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321" r:id="rId5"/>
    <p:sldId id="3058" r:id="rId6"/>
    <p:sldId id="3057" r:id="rId7"/>
    <p:sldId id="1670" r:id="rId8"/>
    <p:sldId id="1671" r:id="rId9"/>
    <p:sldId id="3056" r:id="rId10"/>
    <p:sldId id="3054" r:id="rId11"/>
    <p:sldId id="1649" r:id="rId12"/>
    <p:sldId id="3059" r:id="rId13"/>
    <p:sldId id="3060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332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1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65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78832"/>
            <a:ext cx="8839200" cy="1295400"/>
          </a:xfrm>
        </p:spPr>
        <p:txBody>
          <a:bodyPr>
            <a:noAutofit/>
          </a:bodyPr>
          <a:lstStyle/>
          <a:p>
            <a:r>
              <a:rPr lang="en-US" sz="3600" dirty="0"/>
              <a:t>Simple Two-Way Direct Loss Measurement Procedure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draft-gandhi-ippm-simple-direct-loss-00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0" y="111502"/>
            <a:ext cx="9144000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Link/P2P L2 Circuits -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40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352" y="659773"/>
            <a:ext cx="4310743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SSID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89552" y="659773"/>
            <a:ext cx="4368799" cy="41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SSID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b="1" dirty="0">
                <a:solidFill>
                  <a:srgbClr val="7030A0"/>
                </a:solidFill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b="1" dirty="0" err="1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solidFill>
                  <a:srgbClr val="7030A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572000" y="659773"/>
            <a:ext cx="0" cy="41112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812525"/>
              </p:ext>
            </p:extLst>
          </p:nvPr>
        </p:nvGraphicFramePr>
        <p:xfrm>
          <a:off x="304800" y="895350"/>
          <a:ext cx="8534400" cy="134207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1294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92912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Minimum bytes to load in write-able memory in hardware (not accounting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70</a:t>
                      </a:r>
                    </a:p>
                    <a:p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72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785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7772400" cy="34289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Direct Loss Measurement (DLM)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Alternate-Marking Method (AMM) [RFC 8321]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and maintaining sessions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Follow STAMP [</a:t>
            </a:r>
            <a:r>
              <a:rPr lang="en-CA" sz="1600" dirty="0"/>
              <a:t>RFC 8762</a:t>
            </a:r>
            <a:r>
              <a:rPr lang="en-US" sz="1600" dirty="0"/>
              <a:t>]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104378"/>
            <a:ext cx="4432852" cy="845539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Loss Measurement Probe Packet for Data Packet Loss Detection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2924" y="1011341"/>
            <a:ext cx="4496628" cy="366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kern="0" dirty="0"/>
              <a:t>Base Direct Loss Measurement probe packet defined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200" kern="0" dirty="0"/>
              <a:t>Well-known locations for traffic counters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Block number of the counters for alternate-marking method [RFC 8321]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Traffic class of the counters for per class packet loss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DLM probe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User-configured destination UDP Port is used for identifying DLM probe packets (different than port 862 and the one used by STAMP)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Sequence Number allows to monitor DLM session status</a:t>
            </a:r>
          </a:p>
          <a:p>
            <a:pPr>
              <a:spcBef>
                <a:spcPts val="0"/>
              </a:spcBef>
            </a:pPr>
            <a:r>
              <a:rPr lang="en-US" sz="12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(C3</a:t>
            </a:r>
            <a:r>
              <a:rPr kumimoji="0" lang="en-US" altLang="en-US" sz="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)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(C2)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(C1)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/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|FLAGS|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-DSCP  |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Ses</a:t>
            </a: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-Block Num| MBZ (2 octets)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Figure: Session-Reflector Direct Loss Measurement Probe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Loss Measurement Probe Packet</a:t>
            </a: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702918"/>
              </p:ext>
            </p:extLst>
          </p:nvPr>
        </p:nvGraphicFramePr>
        <p:xfrm>
          <a:off x="304800" y="696278"/>
          <a:ext cx="8534401" cy="373379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521186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1508014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1655086">
                  <a:extLst>
                    <a:ext uri="{9D8B030D-6E8A-4147-A177-3AD203B41FA5}">
                      <a16:colId xmlns:a16="http://schemas.microsoft.com/office/drawing/2014/main" val="3245075201"/>
                    </a:ext>
                  </a:extLst>
                </a:gridCol>
                <a:gridCol w="1850115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Define New 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 Loss Measurement Probe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Need to write timestamp </a:t>
                      </a:r>
                    </a:p>
                    <a:p>
                      <a:r>
                        <a:rPr lang="en-US" sz="11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Counter at fixed location in the probe packet for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Reply probe packets with counter at fixed location for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Need to scan for DM TLV in each received probe packet on Session-Reflector in hardware  (there can be multiple TLVs)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365591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32-bit and 64-bit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64-bit packet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460231">
                <a:tc>
                  <a:txBody>
                    <a:bodyPr/>
                    <a:lstStyle/>
                    <a:p>
                      <a:r>
                        <a:rPr lang="en-US" sz="1100" dirty="0"/>
                        <a:t>Alternate-marking method packet loss - using block number for counters 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79426">
                <a:tc>
                  <a:txBody>
                    <a:bodyPr/>
                    <a:lstStyle/>
                    <a:p>
                      <a:r>
                        <a:rPr lang="en-US" sz="11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06" y="3384982"/>
            <a:ext cx="8077200" cy="1401330"/>
          </a:xfrm>
        </p:spPr>
        <p:txBody>
          <a:bodyPr/>
          <a:lstStyle/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Using the Counters C1, C2, C3 and C4 as per reference topology, from the n</a:t>
            </a:r>
            <a:r>
              <a:rPr lang="en-CA" sz="1200" baseline="30000" dirty="0"/>
              <a:t>th</a:t>
            </a:r>
            <a:r>
              <a:rPr lang="en-CA" sz="1200" dirty="0"/>
              <a:t> and (n-1)</a:t>
            </a:r>
            <a:r>
              <a:rPr lang="en-CA" sz="1200" baseline="30000" dirty="0" err="1"/>
              <a:t>th</a:t>
            </a:r>
            <a:r>
              <a:rPr lang="en-CA" sz="1200" baseline="30000" dirty="0"/>
              <a:t> </a:t>
            </a:r>
            <a:r>
              <a:rPr lang="en-CA" sz="1200" dirty="0"/>
              <a:t>Direct Loss Measurement probe packets.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Transmit Loss </a:t>
            </a:r>
            <a:r>
              <a:rPr lang="en-CA" sz="1200" dirty="0" err="1"/>
              <a:t>TxL</a:t>
            </a:r>
            <a:r>
              <a:rPr lang="en-CA" sz="1200" dirty="0"/>
              <a:t>[n-1, n] = (C1[n] - C1[n-1]) - (C2[n] - C2[n-1])</a:t>
            </a:r>
          </a:p>
          <a:p>
            <a:pPr lvl="1"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Receive Loss </a:t>
            </a:r>
            <a:r>
              <a:rPr lang="en-CA" sz="1200" dirty="0" err="1"/>
              <a:t>RxL</a:t>
            </a:r>
            <a:r>
              <a:rPr lang="en-CA" sz="1200" dirty="0"/>
              <a:t>[n-1, n]   = (C3[n] - C3[n-1]) - (C4[n] - C4[n-1])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r>
              <a:rPr lang="en-CA" sz="1200" dirty="0"/>
              <a:t>When using Alternate-Marking Method, all Counters used for the loss calculation belongs to the same Block Number, as described in Section 3.1 of [RFC8321].</a:t>
            </a:r>
          </a:p>
          <a:p>
            <a:pPr>
              <a:lnSpc>
                <a:spcPts val="1640"/>
              </a:lnSpc>
              <a:spcBef>
                <a:spcPts val="300"/>
              </a:spcBef>
            </a:pPr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514600" y="802962"/>
            <a:ext cx="41148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  C2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  \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DLM Probe Packet   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 -&gt;|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|=========================|   R3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- |       |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DLM Reply Probe Packet +-------+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  /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  C3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Session-Sender               Session-Reflector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Reference Topology</a:t>
            </a:r>
            <a:endParaRPr lang="en-US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RFC 8957 - Synonymous Flow Label Framework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447800" y="1962150"/>
            <a:ext cx="58293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836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7842</TotalTime>
  <Words>1539</Words>
  <Application>Microsoft Macintosh PowerPoint</Application>
  <PresentationFormat>On-screen Show (16:9)</PresentationFormat>
  <Paragraphs>288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Two-Way Direct Loss Measurement Procedure</vt:lpstr>
      <vt:lpstr>Agenda</vt:lpstr>
      <vt:lpstr>Requirements and Scope</vt:lpstr>
      <vt:lpstr>Direct Loss Measurement Probe Packet for Data Packet Loss Detection</vt:lpstr>
      <vt:lpstr>Direct Measurement TLV vs. Direct Loss Measurement Probe Packet</vt:lpstr>
      <vt:lpstr>Data Packet Loss Calculation</vt:lpstr>
      <vt:lpstr>Next Steps</vt:lpstr>
      <vt:lpstr>PowerPoint Presentation</vt:lpstr>
      <vt:lpstr>Alternate Marking Method for Packet Loss</vt:lpstr>
      <vt:lpstr>PowerPoint Presentation</vt:lpstr>
      <vt:lpstr>STAMP Test Packet with Direct Measurement TLV</vt:lpstr>
      <vt:lpstr>Direct Measurement TLV vs. Direct Loss Measurement Probe Packet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2125</cp:revision>
  <dcterms:created xsi:type="dcterms:W3CDTF">2010-06-30T04:12:48Z</dcterms:created>
  <dcterms:modified xsi:type="dcterms:W3CDTF">2021-02-12T19:16:35Z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