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Unbounded SemiBold"/>
      <p:regular r:id="rId19"/>
      <p:bold r:id="rId20"/>
    </p:embeddedFont>
    <p:embeddedFont>
      <p:font typeface="Archivo"/>
      <p:regular r:id="rId21"/>
      <p:bold r:id="rId22"/>
      <p:italic r:id="rId23"/>
      <p:boldItalic r:id="rId24"/>
    </p:embeddedFont>
    <p:embeddedFont>
      <p:font typeface="Unbounde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nboundedSemiBold-bold.fntdata"/><Relationship Id="rId22" Type="http://schemas.openxmlformats.org/officeDocument/2006/relationships/font" Target="fonts/Archivo-bold.fntdata"/><Relationship Id="rId21" Type="http://schemas.openxmlformats.org/officeDocument/2006/relationships/font" Target="fonts/Archivo-regular.fntdata"/><Relationship Id="rId24" Type="http://schemas.openxmlformats.org/officeDocument/2006/relationships/font" Target="fonts/Archivo-boldItalic.fntdata"/><Relationship Id="rId23" Type="http://schemas.openxmlformats.org/officeDocument/2006/relationships/font" Target="fonts/Archiv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Unbounded-bold.fntdata"/><Relationship Id="rId25" Type="http://schemas.openxmlformats.org/officeDocument/2006/relationships/font" Target="fonts/Unbounde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UnboundedSemiBold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7b890d7824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7b890d7824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a271d2c99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a271d2c99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a271d2c99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2a271d2c99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2a271d2c99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2a271d2c99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a271d2c99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2a271d2c99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a271d2c99e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a271d2c99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7b890d7824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7b890d7824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9da96caf1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9da96caf1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7b890d7824_1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7b890d7824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a271d2c99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2a271d2c99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a271d2c99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2a271d2c99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a271d2c99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2a271d2c99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a271d2c99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2a271d2c99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a271d2c99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2a271d2c99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11" Type="http://schemas.openxmlformats.org/officeDocument/2006/relationships/image" Target="../media/image15.png"/><Relationship Id="rId10" Type="http://schemas.openxmlformats.org/officeDocument/2006/relationships/image" Target="../media/image10.png"/><Relationship Id="rId12" Type="http://schemas.openxmlformats.org/officeDocument/2006/relationships/image" Target="../media/image1.png"/><Relationship Id="rId9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8" Type="http://schemas.openxmlformats.org/officeDocument/2006/relationships/image" Target="../media/image1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Relationship Id="rId7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5.png"/><Relationship Id="rId6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1.png"/><Relationship Id="rId6" Type="http://schemas.openxmlformats.org/officeDocument/2006/relationships/image" Target="../media/image1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Layouts/_rels/slideLayout2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13" Type="http://schemas.openxmlformats.org/officeDocument/2006/relationships/image" Target="../media/image10.png"/><Relationship Id="rId1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9" Type="http://schemas.openxmlformats.org/officeDocument/2006/relationships/image" Target="../media/image11.png"/><Relationship Id="rId5" Type="http://schemas.openxmlformats.org/officeDocument/2006/relationships/image" Target="../media/image15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3.png"/><Relationship Id="rId8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1.png"/><Relationship Id="rId6" Type="http://schemas.openxmlformats.org/officeDocument/2006/relationships/image" Target="../media/image10.png"/><Relationship Id="rId7" Type="http://schemas.openxmlformats.org/officeDocument/2006/relationships/image" Target="../media/image1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9475" y="234150"/>
            <a:ext cx="8665200" cy="4675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1438" rotWithShape="0" algn="bl" dir="2880000" dist="952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1925550" y="1468175"/>
            <a:ext cx="5292900" cy="1574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3000000" dist="762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925550" y="3042275"/>
            <a:ext cx="5292900" cy="450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3000000" dist="76200">
              <a:schemeClr val="dk1">
                <a:alpha val="1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-216394" y="-321731"/>
            <a:ext cx="9476645" cy="5490121"/>
            <a:chOff x="-216394" y="-321731"/>
            <a:chExt cx="9476645" cy="5490121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6919425" y="-10"/>
              <a:ext cx="2340825" cy="2341502"/>
              <a:chOff x="6919425" y="-10"/>
              <a:chExt cx="2340825" cy="2341502"/>
            </a:xfrm>
          </p:grpSpPr>
          <p:pic>
            <p:nvPicPr>
              <p:cNvPr id="14" name="Google Shape;14;p2"/>
              <p:cNvPicPr preferRelativeResize="0"/>
              <p:nvPr/>
            </p:nvPicPr>
            <p:blipFill rotWithShape="1">
              <a:blip r:embed="rId2">
                <a:alphaModFix/>
              </a:blip>
              <a:srcRect b="-2069" l="14499" r="21030" t="2070"/>
              <a:stretch/>
            </p:blipFill>
            <p:spPr>
              <a:xfrm>
                <a:off x="8327880" y="-10"/>
                <a:ext cx="533771" cy="234150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14300" rotWithShape="0" algn="bl" dist="28575">
                  <a:srgbClr val="000000">
                    <a:alpha val="17000"/>
                  </a:srgbClr>
                </a:outerShdw>
              </a:effectLst>
            </p:spPr>
          </p:pic>
          <p:grpSp>
            <p:nvGrpSpPr>
              <p:cNvPr id="15" name="Google Shape;15;p2"/>
              <p:cNvGrpSpPr/>
              <p:nvPr/>
            </p:nvGrpSpPr>
            <p:grpSpPr>
              <a:xfrm>
                <a:off x="6919425" y="0"/>
                <a:ext cx="827625" cy="546925"/>
                <a:chOff x="1211375" y="487400"/>
                <a:chExt cx="827625" cy="546925"/>
              </a:xfrm>
            </p:grpSpPr>
            <p:sp>
              <p:nvSpPr>
                <p:cNvPr id="16" name="Google Shape;16;p2"/>
                <p:cNvSpPr/>
                <p:nvPr/>
              </p:nvSpPr>
              <p:spPr>
                <a:xfrm>
                  <a:off x="1287600" y="487400"/>
                  <a:ext cx="8350" cy="546925"/>
                </a:xfrm>
                <a:custGeom>
                  <a:rect b="b" l="l" r="r" t="t"/>
                  <a:pathLst>
                    <a:path extrusionOk="0" h="21877" w="334">
                      <a:moveTo>
                        <a:pt x="1" y="1"/>
                      </a:moveTo>
                      <a:lnTo>
                        <a:pt x="1" y="21876"/>
                      </a:lnTo>
                      <a:lnTo>
                        <a:pt x="334" y="21876"/>
                      </a:lnTo>
                      <a:lnTo>
                        <a:pt x="33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14300" rotWithShape="0" algn="bl" dist="28575">
                    <a:srgbClr val="000000">
                      <a:alpha val="17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1453975" y="487400"/>
                  <a:ext cx="8325" cy="546925"/>
                </a:xfrm>
                <a:custGeom>
                  <a:rect b="b" l="l" r="r" t="t"/>
                  <a:pathLst>
                    <a:path extrusionOk="0" h="21877" w="333">
                      <a:moveTo>
                        <a:pt x="0" y="1"/>
                      </a:moveTo>
                      <a:lnTo>
                        <a:pt x="0" y="21876"/>
                      </a:lnTo>
                      <a:lnTo>
                        <a:pt x="333" y="21876"/>
                      </a:lnTo>
                      <a:lnTo>
                        <a:pt x="3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14300" rotWithShape="0" algn="bl" dist="28575">
                    <a:srgbClr val="000000">
                      <a:alpha val="17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1620325" y="487400"/>
                  <a:ext cx="9025" cy="546925"/>
                </a:xfrm>
                <a:custGeom>
                  <a:rect b="b" l="l" r="r" t="t"/>
                  <a:pathLst>
                    <a:path extrusionOk="0" h="21877" w="361">
                      <a:moveTo>
                        <a:pt x="0" y="1"/>
                      </a:moveTo>
                      <a:lnTo>
                        <a:pt x="0" y="21876"/>
                      </a:lnTo>
                      <a:lnTo>
                        <a:pt x="361" y="21876"/>
                      </a:lnTo>
                      <a:lnTo>
                        <a:pt x="36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14300" rotWithShape="0" algn="bl" dist="28575">
                    <a:srgbClr val="000000">
                      <a:alpha val="17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1786675" y="487400"/>
                  <a:ext cx="9025" cy="546925"/>
                </a:xfrm>
                <a:custGeom>
                  <a:rect b="b" l="l" r="r" t="t"/>
                  <a:pathLst>
                    <a:path extrusionOk="0" h="21877" w="361">
                      <a:moveTo>
                        <a:pt x="0" y="1"/>
                      </a:moveTo>
                      <a:lnTo>
                        <a:pt x="0" y="21876"/>
                      </a:lnTo>
                      <a:lnTo>
                        <a:pt x="361" y="21876"/>
                      </a:lnTo>
                      <a:lnTo>
                        <a:pt x="36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14300" rotWithShape="0" algn="bl" dist="28575">
                    <a:srgbClr val="000000">
                      <a:alpha val="17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1953725" y="487400"/>
                  <a:ext cx="8325" cy="546925"/>
                </a:xfrm>
                <a:custGeom>
                  <a:rect b="b" l="l" r="r" t="t"/>
                  <a:pathLst>
                    <a:path extrusionOk="0" h="21877" w="333">
                      <a:moveTo>
                        <a:pt x="0" y="1"/>
                      </a:moveTo>
                      <a:lnTo>
                        <a:pt x="0" y="21876"/>
                      </a:lnTo>
                      <a:lnTo>
                        <a:pt x="333" y="21876"/>
                      </a:lnTo>
                      <a:lnTo>
                        <a:pt x="3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14300" rotWithShape="0" algn="bl" dist="28575">
                    <a:srgbClr val="000000">
                      <a:alpha val="17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1211375" y="911600"/>
                  <a:ext cx="827625" cy="9050"/>
                </a:xfrm>
                <a:custGeom>
                  <a:rect b="b" l="l" r="r" t="t"/>
                  <a:pathLst>
                    <a:path extrusionOk="0" h="362" w="33105">
                      <a:moveTo>
                        <a:pt x="0" y="1"/>
                      </a:moveTo>
                      <a:lnTo>
                        <a:pt x="0" y="361"/>
                      </a:lnTo>
                      <a:lnTo>
                        <a:pt x="33104" y="361"/>
                      </a:lnTo>
                      <a:lnTo>
                        <a:pt x="331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14300" rotWithShape="0" algn="bl" dist="28575">
                    <a:srgbClr val="000000">
                      <a:alpha val="17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1211375" y="745250"/>
                  <a:ext cx="827625" cy="9050"/>
                </a:xfrm>
                <a:custGeom>
                  <a:rect b="b" l="l" r="r" t="t"/>
                  <a:pathLst>
                    <a:path extrusionOk="0" h="362" w="33105">
                      <a:moveTo>
                        <a:pt x="0" y="1"/>
                      </a:moveTo>
                      <a:lnTo>
                        <a:pt x="0" y="361"/>
                      </a:lnTo>
                      <a:lnTo>
                        <a:pt x="33104" y="361"/>
                      </a:lnTo>
                      <a:lnTo>
                        <a:pt x="331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14300" rotWithShape="0" algn="bl" dist="28575">
                    <a:srgbClr val="000000">
                      <a:alpha val="17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1211375" y="578900"/>
                  <a:ext cx="827625" cy="8350"/>
                </a:xfrm>
                <a:custGeom>
                  <a:rect b="b" l="l" r="r" t="t"/>
                  <a:pathLst>
                    <a:path extrusionOk="0" h="334" w="33105">
                      <a:moveTo>
                        <a:pt x="0" y="1"/>
                      </a:moveTo>
                      <a:lnTo>
                        <a:pt x="0" y="333"/>
                      </a:lnTo>
                      <a:lnTo>
                        <a:pt x="33104" y="333"/>
                      </a:lnTo>
                      <a:lnTo>
                        <a:pt x="331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14300" rotWithShape="0" algn="bl" dist="28575">
                    <a:srgbClr val="000000">
                      <a:alpha val="17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24" name="Google Shape;24;p2"/>
              <p:cNvPicPr preferRelativeResize="0"/>
              <p:nvPr/>
            </p:nvPicPr>
            <p:blipFill rotWithShape="1">
              <a:blip r:embed="rId3">
                <a:alphaModFix/>
              </a:blip>
              <a:srcRect b="8900" l="0" r="0" t="31200"/>
              <a:stretch/>
            </p:blipFill>
            <p:spPr>
              <a:xfrm>
                <a:off x="7299450" y="-3"/>
                <a:ext cx="1960800" cy="9279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14300" rotWithShape="0" algn="bl" dist="28575">
                  <a:srgbClr val="000000">
                    <a:alpha val="17000"/>
                  </a:srgbClr>
                </a:outerShdw>
              </a:effectLst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127472" y="234145"/>
                <a:ext cx="827625" cy="84036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14300" rotWithShape="0" algn="bl" dist="28575">
                  <a:srgbClr val="000000">
                    <a:alpha val="17000"/>
                  </a:srgbClr>
                </a:outerShdw>
              </a:effectLst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3242987"/>
              <a:ext cx="2457494" cy="1925402"/>
              <a:chOff x="0" y="3780197"/>
              <a:chExt cx="1772061" cy="1388378"/>
            </a:xfrm>
          </p:grpSpPr>
          <p:grpSp>
            <p:nvGrpSpPr>
              <p:cNvPr id="27" name="Google Shape;27;p2"/>
              <p:cNvGrpSpPr/>
              <p:nvPr/>
            </p:nvGrpSpPr>
            <p:grpSpPr>
              <a:xfrm>
                <a:off x="445925" y="4039425"/>
                <a:ext cx="951025" cy="1129150"/>
                <a:chOff x="1674375" y="3474850"/>
                <a:chExt cx="951025" cy="1129150"/>
              </a:xfrm>
            </p:grpSpPr>
            <p:sp>
              <p:nvSpPr>
                <p:cNvPr id="28" name="Google Shape;28;p2"/>
                <p:cNvSpPr/>
                <p:nvPr/>
              </p:nvSpPr>
              <p:spPr>
                <a:xfrm>
                  <a:off x="1674375" y="3474850"/>
                  <a:ext cx="951025" cy="1129150"/>
                </a:xfrm>
                <a:custGeom>
                  <a:rect b="b" l="l" r="r" t="t"/>
                  <a:pathLst>
                    <a:path extrusionOk="0" h="45166" w="38041">
                      <a:moveTo>
                        <a:pt x="19021" y="0"/>
                      </a:moveTo>
                      <a:cubicBezTo>
                        <a:pt x="8540" y="0"/>
                        <a:pt x="1" y="8512"/>
                        <a:pt x="1" y="19020"/>
                      </a:cubicBezTo>
                      <a:lnTo>
                        <a:pt x="1" y="45165"/>
                      </a:lnTo>
                      <a:lnTo>
                        <a:pt x="361" y="45165"/>
                      </a:lnTo>
                      <a:lnTo>
                        <a:pt x="361" y="19020"/>
                      </a:lnTo>
                      <a:cubicBezTo>
                        <a:pt x="361" y="8706"/>
                        <a:pt x="8734" y="333"/>
                        <a:pt x="19021" y="333"/>
                      </a:cubicBezTo>
                      <a:cubicBezTo>
                        <a:pt x="29307" y="333"/>
                        <a:pt x="37680" y="8706"/>
                        <a:pt x="37680" y="19020"/>
                      </a:cubicBezTo>
                      <a:lnTo>
                        <a:pt x="37680" y="45165"/>
                      </a:lnTo>
                      <a:lnTo>
                        <a:pt x="38040" y="45165"/>
                      </a:lnTo>
                      <a:lnTo>
                        <a:pt x="38040" y="19020"/>
                      </a:lnTo>
                      <a:cubicBezTo>
                        <a:pt x="38040" y="8512"/>
                        <a:pt x="29501" y="0"/>
                        <a:pt x="190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14300" rotWithShape="0" algn="bl" dir="5400000" dist="19050">
                    <a:srgbClr val="000000">
                      <a:alpha val="17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1792225" y="3596825"/>
                  <a:ext cx="714650" cy="1007175"/>
                </a:xfrm>
                <a:custGeom>
                  <a:rect b="b" l="l" r="r" t="t"/>
                  <a:pathLst>
                    <a:path extrusionOk="0" h="40287" w="28586">
                      <a:moveTo>
                        <a:pt x="14307" y="1"/>
                      </a:moveTo>
                      <a:cubicBezTo>
                        <a:pt x="6433" y="1"/>
                        <a:pt x="0" y="6433"/>
                        <a:pt x="0" y="14307"/>
                      </a:cubicBezTo>
                      <a:lnTo>
                        <a:pt x="0" y="40286"/>
                      </a:lnTo>
                      <a:lnTo>
                        <a:pt x="361" y="40286"/>
                      </a:lnTo>
                      <a:lnTo>
                        <a:pt x="361" y="14307"/>
                      </a:lnTo>
                      <a:cubicBezTo>
                        <a:pt x="361" y="6627"/>
                        <a:pt x="6627" y="361"/>
                        <a:pt x="14307" y="361"/>
                      </a:cubicBezTo>
                      <a:cubicBezTo>
                        <a:pt x="21987" y="361"/>
                        <a:pt x="28253" y="6627"/>
                        <a:pt x="28253" y="14307"/>
                      </a:cubicBezTo>
                      <a:lnTo>
                        <a:pt x="28253" y="40286"/>
                      </a:lnTo>
                      <a:lnTo>
                        <a:pt x="28585" y="40286"/>
                      </a:lnTo>
                      <a:lnTo>
                        <a:pt x="28585" y="14307"/>
                      </a:lnTo>
                      <a:cubicBezTo>
                        <a:pt x="28585" y="6433"/>
                        <a:pt x="22181" y="1"/>
                        <a:pt x="143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14300" rotWithShape="0" algn="bl" dir="5400000" dist="19050">
                    <a:srgbClr val="000000">
                      <a:alpha val="17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1912125" y="3743075"/>
                  <a:ext cx="475525" cy="860925"/>
                </a:xfrm>
                <a:custGeom>
                  <a:rect b="b" l="l" r="r" t="t"/>
                  <a:pathLst>
                    <a:path extrusionOk="0" h="34437" w="19021">
                      <a:moveTo>
                        <a:pt x="9511" y="1"/>
                      </a:moveTo>
                      <a:cubicBezTo>
                        <a:pt x="4270" y="1"/>
                        <a:pt x="1" y="4271"/>
                        <a:pt x="1" y="9511"/>
                      </a:cubicBezTo>
                      <a:lnTo>
                        <a:pt x="1" y="34436"/>
                      </a:lnTo>
                      <a:lnTo>
                        <a:pt x="333" y="34436"/>
                      </a:lnTo>
                      <a:lnTo>
                        <a:pt x="333" y="9511"/>
                      </a:lnTo>
                      <a:cubicBezTo>
                        <a:pt x="333" y="4465"/>
                        <a:pt x="4465" y="334"/>
                        <a:pt x="9511" y="334"/>
                      </a:cubicBezTo>
                      <a:cubicBezTo>
                        <a:pt x="14557" y="334"/>
                        <a:pt x="18688" y="4465"/>
                        <a:pt x="18688" y="9511"/>
                      </a:cubicBezTo>
                      <a:lnTo>
                        <a:pt x="18688" y="34436"/>
                      </a:lnTo>
                      <a:lnTo>
                        <a:pt x="19020" y="34436"/>
                      </a:lnTo>
                      <a:lnTo>
                        <a:pt x="19020" y="9511"/>
                      </a:lnTo>
                      <a:cubicBezTo>
                        <a:pt x="19020" y="4271"/>
                        <a:pt x="14751" y="1"/>
                        <a:pt x="951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14300" rotWithShape="0" algn="bl" dir="5400000" dist="19050">
                    <a:srgbClr val="000000">
                      <a:alpha val="17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31" name="Google Shape;31;p2"/>
              <p:cNvPicPr preferRelativeResize="0"/>
              <p:nvPr/>
            </p:nvPicPr>
            <p:blipFill rotWithShape="1">
              <a:blip r:embed="rId5">
                <a:alphaModFix/>
              </a:blip>
              <a:srcRect b="7006" l="18877" r="19125" t="11334"/>
              <a:stretch/>
            </p:blipFill>
            <p:spPr>
              <a:xfrm rot="2700053">
                <a:off x="1219766" y="4198790"/>
                <a:ext cx="311364" cy="81044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14300" rotWithShape="0" algn="bl" dir="5400000" dist="19050">
                  <a:srgbClr val="000000">
                    <a:alpha val="17000"/>
                  </a:srgbClr>
                </a:outerShdw>
              </a:effectLst>
            </p:spPr>
          </p:pic>
          <p:pic>
            <p:nvPicPr>
              <p:cNvPr id="32" name="Google Shape;32;p2"/>
              <p:cNvPicPr preferRelativeResize="0"/>
              <p:nvPr/>
            </p:nvPicPr>
            <p:blipFill rotWithShape="1">
              <a:blip r:embed="rId6">
                <a:alphaModFix/>
              </a:blip>
              <a:srcRect b="30926" l="30476" r="1007" t="8349"/>
              <a:stretch/>
            </p:blipFill>
            <p:spPr>
              <a:xfrm>
                <a:off x="0" y="4142275"/>
                <a:ext cx="978825" cy="10012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14300" rotWithShape="0" algn="bl" dir="5400000" dist="19050">
                  <a:srgbClr val="000000">
                    <a:alpha val="17000"/>
                  </a:srgbClr>
                </a:outerShdw>
              </a:effectLst>
            </p:spPr>
          </p:pic>
          <p:pic>
            <p:nvPicPr>
              <p:cNvPr id="33" name="Google Shape;33;p2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301372" y="3780197"/>
                <a:ext cx="376075" cy="3773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14300" rotWithShape="0" algn="bl" dir="5400000" dist="19050">
                  <a:srgbClr val="000000">
                    <a:alpha val="17000"/>
                  </a:srgbClr>
                </a:outerShdw>
              </a:effectLst>
            </p:spPr>
          </p:pic>
        </p:grpSp>
        <p:grpSp>
          <p:nvGrpSpPr>
            <p:cNvPr id="34" name="Google Shape;34;p2"/>
            <p:cNvGrpSpPr/>
            <p:nvPr/>
          </p:nvGrpSpPr>
          <p:grpSpPr>
            <a:xfrm>
              <a:off x="5247232" y="3417993"/>
              <a:ext cx="3896768" cy="1725507"/>
              <a:chOff x="5247232" y="3417993"/>
              <a:chExt cx="3896768" cy="1725507"/>
            </a:xfrm>
          </p:grpSpPr>
          <p:pic>
            <p:nvPicPr>
              <p:cNvPr id="35" name="Google Shape;35;p2"/>
              <p:cNvPicPr preferRelativeResize="0"/>
              <p:nvPr/>
            </p:nvPicPr>
            <p:blipFill rotWithShape="1">
              <a:blip r:embed="rId8">
                <a:alphaModFix/>
              </a:blip>
              <a:srcRect b="18890" l="0" r="34520" t="0"/>
              <a:stretch/>
            </p:blipFill>
            <p:spPr>
              <a:xfrm>
                <a:off x="7039900" y="3623481"/>
                <a:ext cx="2104100" cy="152001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14300" rotWithShape="0" algn="bl" dir="5400000" dist="19050">
                  <a:srgbClr val="000000">
                    <a:alpha val="17000"/>
                  </a:srgbClr>
                </a:outerShdw>
              </a:effectLst>
            </p:spPr>
          </p:pic>
          <p:grpSp>
            <p:nvGrpSpPr>
              <p:cNvPr id="36" name="Google Shape;36;p2"/>
              <p:cNvGrpSpPr/>
              <p:nvPr/>
            </p:nvGrpSpPr>
            <p:grpSpPr>
              <a:xfrm>
                <a:off x="5247232" y="3417993"/>
                <a:ext cx="3896768" cy="1725507"/>
                <a:chOff x="5247232" y="3417993"/>
                <a:chExt cx="3896768" cy="1725507"/>
              </a:xfrm>
            </p:grpSpPr>
            <p:pic>
              <p:nvPicPr>
                <p:cNvPr id="37" name="Google Shape;37;p2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4018" l="4916" r="11183" t="4657"/>
                <a:stretch/>
              </p:blipFill>
              <p:spPr>
                <a:xfrm>
                  <a:off x="7470883" y="3417993"/>
                  <a:ext cx="1673116" cy="1725507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114300" rotWithShape="0" algn="bl" dir="5400000" dist="19050">
                    <a:srgbClr val="000000">
                      <a:alpha val="17000"/>
                    </a:srgbClr>
                  </a:outerShdw>
                </a:effectLst>
              </p:spPr>
            </p:pic>
            <p:grpSp>
              <p:nvGrpSpPr>
                <p:cNvPr id="38" name="Google Shape;38;p2"/>
                <p:cNvGrpSpPr/>
                <p:nvPr/>
              </p:nvGrpSpPr>
              <p:grpSpPr>
                <a:xfrm>
                  <a:off x="5247232" y="4436613"/>
                  <a:ext cx="1461322" cy="706842"/>
                  <a:chOff x="4936000" y="4249216"/>
                  <a:chExt cx="1772374" cy="894284"/>
                </a:xfrm>
              </p:grpSpPr>
              <p:grpSp>
                <p:nvGrpSpPr>
                  <p:cNvPr id="39" name="Google Shape;39;p2"/>
                  <p:cNvGrpSpPr/>
                  <p:nvPr/>
                </p:nvGrpSpPr>
                <p:grpSpPr>
                  <a:xfrm>
                    <a:off x="6258073" y="4249216"/>
                    <a:ext cx="450301" cy="450323"/>
                    <a:chOff x="2242075" y="2645150"/>
                    <a:chExt cx="516400" cy="516425"/>
                  </a:xfrm>
                </p:grpSpPr>
                <p:sp>
                  <p:nvSpPr>
                    <p:cNvPr id="40" name="Google Shape;40;p2"/>
                    <p:cNvSpPr/>
                    <p:nvPr/>
                  </p:nvSpPr>
                  <p:spPr>
                    <a:xfrm>
                      <a:off x="2495750" y="2645150"/>
                      <a:ext cx="9050" cy="516425"/>
                    </a:xfrm>
                    <a:custGeom>
                      <a:rect b="b" l="l" r="r" t="t"/>
                      <a:pathLst>
                        <a:path extrusionOk="0" h="20657" w="362">
                          <a:moveTo>
                            <a:pt x="1" y="1"/>
                          </a:moveTo>
                          <a:lnTo>
                            <a:pt x="1" y="20656"/>
                          </a:lnTo>
                          <a:lnTo>
                            <a:pt x="361" y="20656"/>
                          </a:lnTo>
                          <a:lnTo>
                            <a:pt x="361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  <a:effectLst>
                      <a:outerShdw blurRad="114300" rotWithShape="0" algn="bl" dir="5400000" dist="19050">
                        <a:srgbClr val="000000">
                          <a:alpha val="17000"/>
                        </a:srgb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1" name="Google Shape;41;p2"/>
                    <p:cNvSpPr/>
                    <p:nvPr/>
                  </p:nvSpPr>
                  <p:spPr>
                    <a:xfrm>
                      <a:off x="2242075" y="2898850"/>
                      <a:ext cx="516400" cy="9025"/>
                    </a:xfrm>
                    <a:custGeom>
                      <a:rect b="b" l="l" r="r" t="t"/>
                      <a:pathLst>
                        <a:path extrusionOk="0" h="361" w="20656">
                          <a:moveTo>
                            <a:pt x="0" y="0"/>
                          </a:moveTo>
                          <a:lnTo>
                            <a:pt x="0" y="361"/>
                          </a:lnTo>
                          <a:lnTo>
                            <a:pt x="20656" y="361"/>
                          </a:lnTo>
                          <a:lnTo>
                            <a:pt x="20656" y="0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  <a:effectLst>
                      <a:outerShdw blurRad="114300" rotWithShape="0" algn="bl" dir="5400000" dist="19050">
                        <a:srgbClr val="000000">
                          <a:alpha val="17000"/>
                        </a:srgb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2" name="Google Shape;42;p2"/>
                    <p:cNvSpPr/>
                    <p:nvPr/>
                  </p:nvSpPr>
                  <p:spPr>
                    <a:xfrm>
                      <a:off x="2314850" y="2717925"/>
                      <a:ext cx="370850" cy="370850"/>
                    </a:xfrm>
                    <a:custGeom>
                      <a:rect b="b" l="l" r="r" t="t"/>
                      <a:pathLst>
                        <a:path extrusionOk="0" h="14834" w="14834">
                          <a:moveTo>
                            <a:pt x="14612" y="1"/>
                          </a:moveTo>
                          <a:lnTo>
                            <a:pt x="0" y="14584"/>
                          </a:lnTo>
                          <a:lnTo>
                            <a:pt x="250" y="14834"/>
                          </a:lnTo>
                          <a:lnTo>
                            <a:pt x="14833" y="250"/>
                          </a:lnTo>
                          <a:lnTo>
                            <a:pt x="14612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  <a:effectLst>
                      <a:outerShdw blurRad="114300" rotWithShape="0" algn="bl" dir="5400000" dist="19050">
                        <a:srgbClr val="000000">
                          <a:alpha val="17000"/>
                        </a:srgb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3" name="Google Shape;43;p2"/>
                    <p:cNvSpPr/>
                    <p:nvPr/>
                  </p:nvSpPr>
                  <p:spPr>
                    <a:xfrm>
                      <a:off x="2314850" y="2717925"/>
                      <a:ext cx="370850" cy="370850"/>
                    </a:xfrm>
                    <a:custGeom>
                      <a:rect b="b" l="l" r="r" t="t"/>
                      <a:pathLst>
                        <a:path extrusionOk="0" h="14834" w="14834">
                          <a:moveTo>
                            <a:pt x="250" y="1"/>
                          </a:moveTo>
                          <a:lnTo>
                            <a:pt x="0" y="250"/>
                          </a:lnTo>
                          <a:lnTo>
                            <a:pt x="14612" y="14834"/>
                          </a:lnTo>
                          <a:lnTo>
                            <a:pt x="14833" y="14584"/>
                          </a:lnTo>
                          <a:lnTo>
                            <a:pt x="250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  <a:effectLst>
                      <a:outerShdw blurRad="114300" rotWithShape="0" algn="bl" dir="5400000" dist="19050">
                        <a:srgbClr val="000000">
                          <a:alpha val="17000"/>
                        </a:srgb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pic>
                <p:nvPicPr>
                  <p:cNvPr id="44" name="Google Shape;44;p2"/>
                  <p:cNvPicPr preferRelativeResize="0"/>
                  <p:nvPr/>
                </p:nvPicPr>
                <p:blipFill rotWithShape="1">
                  <a:blip r:embed="rId10">
                    <a:alphaModFix/>
                  </a:blip>
                  <a:srcRect b="10293" l="11720" r="62487" t="31086"/>
                  <a:stretch/>
                </p:blipFill>
                <p:spPr>
                  <a:xfrm rot="-5400000">
                    <a:off x="5305900" y="3925900"/>
                    <a:ext cx="847700" cy="15875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114300" rotWithShape="0" algn="bl" dir="5400000" dist="19050">
                      <a:srgbClr val="000000">
                        <a:alpha val="17000"/>
                      </a:srgbClr>
                    </a:outerShdw>
                  </a:effectLst>
                </p:spPr>
              </p:pic>
            </p:grpSp>
          </p:grpSp>
        </p:grpSp>
        <p:grpSp>
          <p:nvGrpSpPr>
            <p:cNvPr id="45" name="Google Shape;45;p2"/>
            <p:cNvGrpSpPr/>
            <p:nvPr/>
          </p:nvGrpSpPr>
          <p:grpSpPr>
            <a:xfrm>
              <a:off x="-216394" y="-321731"/>
              <a:ext cx="3190908" cy="1896356"/>
              <a:chOff x="-159858" y="-316837"/>
              <a:chExt cx="2762213" cy="1641582"/>
            </a:xfrm>
          </p:grpSpPr>
          <p:pic>
            <p:nvPicPr>
              <p:cNvPr id="46" name="Google Shape;46;p2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-159858" y="-219500"/>
                <a:ext cx="1556815" cy="13592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0013" rotWithShape="0" algn="bl" dir="5400000" dist="19050">
                  <a:srgbClr val="000000">
                    <a:alpha val="26000"/>
                  </a:srgbClr>
                </a:outerShdw>
              </a:effectLst>
            </p:spPr>
          </p:pic>
          <p:grpSp>
            <p:nvGrpSpPr>
              <p:cNvPr id="47" name="Google Shape;47;p2"/>
              <p:cNvGrpSpPr/>
              <p:nvPr/>
            </p:nvGrpSpPr>
            <p:grpSpPr>
              <a:xfrm>
                <a:off x="866650" y="672087"/>
                <a:ext cx="1017592" cy="209333"/>
                <a:chOff x="388600" y="2553650"/>
                <a:chExt cx="1428600" cy="293925"/>
              </a:xfrm>
            </p:grpSpPr>
            <p:sp>
              <p:nvSpPr>
                <p:cNvPr id="48" name="Google Shape;48;p2"/>
                <p:cNvSpPr/>
                <p:nvPr/>
              </p:nvSpPr>
              <p:spPr>
                <a:xfrm>
                  <a:off x="388600" y="2742200"/>
                  <a:ext cx="1428600" cy="105375"/>
                </a:xfrm>
                <a:custGeom>
                  <a:rect b="b" l="l" r="r" t="t"/>
                  <a:pathLst>
                    <a:path extrusionOk="0" h="4215" w="57144">
                      <a:moveTo>
                        <a:pt x="7709" y="0"/>
                      </a:moveTo>
                      <a:lnTo>
                        <a:pt x="3938" y="3715"/>
                      </a:lnTo>
                      <a:lnTo>
                        <a:pt x="250" y="111"/>
                      </a:lnTo>
                      <a:lnTo>
                        <a:pt x="1" y="361"/>
                      </a:lnTo>
                      <a:lnTo>
                        <a:pt x="3938" y="4214"/>
                      </a:lnTo>
                      <a:lnTo>
                        <a:pt x="7709" y="471"/>
                      </a:lnTo>
                      <a:lnTo>
                        <a:pt x="11507" y="4214"/>
                      </a:lnTo>
                      <a:lnTo>
                        <a:pt x="15305" y="471"/>
                      </a:lnTo>
                      <a:lnTo>
                        <a:pt x="19104" y="4214"/>
                      </a:lnTo>
                      <a:lnTo>
                        <a:pt x="22902" y="471"/>
                      </a:lnTo>
                      <a:lnTo>
                        <a:pt x="26673" y="4214"/>
                      </a:lnTo>
                      <a:lnTo>
                        <a:pt x="30471" y="471"/>
                      </a:lnTo>
                      <a:lnTo>
                        <a:pt x="34270" y="4214"/>
                      </a:lnTo>
                      <a:lnTo>
                        <a:pt x="38068" y="471"/>
                      </a:lnTo>
                      <a:lnTo>
                        <a:pt x="41867" y="4214"/>
                      </a:lnTo>
                      <a:lnTo>
                        <a:pt x="45637" y="471"/>
                      </a:lnTo>
                      <a:lnTo>
                        <a:pt x="49436" y="4214"/>
                      </a:lnTo>
                      <a:lnTo>
                        <a:pt x="53234" y="471"/>
                      </a:lnTo>
                      <a:lnTo>
                        <a:pt x="56894" y="4104"/>
                      </a:lnTo>
                      <a:lnTo>
                        <a:pt x="57143" y="3854"/>
                      </a:lnTo>
                      <a:lnTo>
                        <a:pt x="53234" y="0"/>
                      </a:lnTo>
                      <a:lnTo>
                        <a:pt x="49436" y="3715"/>
                      </a:lnTo>
                      <a:lnTo>
                        <a:pt x="45637" y="0"/>
                      </a:lnTo>
                      <a:lnTo>
                        <a:pt x="41867" y="3715"/>
                      </a:lnTo>
                      <a:lnTo>
                        <a:pt x="38068" y="0"/>
                      </a:lnTo>
                      <a:lnTo>
                        <a:pt x="34270" y="3715"/>
                      </a:lnTo>
                      <a:lnTo>
                        <a:pt x="30471" y="0"/>
                      </a:lnTo>
                      <a:lnTo>
                        <a:pt x="26673" y="3715"/>
                      </a:lnTo>
                      <a:lnTo>
                        <a:pt x="22902" y="0"/>
                      </a:lnTo>
                      <a:lnTo>
                        <a:pt x="19104" y="3715"/>
                      </a:lnTo>
                      <a:lnTo>
                        <a:pt x="15305" y="0"/>
                      </a:lnTo>
                      <a:lnTo>
                        <a:pt x="11507" y="3715"/>
                      </a:lnTo>
                      <a:lnTo>
                        <a:pt x="770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00013" rotWithShape="0" algn="bl" dir="5400000" dist="19050">
                    <a:srgbClr val="000000">
                      <a:alpha val="26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388600" y="2553650"/>
                  <a:ext cx="1428600" cy="106075"/>
                </a:xfrm>
                <a:custGeom>
                  <a:rect b="b" l="l" r="r" t="t"/>
                  <a:pathLst>
                    <a:path extrusionOk="0" h="4243" w="57144">
                      <a:moveTo>
                        <a:pt x="7709" y="1"/>
                      </a:moveTo>
                      <a:lnTo>
                        <a:pt x="3938" y="3744"/>
                      </a:lnTo>
                      <a:lnTo>
                        <a:pt x="250" y="139"/>
                      </a:lnTo>
                      <a:lnTo>
                        <a:pt x="1" y="389"/>
                      </a:lnTo>
                      <a:lnTo>
                        <a:pt x="3938" y="4243"/>
                      </a:lnTo>
                      <a:lnTo>
                        <a:pt x="7709" y="500"/>
                      </a:lnTo>
                      <a:lnTo>
                        <a:pt x="11507" y="4243"/>
                      </a:lnTo>
                      <a:lnTo>
                        <a:pt x="15305" y="500"/>
                      </a:lnTo>
                      <a:lnTo>
                        <a:pt x="19104" y="4243"/>
                      </a:lnTo>
                      <a:lnTo>
                        <a:pt x="22902" y="500"/>
                      </a:lnTo>
                      <a:lnTo>
                        <a:pt x="26673" y="4243"/>
                      </a:lnTo>
                      <a:lnTo>
                        <a:pt x="30471" y="500"/>
                      </a:lnTo>
                      <a:lnTo>
                        <a:pt x="34270" y="4243"/>
                      </a:lnTo>
                      <a:lnTo>
                        <a:pt x="38068" y="500"/>
                      </a:lnTo>
                      <a:lnTo>
                        <a:pt x="41867" y="4243"/>
                      </a:lnTo>
                      <a:lnTo>
                        <a:pt x="45637" y="500"/>
                      </a:lnTo>
                      <a:lnTo>
                        <a:pt x="49436" y="4243"/>
                      </a:lnTo>
                      <a:lnTo>
                        <a:pt x="53234" y="500"/>
                      </a:lnTo>
                      <a:lnTo>
                        <a:pt x="56894" y="4104"/>
                      </a:lnTo>
                      <a:lnTo>
                        <a:pt x="57143" y="3855"/>
                      </a:lnTo>
                      <a:lnTo>
                        <a:pt x="53234" y="1"/>
                      </a:lnTo>
                      <a:lnTo>
                        <a:pt x="49436" y="3744"/>
                      </a:lnTo>
                      <a:lnTo>
                        <a:pt x="45637" y="1"/>
                      </a:lnTo>
                      <a:lnTo>
                        <a:pt x="41867" y="3744"/>
                      </a:lnTo>
                      <a:lnTo>
                        <a:pt x="38068" y="1"/>
                      </a:lnTo>
                      <a:lnTo>
                        <a:pt x="34270" y="3744"/>
                      </a:lnTo>
                      <a:lnTo>
                        <a:pt x="30471" y="1"/>
                      </a:lnTo>
                      <a:lnTo>
                        <a:pt x="26673" y="3744"/>
                      </a:lnTo>
                      <a:lnTo>
                        <a:pt x="22902" y="1"/>
                      </a:lnTo>
                      <a:lnTo>
                        <a:pt x="19104" y="3744"/>
                      </a:lnTo>
                      <a:lnTo>
                        <a:pt x="15305" y="1"/>
                      </a:lnTo>
                      <a:lnTo>
                        <a:pt x="11507" y="3744"/>
                      </a:lnTo>
                      <a:lnTo>
                        <a:pt x="77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00013" rotWithShape="0" algn="bl" dir="5400000" dist="19050">
                    <a:srgbClr val="000000">
                      <a:alpha val="26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50" name="Google Shape;50;p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1304355" y="-316837"/>
                <a:ext cx="1298000" cy="9096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0013" rotWithShape="0" algn="bl" dir="5400000" dist="19050">
                  <a:srgbClr val="000000">
                    <a:alpha val="26000"/>
                  </a:srgbClr>
                </a:outerShdw>
              </a:effectLst>
            </p:spPr>
          </p:pic>
          <p:pic>
            <p:nvPicPr>
              <p:cNvPr id="51" name="Google Shape;51;p2"/>
              <p:cNvPicPr preferRelativeResize="0"/>
              <p:nvPr/>
            </p:nvPicPr>
            <p:blipFill rotWithShape="1">
              <a:blip r:embed="rId6">
                <a:alphaModFix/>
              </a:blip>
              <a:srcRect b="8776" l="-1010" r="1010" t="8345"/>
              <a:stretch/>
            </p:blipFill>
            <p:spPr>
              <a:xfrm>
                <a:off x="310021" y="777820"/>
                <a:ext cx="571787" cy="5469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0013" rotWithShape="0" algn="bl" dir="5400000" dist="19050">
                  <a:srgbClr val="000000">
                    <a:alpha val="26000"/>
                  </a:srgbClr>
                </a:outerShdw>
              </a:effectLst>
            </p:spPr>
          </p:pic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/>
          <p:nvPr/>
        </p:nvSpPr>
        <p:spPr>
          <a:xfrm>
            <a:off x="239475" y="234150"/>
            <a:ext cx="8665200" cy="4675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1438" rotWithShape="0" algn="bl" dir="2880000" dist="952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"/>
          <p:cNvSpPr txBox="1"/>
          <p:nvPr>
            <p:ph hasCustomPrompt="1" type="title"/>
          </p:nvPr>
        </p:nvSpPr>
        <p:spPr>
          <a:xfrm>
            <a:off x="3277212" y="1656625"/>
            <a:ext cx="2589600" cy="997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 dir="3000000" dist="66675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9" name="Google Shape;179;p11"/>
          <p:cNvSpPr txBox="1"/>
          <p:nvPr>
            <p:ph idx="1" type="subTitle"/>
          </p:nvPr>
        </p:nvSpPr>
        <p:spPr>
          <a:xfrm>
            <a:off x="2286600" y="2852125"/>
            <a:ext cx="45708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80" name="Google Shape;180;p11"/>
          <p:cNvGrpSpPr/>
          <p:nvPr/>
        </p:nvGrpSpPr>
        <p:grpSpPr>
          <a:xfrm>
            <a:off x="-292474" y="-325301"/>
            <a:ext cx="9436474" cy="5468801"/>
            <a:chOff x="-292474" y="-325301"/>
            <a:chExt cx="9436474" cy="5468801"/>
          </a:xfrm>
        </p:grpSpPr>
        <p:grpSp>
          <p:nvGrpSpPr>
            <p:cNvPr id="181" name="Google Shape;181;p11"/>
            <p:cNvGrpSpPr/>
            <p:nvPr/>
          </p:nvGrpSpPr>
          <p:grpSpPr>
            <a:xfrm>
              <a:off x="-292474" y="-325301"/>
              <a:ext cx="2238675" cy="2213776"/>
              <a:chOff x="-292474" y="-325301"/>
              <a:chExt cx="2238675" cy="2213776"/>
            </a:xfrm>
          </p:grpSpPr>
          <p:grpSp>
            <p:nvGrpSpPr>
              <p:cNvPr id="182" name="Google Shape;182;p11"/>
              <p:cNvGrpSpPr/>
              <p:nvPr/>
            </p:nvGrpSpPr>
            <p:grpSpPr>
              <a:xfrm>
                <a:off x="238736" y="1029400"/>
                <a:ext cx="827625" cy="546925"/>
                <a:chOff x="1211375" y="487400"/>
                <a:chExt cx="827625" cy="546925"/>
              </a:xfrm>
            </p:grpSpPr>
            <p:sp>
              <p:nvSpPr>
                <p:cNvPr id="183" name="Google Shape;183;p11"/>
                <p:cNvSpPr/>
                <p:nvPr/>
              </p:nvSpPr>
              <p:spPr>
                <a:xfrm>
                  <a:off x="1287600" y="487400"/>
                  <a:ext cx="8350" cy="546925"/>
                </a:xfrm>
                <a:custGeom>
                  <a:rect b="b" l="l" r="r" t="t"/>
                  <a:pathLst>
                    <a:path extrusionOk="0" h="21877" w="334">
                      <a:moveTo>
                        <a:pt x="1" y="1"/>
                      </a:moveTo>
                      <a:lnTo>
                        <a:pt x="1" y="21876"/>
                      </a:lnTo>
                      <a:lnTo>
                        <a:pt x="334" y="21876"/>
                      </a:lnTo>
                      <a:lnTo>
                        <a:pt x="33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14300" rotWithShape="0" algn="bl" dist="28575">
                    <a:schemeClr val="dk1">
                      <a:alpha val="1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" name="Google Shape;184;p11"/>
                <p:cNvSpPr/>
                <p:nvPr/>
              </p:nvSpPr>
              <p:spPr>
                <a:xfrm>
                  <a:off x="1453975" y="487400"/>
                  <a:ext cx="8325" cy="546925"/>
                </a:xfrm>
                <a:custGeom>
                  <a:rect b="b" l="l" r="r" t="t"/>
                  <a:pathLst>
                    <a:path extrusionOk="0" h="21877" w="333">
                      <a:moveTo>
                        <a:pt x="0" y="1"/>
                      </a:moveTo>
                      <a:lnTo>
                        <a:pt x="0" y="21876"/>
                      </a:lnTo>
                      <a:lnTo>
                        <a:pt x="333" y="21876"/>
                      </a:lnTo>
                      <a:lnTo>
                        <a:pt x="3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14300" rotWithShape="0" algn="bl" dist="28575">
                    <a:schemeClr val="dk1">
                      <a:alpha val="1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" name="Google Shape;185;p11"/>
                <p:cNvSpPr/>
                <p:nvPr/>
              </p:nvSpPr>
              <p:spPr>
                <a:xfrm>
                  <a:off x="1620325" y="487400"/>
                  <a:ext cx="9025" cy="546925"/>
                </a:xfrm>
                <a:custGeom>
                  <a:rect b="b" l="l" r="r" t="t"/>
                  <a:pathLst>
                    <a:path extrusionOk="0" h="21877" w="361">
                      <a:moveTo>
                        <a:pt x="0" y="1"/>
                      </a:moveTo>
                      <a:lnTo>
                        <a:pt x="0" y="21876"/>
                      </a:lnTo>
                      <a:lnTo>
                        <a:pt x="361" y="21876"/>
                      </a:lnTo>
                      <a:lnTo>
                        <a:pt x="36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14300" rotWithShape="0" algn="bl" dist="28575">
                    <a:schemeClr val="dk1">
                      <a:alpha val="1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" name="Google Shape;186;p11"/>
                <p:cNvSpPr/>
                <p:nvPr/>
              </p:nvSpPr>
              <p:spPr>
                <a:xfrm>
                  <a:off x="1786675" y="487400"/>
                  <a:ext cx="9025" cy="546925"/>
                </a:xfrm>
                <a:custGeom>
                  <a:rect b="b" l="l" r="r" t="t"/>
                  <a:pathLst>
                    <a:path extrusionOk="0" h="21877" w="361">
                      <a:moveTo>
                        <a:pt x="0" y="1"/>
                      </a:moveTo>
                      <a:lnTo>
                        <a:pt x="0" y="21876"/>
                      </a:lnTo>
                      <a:lnTo>
                        <a:pt x="361" y="21876"/>
                      </a:lnTo>
                      <a:lnTo>
                        <a:pt x="36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14300" rotWithShape="0" algn="bl" dist="28575">
                    <a:schemeClr val="dk1">
                      <a:alpha val="1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" name="Google Shape;187;p11"/>
                <p:cNvSpPr/>
                <p:nvPr/>
              </p:nvSpPr>
              <p:spPr>
                <a:xfrm>
                  <a:off x="1953725" y="487400"/>
                  <a:ext cx="8325" cy="546925"/>
                </a:xfrm>
                <a:custGeom>
                  <a:rect b="b" l="l" r="r" t="t"/>
                  <a:pathLst>
                    <a:path extrusionOk="0" h="21877" w="333">
                      <a:moveTo>
                        <a:pt x="0" y="1"/>
                      </a:moveTo>
                      <a:lnTo>
                        <a:pt x="0" y="21876"/>
                      </a:lnTo>
                      <a:lnTo>
                        <a:pt x="333" y="21876"/>
                      </a:lnTo>
                      <a:lnTo>
                        <a:pt x="3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14300" rotWithShape="0" algn="bl" dist="28575">
                    <a:schemeClr val="dk1">
                      <a:alpha val="1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" name="Google Shape;188;p11"/>
                <p:cNvSpPr/>
                <p:nvPr/>
              </p:nvSpPr>
              <p:spPr>
                <a:xfrm>
                  <a:off x="1211375" y="911600"/>
                  <a:ext cx="827625" cy="9050"/>
                </a:xfrm>
                <a:custGeom>
                  <a:rect b="b" l="l" r="r" t="t"/>
                  <a:pathLst>
                    <a:path extrusionOk="0" h="362" w="33105">
                      <a:moveTo>
                        <a:pt x="0" y="1"/>
                      </a:moveTo>
                      <a:lnTo>
                        <a:pt x="0" y="361"/>
                      </a:lnTo>
                      <a:lnTo>
                        <a:pt x="33104" y="361"/>
                      </a:lnTo>
                      <a:lnTo>
                        <a:pt x="331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14300" rotWithShape="0" algn="bl" dist="28575">
                    <a:schemeClr val="dk1">
                      <a:alpha val="1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" name="Google Shape;189;p11"/>
                <p:cNvSpPr/>
                <p:nvPr/>
              </p:nvSpPr>
              <p:spPr>
                <a:xfrm>
                  <a:off x="1211375" y="745250"/>
                  <a:ext cx="827625" cy="9050"/>
                </a:xfrm>
                <a:custGeom>
                  <a:rect b="b" l="l" r="r" t="t"/>
                  <a:pathLst>
                    <a:path extrusionOk="0" h="362" w="33105">
                      <a:moveTo>
                        <a:pt x="0" y="1"/>
                      </a:moveTo>
                      <a:lnTo>
                        <a:pt x="0" y="361"/>
                      </a:lnTo>
                      <a:lnTo>
                        <a:pt x="33104" y="361"/>
                      </a:lnTo>
                      <a:lnTo>
                        <a:pt x="331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14300" rotWithShape="0" algn="bl" dist="28575">
                    <a:schemeClr val="dk1">
                      <a:alpha val="1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11"/>
                <p:cNvSpPr/>
                <p:nvPr/>
              </p:nvSpPr>
              <p:spPr>
                <a:xfrm>
                  <a:off x="1211375" y="578900"/>
                  <a:ext cx="827625" cy="8350"/>
                </a:xfrm>
                <a:custGeom>
                  <a:rect b="b" l="l" r="r" t="t"/>
                  <a:pathLst>
                    <a:path extrusionOk="0" h="334" w="33105">
                      <a:moveTo>
                        <a:pt x="0" y="1"/>
                      </a:moveTo>
                      <a:lnTo>
                        <a:pt x="0" y="333"/>
                      </a:lnTo>
                      <a:lnTo>
                        <a:pt x="33104" y="333"/>
                      </a:lnTo>
                      <a:lnTo>
                        <a:pt x="331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14300" rotWithShape="0" algn="bl" dist="28575">
                    <a:schemeClr val="dk1">
                      <a:alpha val="1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191" name="Google Shape;191;p11"/>
              <p:cNvPicPr preferRelativeResize="0"/>
              <p:nvPr/>
            </p:nvPicPr>
            <p:blipFill rotWithShape="1">
              <a:blip r:embed="rId2">
                <a:alphaModFix/>
              </a:blip>
              <a:srcRect b="7006" l="18877" r="19125" t="11334"/>
              <a:stretch/>
            </p:blipFill>
            <p:spPr>
              <a:xfrm rot="10800000">
                <a:off x="1156594" y="887250"/>
                <a:ext cx="384660" cy="10012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</p:pic>
          <p:pic>
            <p:nvPicPr>
              <p:cNvPr id="192" name="Google Shape;192;p11"/>
              <p:cNvPicPr preferRelativeResize="0"/>
              <p:nvPr/>
            </p:nvPicPr>
            <p:blipFill rotWithShape="1">
              <a:blip r:embed="rId3">
                <a:alphaModFix/>
              </a:blip>
              <a:srcRect b="5968" l="7366" r="3665" t="7787"/>
              <a:stretch/>
            </p:blipFill>
            <p:spPr>
              <a:xfrm rot="10800000">
                <a:off x="-292474" y="-325301"/>
                <a:ext cx="2238675" cy="17296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0013" rotWithShape="0" algn="bl" dir="5400000" dist="28575">
                  <a:schemeClr val="dk1">
                    <a:alpha val="17000"/>
                  </a:schemeClr>
                </a:outerShdw>
              </a:effectLst>
            </p:spPr>
          </p:pic>
        </p:grpSp>
        <p:grpSp>
          <p:nvGrpSpPr>
            <p:cNvPr id="193" name="Google Shape;193;p11"/>
            <p:cNvGrpSpPr/>
            <p:nvPr/>
          </p:nvGrpSpPr>
          <p:grpSpPr>
            <a:xfrm>
              <a:off x="5247232" y="3417993"/>
              <a:ext cx="3896768" cy="1725507"/>
              <a:chOff x="5247232" y="3417993"/>
              <a:chExt cx="3896768" cy="1725507"/>
            </a:xfrm>
          </p:grpSpPr>
          <p:pic>
            <p:nvPicPr>
              <p:cNvPr id="194" name="Google Shape;194;p11"/>
              <p:cNvPicPr preferRelativeResize="0"/>
              <p:nvPr/>
            </p:nvPicPr>
            <p:blipFill rotWithShape="1">
              <a:blip r:embed="rId4">
                <a:alphaModFix/>
              </a:blip>
              <a:srcRect b="18890" l="0" r="34520" t="0"/>
              <a:stretch/>
            </p:blipFill>
            <p:spPr>
              <a:xfrm>
                <a:off x="7039900" y="3623481"/>
                <a:ext cx="2104100" cy="152001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14300" rotWithShape="0" algn="bl" dir="5400000" dist="19050">
                  <a:srgbClr val="000000">
                    <a:alpha val="17000"/>
                  </a:srgbClr>
                </a:outerShdw>
              </a:effectLst>
            </p:spPr>
          </p:pic>
          <p:grpSp>
            <p:nvGrpSpPr>
              <p:cNvPr id="195" name="Google Shape;195;p11"/>
              <p:cNvGrpSpPr/>
              <p:nvPr/>
            </p:nvGrpSpPr>
            <p:grpSpPr>
              <a:xfrm>
                <a:off x="5247232" y="3417993"/>
                <a:ext cx="3896768" cy="1725507"/>
                <a:chOff x="5247232" y="3417993"/>
                <a:chExt cx="3896768" cy="1725507"/>
              </a:xfrm>
            </p:grpSpPr>
            <p:pic>
              <p:nvPicPr>
                <p:cNvPr id="196" name="Google Shape;196;p11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4018" l="4916" r="11183" t="4657"/>
                <a:stretch/>
              </p:blipFill>
              <p:spPr>
                <a:xfrm>
                  <a:off x="7470883" y="3417993"/>
                  <a:ext cx="1673116" cy="1725507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114300" rotWithShape="0" algn="bl" dir="5400000" dist="19050">
                    <a:srgbClr val="000000">
                      <a:alpha val="17000"/>
                    </a:srgbClr>
                  </a:outerShdw>
                </a:effectLst>
              </p:spPr>
            </p:pic>
            <p:grpSp>
              <p:nvGrpSpPr>
                <p:cNvPr id="197" name="Google Shape;197;p11"/>
                <p:cNvGrpSpPr/>
                <p:nvPr/>
              </p:nvGrpSpPr>
              <p:grpSpPr>
                <a:xfrm>
                  <a:off x="5247232" y="4436613"/>
                  <a:ext cx="1461322" cy="706842"/>
                  <a:chOff x="4936000" y="4249216"/>
                  <a:chExt cx="1772374" cy="894284"/>
                </a:xfrm>
              </p:grpSpPr>
              <p:grpSp>
                <p:nvGrpSpPr>
                  <p:cNvPr id="198" name="Google Shape;198;p11"/>
                  <p:cNvGrpSpPr/>
                  <p:nvPr/>
                </p:nvGrpSpPr>
                <p:grpSpPr>
                  <a:xfrm>
                    <a:off x="6258073" y="4249216"/>
                    <a:ext cx="450301" cy="450323"/>
                    <a:chOff x="2242075" y="2645150"/>
                    <a:chExt cx="516400" cy="516425"/>
                  </a:xfrm>
                </p:grpSpPr>
                <p:sp>
                  <p:nvSpPr>
                    <p:cNvPr id="199" name="Google Shape;199;p11"/>
                    <p:cNvSpPr/>
                    <p:nvPr/>
                  </p:nvSpPr>
                  <p:spPr>
                    <a:xfrm>
                      <a:off x="2495750" y="2645150"/>
                      <a:ext cx="9050" cy="516425"/>
                    </a:xfrm>
                    <a:custGeom>
                      <a:rect b="b" l="l" r="r" t="t"/>
                      <a:pathLst>
                        <a:path extrusionOk="0" h="20657" w="362">
                          <a:moveTo>
                            <a:pt x="1" y="1"/>
                          </a:moveTo>
                          <a:lnTo>
                            <a:pt x="1" y="20656"/>
                          </a:lnTo>
                          <a:lnTo>
                            <a:pt x="361" y="20656"/>
                          </a:lnTo>
                          <a:lnTo>
                            <a:pt x="361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  <a:effectLst>
                      <a:outerShdw blurRad="114300" rotWithShape="0" algn="bl" dir="5400000" dist="19050">
                        <a:srgbClr val="000000">
                          <a:alpha val="17000"/>
                        </a:srgb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0" name="Google Shape;200;p11"/>
                    <p:cNvSpPr/>
                    <p:nvPr/>
                  </p:nvSpPr>
                  <p:spPr>
                    <a:xfrm>
                      <a:off x="2242075" y="2898850"/>
                      <a:ext cx="516400" cy="9025"/>
                    </a:xfrm>
                    <a:custGeom>
                      <a:rect b="b" l="l" r="r" t="t"/>
                      <a:pathLst>
                        <a:path extrusionOk="0" h="361" w="20656">
                          <a:moveTo>
                            <a:pt x="0" y="0"/>
                          </a:moveTo>
                          <a:lnTo>
                            <a:pt x="0" y="361"/>
                          </a:lnTo>
                          <a:lnTo>
                            <a:pt x="20656" y="361"/>
                          </a:lnTo>
                          <a:lnTo>
                            <a:pt x="20656" y="0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  <a:effectLst>
                      <a:outerShdw blurRad="114300" rotWithShape="0" algn="bl" dir="5400000" dist="19050">
                        <a:srgbClr val="000000">
                          <a:alpha val="17000"/>
                        </a:srgb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1" name="Google Shape;201;p11"/>
                    <p:cNvSpPr/>
                    <p:nvPr/>
                  </p:nvSpPr>
                  <p:spPr>
                    <a:xfrm>
                      <a:off x="2314850" y="2717925"/>
                      <a:ext cx="370850" cy="370850"/>
                    </a:xfrm>
                    <a:custGeom>
                      <a:rect b="b" l="l" r="r" t="t"/>
                      <a:pathLst>
                        <a:path extrusionOk="0" h="14834" w="14834">
                          <a:moveTo>
                            <a:pt x="14612" y="1"/>
                          </a:moveTo>
                          <a:lnTo>
                            <a:pt x="0" y="14584"/>
                          </a:lnTo>
                          <a:lnTo>
                            <a:pt x="250" y="14834"/>
                          </a:lnTo>
                          <a:lnTo>
                            <a:pt x="14833" y="250"/>
                          </a:lnTo>
                          <a:lnTo>
                            <a:pt x="14612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  <a:effectLst>
                      <a:outerShdw blurRad="114300" rotWithShape="0" algn="bl" dir="5400000" dist="19050">
                        <a:srgbClr val="000000">
                          <a:alpha val="17000"/>
                        </a:srgb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2" name="Google Shape;202;p11"/>
                    <p:cNvSpPr/>
                    <p:nvPr/>
                  </p:nvSpPr>
                  <p:spPr>
                    <a:xfrm>
                      <a:off x="2314850" y="2717925"/>
                      <a:ext cx="370850" cy="370850"/>
                    </a:xfrm>
                    <a:custGeom>
                      <a:rect b="b" l="l" r="r" t="t"/>
                      <a:pathLst>
                        <a:path extrusionOk="0" h="14834" w="14834">
                          <a:moveTo>
                            <a:pt x="250" y="1"/>
                          </a:moveTo>
                          <a:lnTo>
                            <a:pt x="0" y="250"/>
                          </a:lnTo>
                          <a:lnTo>
                            <a:pt x="14612" y="14834"/>
                          </a:lnTo>
                          <a:lnTo>
                            <a:pt x="14833" y="14584"/>
                          </a:lnTo>
                          <a:lnTo>
                            <a:pt x="250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  <a:effectLst>
                      <a:outerShdw blurRad="114300" rotWithShape="0" algn="bl" dir="5400000" dist="19050">
                        <a:srgbClr val="000000">
                          <a:alpha val="17000"/>
                        </a:srgb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pic>
                <p:nvPicPr>
                  <p:cNvPr id="203" name="Google Shape;203;p11"/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 b="10293" l="11720" r="62487" t="31086"/>
                  <a:stretch/>
                </p:blipFill>
                <p:spPr>
                  <a:xfrm rot="-5400000">
                    <a:off x="5305900" y="3925900"/>
                    <a:ext cx="847700" cy="15875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114300" rotWithShape="0" algn="bl" dir="5400000" dist="19050">
                      <a:srgbClr val="000000">
                        <a:alpha val="17000"/>
                      </a:srgbClr>
                    </a:outerShdw>
                  </a:effectLst>
                </p:spPr>
              </p:pic>
            </p:grpSp>
          </p:grp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"/>
          <p:cNvSpPr/>
          <p:nvPr/>
        </p:nvSpPr>
        <p:spPr>
          <a:xfrm>
            <a:off x="239475" y="234150"/>
            <a:ext cx="8665200" cy="4675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1438" rotWithShape="0" algn="bl" dir="2880000" dist="952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8" name="Google Shape;208;p13"/>
          <p:cNvSpPr txBox="1"/>
          <p:nvPr>
            <p:ph hasCustomPrompt="1" idx="2" type="title"/>
          </p:nvPr>
        </p:nvSpPr>
        <p:spPr>
          <a:xfrm>
            <a:off x="1884921" y="1273579"/>
            <a:ext cx="946800" cy="447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3000000" dist="762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9" name="Google Shape;209;p13"/>
          <p:cNvSpPr txBox="1"/>
          <p:nvPr>
            <p:ph hasCustomPrompt="1" idx="3" type="title"/>
          </p:nvPr>
        </p:nvSpPr>
        <p:spPr>
          <a:xfrm>
            <a:off x="4905996" y="1273576"/>
            <a:ext cx="946800" cy="447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3000000" dist="762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0" name="Google Shape;210;p13"/>
          <p:cNvSpPr txBox="1"/>
          <p:nvPr>
            <p:ph hasCustomPrompt="1" idx="4" type="title"/>
          </p:nvPr>
        </p:nvSpPr>
        <p:spPr>
          <a:xfrm>
            <a:off x="1884921" y="2426367"/>
            <a:ext cx="946800" cy="447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3000000" dist="762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1" name="Google Shape;211;p13"/>
          <p:cNvSpPr txBox="1"/>
          <p:nvPr>
            <p:ph hasCustomPrompt="1" idx="5" type="title"/>
          </p:nvPr>
        </p:nvSpPr>
        <p:spPr>
          <a:xfrm>
            <a:off x="4905999" y="2426376"/>
            <a:ext cx="946800" cy="447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3000000" dist="762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2" name="Google Shape;212;p13"/>
          <p:cNvSpPr txBox="1"/>
          <p:nvPr>
            <p:ph hasCustomPrompt="1" idx="6" type="title"/>
          </p:nvPr>
        </p:nvSpPr>
        <p:spPr>
          <a:xfrm>
            <a:off x="1884921" y="3598267"/>
            <a:ext cx="946800" cy="447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3000000" dist="762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3" name="Google Shape;213;p13"/>
          <p:cNvSpPr txBox="1"/>
          <p:nvPr>
            <p:ph hasCustomPrompt="1" idx="7" type="title"/>
          </p:nvPr>
        </p:nvSpPr>
        <p:spPr>
          <a:xfrm>
            <a:off x="4906002" y="3598276"/>
            <a:ext cx="946800" cy="447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3000000" dist="7620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4" name="Google Shape;214;p13"/>
          <p:cNvSpPr txBox="1"/>
          <p:nvPr>
            <p:ph idx="1" type="subTitle"/>
          </p:nvPr>
        </p:nvSpPr>
        <p:spPr>
          <a:xfrm>
            <a:off x="1782263" y="1797667"/>
            <a:ext cx="25557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sz="1600">
                <a:solidFill>
                  <a:schemeClr val="dk1"/>
                </a:solidFill>
                <a:latin typeface="Unbounded SemiBold"/>
                <a:ea typeface="Unbounded SemiBold"/>
                <a:cs typeface="Unbounded SemiBold"/>
                <a:sym typeface="Unbounde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9pPr>
          </a:lstStyle>
          <a:p/>
        </p:txBody>
      </p:sp>
      <p:sp>
        <p:nvSpPr>
          <p:cNvPr id="215" name="Google Shape;215;p13"/>
          <p:cNvSpPr txBox="1"/>
          <p:nvPr>
            <p:ph idx="8" type="subTitle"/>
          </p:nvPr>
        </p:nvSpPr>
        <p:spPr>
          <a:xfrm>
            <a:off x="1782263" y="2950469"/>
            <a:ext cx="25584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sz="1600">
                <a:solidFill>
                  <a:schemeClr val="dk1"/>
                </a:solidFill>
                <a:latin typeface="Unbounded SemiBold"/>
                <a:ea typeface="Unbounded SemiBold"/>
                <a:cs typeface="Unbounded SemiBold"/>
                <a:sym typeface="Unbounde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9pPr>
          </a:lstStyle>
          <a:p/>
        </p:txBody>
      </p:sp>
      <p:sp>
        <p:nvSpPr>
          <p:cNvPr id="216" name="Google Shape;216;p13"/>
          <p:cNvSpPr txBox="1"/>
          <p:nvPr>
            <p:ph idx="9" type="subTitle"/>
          </p:nvPr>
        </p:nvSpPr>
        <p:spPr>
          <a:xfrm>
            <a:off x="1782263" y="4122078"/>
            <a:ext cx="25584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sz="1600">
                <a:solidFill>
                  <a:schemeClr val="dk1"/>
                </a:solidFill>
                <a:latin typeface="Unbounded SemiBold"/>
                <a:ea typeface="Unbounded SemiBold"/>
                <a:cs typeface="Unbounded SemiBold"/>
                <a:sym typeface="Unbounde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9pPr>
          </a:lstStyle>
          <a:p/>
        </p:txBody>
      </p:sp>
      <p:sp>
        <p:nvSpPr>
          <p:cNvPr id="217" name="Google Shape;217;p13"/>
          <p:cNvSpPr txBox="1"/>
          <p:nvPr>
            <p:ph idx="13" type="subTitle"/>
          </p:nvPr>
        </p:nvSpPr>
        <p:spPr>
          <a:xfrm>
            <a:off x="4803338" y="1797367"/>
            <a:ext cx="25584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sz="1600">
                <a:solidFill>
                  <a:schemeClr val="dk1"/>
                </a:solidFill>
                <a:latin typeface="Unbounded SemiBold"/>
                <a:ea typeface="Unbounded SemiBold"/>
                <a:cs typeface="Unbounded SemiBold"/>
                <a:sym typeface="Unbounde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9pPr>
          </a:lstStyle>
          <a:p/>
        </p:txBody>
      </p:sp>
      <p:sp>
        <p:nvSpPr>
          <p:cNvPr id="218" name="Google Shape;218;p13"/>
          <p:cNvSpPr txBox="1"/>
          <p:nvPr>
            <p:ph idx="14" type="subTitle"/>
          </p:nvPr>
        </p:nvSpPr>
        <p:spPr>
          <a:xfrm>
            <a:off x="4803341" y="2950182"/>
            <a:ext cx="25584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sz="1600">
                <a:solidFill>
                  <a:schemeClr val="dk1"/>
                </a:solidFill>
                <a:latin typeface="Unbounded SemiBold"/>
                <a:ea typeface="Unbounded SemiBold"/>
                <a:cs typeface="Unbounded SemiBold"/>
                <a:sym typeface="Unbounde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9pPr>
          </a:lstStyle>
          <a:p/>
        </p:txBody>
      </p:sp>
      <p:sp>
        <p:nvSpPr>
          <p:cNvPr id="219" name="Google Shape;219;p13"/>
          <p:cNvSpPr txBox="1"/>
          <p:nvPr>
            <p:ph idx="15" type="subTitle"/>
          </p:nvPr>
        </p:nvSpPr>
        <p:spPr>
          <a:xfrm>
            <a:off x="4803345" y="4122079"/>
            <a:ext cx="25584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sz="1600">
                <a:solidFill>
                  <a:schemeClr val="dk1"/>
                </a:solidFill>
                <a:latin typeface="Unbounded SemiBold"/>
                <a:ea typeface="Unbounded SemiBold"/>
                <a:cs typeface="Unbounded SemiBold"/>
                <a:sym typeface="Unbounde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9pPr>
          </a:lstStyle>
          <a:p/>
        </p:txBody>
      </p:sp>
      <p:grpSp>
        <p:nvGrpSpPr>
          <p:cNvPr id="220" name="Google Shape;220;p13"/>
          <p:cNvGrpSpPr/>
          <p:nvPr/>
        </p:nvGrpSpPr>
        <p:grpSpPr>
          <a:xfrm>
            <a:off x="-61745" y="3469442"/>
            <a:ext cx="1292071" cy="1696525"/>
            <a:chOff x="-61745" y="3446975"/>
            <a:chExt cx="1292071" cy="1696525"/>
          </a:xfrm>
        </p:grpSpPr>
        <p:pic>
          <p:nvPicPr>
            <p:cNvPr id="221" name="Google Shape;221;p13"/>
            <p:cNvPicPr preferRelativeResize="0"/>
            <p:nvPr/>
          </p:nvPicPr>
          <p:blipFill rotWithShape="1">
            <a:blip r:embed="rId2">
              <a:alphaModFix/>
            </a:blip>
            <a:srcRect b="21334" l="0" r="0" t="0"/>
            <a:stretch/>
          </p:blipFill>
          <p:spPr>
            <a:xfrm rot="5400000">
              <a:off x="-436702" y="3870450"/>
              <a:ext cx="1564825" cy="717875"/>
            </a:xfrm>
            <a:prstGeom prst="rect">
              <a:avLst/>
            </a:prstGeom>
            <a:noFill/>
            <a:ln>
              <a:noFill/>
            </a:ln>
            <a:effectLst>
              <a:outerShdw blurRad="100013" rotWithShape="0" algn="bl" dist="28575">
                <a:srgbClr val="000000">
                  <a:alpha val="17000"/>
                </a:srgbClr>
              </a:outerShdw>
            </a:effectLst>
          </p:spPr>
        </p:pic>
        <p:pic>
          <p:nvPicPr>
            <p:cNvPr id="222" name="Google Shape;222;p13"/>
            <p:cNvPicPr preferRelativeResize="0"/>
            <p:nvPr/>
          </p:nvPicPr>
          <p:blipFill rotWithShape="1">
            <a:blip r:embed="rId3">
              <a:alphaModFix/>
            </a:blip>
            <a:srcRect b="17503" l="27753" r="3668" t="7791"/>
            <a:stretch/>
          </p:blipFill>
          <p:spPr>
            <a:xfrm>
              <a:off x="-61745" y="4021736"/>
              <a:ext cx="1292071" cy="1121764"/>
            </a:xfrm>
            <a:prstGeom prst="rect">
              <a:avLst/>
            </a:prstGeom>
            <a:noFill/>
            <a:ln>
              <a:noFill/>
            </a:ln>
            <a:effectLst>
              <a:outerShdw blurRad="100013" rotWithShape="0" algn="bl" dist="28575">
                <a:srgbClr val="000000">
                  <a:alpha val="17000"/>
                </a:srgbClr>
              </a:outerShdw>
            </a:effectLst>
          </p:spPr>
        </p:pic>
      </p:grpSp>
      <p:grpSp>
        <p:nvGrpSpPr>
          <p:cNvPr id="223" name="Google Shape;223;p13"/>
          <p:cNvGrpSpPr/>
          <p:nvPr/>
        </p:nvGrpSpPr>
        <p:grpSpPr>
          <a:xfrm>
            <a:off x="-226796" y="-25066"/>
            <a:ext cx="9379151" cy="4781428"/>
            <a:chOff x="-226796" y="-25066"/>
            <a:chExt cx="9379151" cy="4781428"/>
          </a:xfrm>
        </p:grpSpPr>
        <p:grpSp>
          <p:nvGrpSpPr>
            <p:cNvPr id="224" name="Google Shape;224;p13"/>
            <p:cNvGrpSpPr/>
            <p:nvPr/>
          </p:nvGrpSpPr>
          <p:grpSpPr>
            <a:xfrm>
              <a:off x="-226796" y="-25066"/>
              <a:ext cx="9379151" cy="2164106"/>
              <a:chOff x="-226796" y="-25066"/>
              <a:chExt cx="9379151" cy="2164106"/>
            </a:xfrm>
          </p:grpSpPr>
          <p:grpSp>
            <p:nvGrpSpPr>
              <p:cNvPr id="225" name="Google Shape;225;p13"/>
              <p:cNvGrpSpPr/>
              <p:nvPr/>
            </p:nvGrpSpPr>
            <p:grpSpPr>
              <a:xfrm rot="5400000">
                <a:off x="-152117" y="1266926"/>
                <a:ext cx="797434" cy="946792"/>
                <a:chOff x="1674375" y="3474850"/>
                <a:chExt cx="951025" cy="1129150"/>
              </a:xfrm>
            </p:grpSpPr>
            <p:sp>
              <p:nvSpPr>
                <p:cNvPr id="226" name="Google Shape;226;p13"/>
                <p:cNvSpPr/>
                <p:nvPr/>
              </p:nvSpPr>
              <p:spPr>
                <a:xfrm>
                  <a:off x="1674375" y="3474850"/>
                  <a:ext cx="951025" cy="1129150"/>
                </a:xfrm>
                <a:custGeom>
                  <a:rect b="b" l="l" r="r" t="t"/>
                  <a:pathLst>
                    <a:path extrusionOk="0" h="45166" w="38041">
                      <a:moveTo>
                        <a:pt x="19021" y="0"/>
                      </a:moveTo>
                      <a:cubicBezTo>
                        <a:pt x="8540" y="0"/>
                        <a:pt x="1" y="8512"/>
                        <a:pt x="1" y="19020"/>
                      </a:cubicBezTo>
                      <a:lnTo>
                        <a:pt x="1" y="45165"/>
                      </a:lnTo>
                      <a:lnTo>
                        <a:pt x="361" y="45165"/>
                      </a:lnTo>
                      <a:lnTo>
                        <a:pt x="361" y="19020"/>
                      </a:lnTo>
                      <a:cubicBezTo>
                        <a:pt x="361" y="8706"/>
                        <a:pt x="8734" y="333"/>
                        <a:pt x="19021" y="333"/>
                      </a:cubicBezTo>
                      <a:cubicBezTo>
                        <a:pt x="29307" y="333"/>
                        <a:pt x="37680" y="8706"/>
                        <a:pt x="37680" y="19020"/>
                      </a:cubicBezTo>
                      <a:lnTo>
                        <a:pt x="37680" y="45165"/>
                      </a:lnTo>
                      <a:lnTo>
                        <a:pt x="38040" y="45165"/>
                      </a:lnTo>
                      <a:lnTo>
                        <a:pt x="38040" y="19020"/>
                      </a:lnTo>
                      <a:cubicBezTo>
                        <a:pt x="38040" y="8512"/>
                        <a:pt x="29501" y="0"/>
                        <a:pt x="190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00013" rotWithShape="0" algn="bl" dist="28575">
                    <a:schemeClr val="dk1">
                      <a:alpha val="16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" name="Google Shape;227;p13"/>
                <p:cNvSpPr/>
                <p:nvPr/>
              </p:nvSpPr>
              <p:spPr>
                <a:xfrm>
                  <a:off x="1792225" y="3596825"/>
                  <a:ext cx="714650" cy="1007175"/>
                </a:xfrm>
                <a:custGeom>
                  <a:rect b="b" l="l" r="r" t="t"/>
                  <a:pathLst>
                    <a:path extrusionOk="0" h="40287" w="28586">
                      <a:moveTo>
                        <a:pt x="14307" y="1"/>
                      </a:moveTo>
                      <a:cubicBezTo>
                        <a:pt x="6433" y="1"/>
                        <a:pt x="0" y="6433"/>
                        <a:pt x="0" y="14307"/>
                      </a:cubicBezTo>
                      <a:lnTo>
                        <a:pt x="0" y="40286"/>
                      </a:lnTo>
                      <a:lnTo>
                        <a:pt x="361" y="40286"/>
                      </a:lnTo>
                      <a:lnTo>
                        <a:pt x="361" y="14307"/>
                      </a:lnTo>
                      <a:cubicBezTo>
                        <a:pt x="361" y="6627"/>
                        <a:pt x="6627" y="361"/>
                        <a:pt x="14307" y="361"/>
                      </a:cubicBezTo>
                      <a:cubicBezTo>
                        <a:pt x="21987" y="361"/>
                        <a:pt x="28253" y="6627"/>
                        <a:pt x="28253" y="14307"/>
                      </a:cubicBezTo>
                      <a:lnTo>
                        <a:pt x="28253" y="40286"/>
                      </a:lnTo>
                      <a:lnTo>
                        <a:pt x="28585" y="40286"/>
                      </a:lnTo>
                      <a:lnTo>
                        <a:pt x="28585" y="14307"/>
                      </a:lnTo>
                      <a:cubicBezTo>
                        <a:pt x="28585" y="6433"/>
                        <a:pt x="22181" y="1"/>
                        <a:pt x="143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00013" rotWithShape="0" algn="bl" dist="28575">
                    <a:schemeClr val="dk1">
                      <a:alpha val="16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" name="Google Shape;228;p13"/>
                <p:cNvSpPr/>
                <p:nvPr/>
              </p:nvSpPr>
              <p:spPr>
                <a:xfrm>
                  <a:off x="1912125" y="3743075"/>
                  <a:ext cx="475525" cy="860925"/>
                </a:xfrm>
                <a:custGeom>
                  <a:rect b="b" l="l" r="r" t="t"/>
                  <a:pathLst>
                    <a:path extrusionOk="0" h="34437" w="19021">
                      <a:moveTo>
                        <a:pt x="9511" y="1"/>
                      </a:moveTo>
                      <a:cubicBezTo>
                        <a:pt x="4270" y="1"/>
                        <a:pt x="1" y="4271"/>
                        <a:pt x="1" y="9511"/>
                      </a:cubicBezTo>
                      <a:lnTo>
                        <a:pt x="1" y="34436"/>
                      </a:lnTo>
                      <a:lnTo>
                        <a:pt x="333" y="34436"/>
                      </a:lnTo>
                      <a:lnTo>
                        <a:pt x="333" y="9511"/>
                      </a:lnTo>
                      <a:cubicBezTo>
                        <a:pt x="333" y="4465"/>
                        <a:pt x="4465" y="334"/>
                        <a:pt x="9511" y="334"/>
                      </a:cubicBezTo>
                      <a:cubicBezTo>
                        <a:pt x="14557" y="334"/>
                        <a:pt x="18688" y="4465"/>
                        <a:pt x="18688" y="9511"/>
                      </a:cubicBezTo>
                      <a:lnTo>
                        <a:pt x="18688" y="34436"/>
                      </a:lnTo>
                      <a:lnTo>
                        <a:pt x="19020" y="34436"/>
                      </a:lnTo>
                      <a:lnTo>
                        <a:pt x="19020" y="9511"/>
                      </a:lnTo>
                      <a:cubicBezTo>
                        <a:pt x="19020" y="4271"/>
                        <a:pt x="14751" y="1"/>
                        <a:pt x="951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00013" rotWithShape="0" algn="bl" dist="28575">
                    <a:schemeClr val="dk1">
                      <a:alpha val="16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9" name="Google Shape;229;p13"/>
              <p:cNvGrpSpPr/>
              <p:nvPr/>
            </p:nvGrpSpPr>
            <p:grpSpPr>
              <a:xfrm>
                <a:off x="8324730" y="-25066"/>
                <a:ext cx="827625" cy="546925"/>
                <a:chOff x="1211375" y="487400"/>
                <a:chExt cx="827625" cy="546925"/>
              </a:xfrm>
            </p:grpSpPr>
            <p:sp>
              <p:nvSpPr>
                <p:cNvPr id="230" name="Google Shape;230;p13"/>
                <p:cNvSpPr/>
                <p:nvPr/>
              </p:nvSpPr>
              <p:spPr>
                <a:xfrm>
                  <a:off x="1287600" y="487400"/>
                  <a:ext cx="8350" cy="546925"/>
                </a:xfrm>
                <a:custGeom>
                  <a:rect b="b" l="l" r="r" t="t"/>
                  <a:pathLst>
                    <a:path extrusionOk="0" h="21877" w="334">
                      <a:moveTo>
                        <a:pt x="1" y="1"/>
                      </a:moveTo>
                      <a:lnTo>
                        <a:pt x="1" y="21876"/>
                      </a:lnTo>
                      <a:lnTo>
                        <a:pt x="334" y="21876"/>
                      </a:lnTo>
                      <a:lnTo>
                        <a:pt x="33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00013" rotWithShape="0" algn="bl" dist="28575">
                    <a:schemeClr val="dk1">
                      <a:alpha val="16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" name="Google Shape;231;p13"/>
                <p:cNvSpPr/>
                <p:nvPr/>
              </p:nvSpPr>
              <p:spPr>
                <a:xfrm>
                  <a:off x="1453975" y="487400"/>
                  <a:ext cx="8325" cy="546925"/>
                </a:xfrm>
                <a:custGeom>
                  <a:rect b="b" l="l" r="r" t="t"/>
                  <a:pathLst>
                    <a:path extrusionOk="0" h="21877" w="333">
                      <a:moveTo>
                        <a:pt x="0" y="1"/>
                      </a:moveTo>
                      <a:lnTo>
                        <a:pt x="0" y="21876"/>
                      </a:lnTo>
                      <a:lnTo>
                        <a:pt x="333" y="21876"/>
                      </a:lnTo>
                      <a:lnTo>
                        <a:pt x="3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00013" rotWithShape="0" algn="bl" dist="28575">
                    <a:schemeClr val="dk1">
                      <a:alpha val="16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" name="Google Shape;232;p13"/>
                <p:cNvSpPr/>
                <p:nvPr/>
              </p:nvSpPr>
              <p:spPr>
                <a:xfrm>
                  <a:off x="1620325" y="487400"/>
                  <a:ext cx="9025" cy="546925"/>
                </a:xfrm>
                <a:custGeom>
                  <a:rect b="b" l="l" r="r" t="t"/>
                  <a:pathLst>
                    <a:path extrusionOk="0" h="21877" w="361">
                      <a:moveTo>
                        <a:pt x="0" y="1"/>
                      </a:moveTo>
                      <a:lnTo>
                        <a:pt x="0" y="21876"/>
                      </a:lnTo>
                      <a:lnTo>
                        <a:pt x="361" y="21876"/>
                      </a:lnTo>
                      <a:lnTo>
                        <a:pt x="36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00013" rotWithShape="0" algn="bl" dist="28575">
                    <a:schemeClr val="dk1">
                      <a:alpha val="16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" name="Google Shape;233;p13"/>
                <p:cNvSpPr/>
                <p:nvPr/>
              </p:nvSpPr>
              <p:spPr>
                <a:xfrm>
                  <a:off x="1786675" y="487400"/>
                  <a:ext cx="9025" cy="546925"/>
                </a:xfrm>
                <a:custGeom>
                  <a:rect b="b" l="l" r="r" t="t"/>
                  <a:pathLst>
                    <a:path extrusionOk="0" h="21877" w="361">
                      <a:moveTo>
                        <a:pt x="0" y="1"/>
                      </a:moveTo>
                      <a:lnTo>
                        <a:pt x="0" y="21876"/>
                      </a:lnTo>
                      <a:lnTo>
                        <a:pt x="361" y="21876"/>
                      </a:lnTo>
                      <a:lnTo>
                        <a:pt x="36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00013" rotWithShape="0" algn="bl" dist="28575">
                    <a:schemeClr val="dk1">
                      <a:alpha val="16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" name="Google Shape;234;p13"/>
                <p:cNvSpPr/>
                <p:nvPr/>
              </p:nvSpPr>
              <p:spPr>
                <a:xfrm>
                  <a:off x="1953725" y="487400"/>
                  <a:ext cx="8325" cy="546925"/>
                </a:xfrm>
                <a:custGeom>
                  <a:rect b="b" l="l" r="r" t="t"/>
                  <a:pathLst>
                    <a:path extrusionOk="0" h="21877" w="333">
                      <a:moveTo>
                        <a:pt x="0" y="1"/>
                      </a:moveTo>
                      <a:lnTo>
                        <a:pt x="0" y="21876"/>
                      </a:lnTo>
                      <a:lnTo>
                        <a:pt x="333" y="21876"/>
                      </a:lnTo>
                      <a:lnTo>
                        <a:pt x="3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00013" rotWithShape="0" algn="bl" dist="28575">
                    <a:schemeClr val="dk1">
                      <a:alpha val="16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" name="Google Shape;235;p13"/>
                <p:cNvSpPr/>
                <p:nvPr/>
              </p:nvSpPr>
              <p:spPr>
                <a:xfrm>
                  <a:off x="1211375" y="911600"/>
                  <a:ext cx="827625" cy="9050"/>
                </a:xfrm>
                <a:custGeom>
                  <a:rect b="b" l="l" r="r" t="t"/>
                  <a:pathLst>
                    <a:path extrusionOk="0" h="362" w="33105">
                      <a:moveTo>
                        <a:pt x="0" y="1"/>
                      </a:moveTo>
                      <a:lnTo>
                        <a:pt x="0" y="361"/>
                      </a:lnTo>
                      <a:lnTo>
                        <a:pt x="33104" y="361"/>
                      </a:lnTo>
                      <a:lnTo>
                        <a:pt x="331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00013" rotWithShape="0" algn="bl" dist="28575">
                    <a:schemeClr val="dk1">
                      <a:alpha val="16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" name="Google Shape;236;p13"/>
                <p:cNvSpPr/>
                <p:nvPr/>
              </p:nvSpPr>
              <p:spPr>
                <a:xfrm>
                  <a:off x="1211375" y="745250"/>
                  <a:ext cx="827625" cy="9050"/>
                </a:xfrm>
                <a:custGeom>
                  <a:rect b="b" l="l" r="r" t="t"/>
                  <a:pathLst>
                    <a:path extrusionOk="0" h="362" w="33105">
                      <a:moveTo>
                        <a:pt x="0" y="1"/>
                      </a:moveTo>
                      <a:lnTo>
                        <a:pt x="0" y="361"/>
                      </a:lnTo>
                      <a:lnTo>
                        <a:pt x="33104" y="361"/>
                      </a:lnTo>
                      <a:lnTo>
                        <a:pt x="331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00013" rotWithShape="0" algn="bl" dist="28575">
                    <a:schemeClr val="dk1">
                      <a:alpha val="16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" name="Google Shape;237;p13"/>
                <p:cNvSpPr/>
                <p:nvPr/>
              </p:nvSpPr>
              <p:spPr>
                <a:xfrm>
                  <a:off x="1211375" y="578900"/>
                  <a:ext cx="827625" cy="8350"/>
                </a:xfrm>
                <a:custGeom>
                  <a:rect b="b" l="l" r="r" t="t"/>
                  <a:pathLst>
                    <a:path extrusionOk="0" h="334" w="33105">
                      <a:moveTo>
                        <a:pt x="0" y="1"/>
                      </a:moveTo>
                      <a:lnTo>
                        <a:pt x="0" y="333"/>
                      </a:lnTo>
                      <a:lnTo>
                        <a:pt x="33104" y="333"/>
                      </a:lnTo>
                      <a:lnTo>
                        <a:pt x="331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00013" rotWithShape="0" algn="bl" dist="28575">
                    <a:schemeClr val="dk1">
                      <a:alpha val="16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38" name="Google Shape;238;p13"/>
            <p:cNvGrpSpPr/>
            <p:nvPr/>
          </p:nvGrpSpPr>
          <p:grpSpPr>
            <a:xfrm>
              <a:off x="8172575" y="4239938"/>
              <a:ext cx="516400" cy="516425"/>
              <a:chOff x="2242075" y="2645150"/>
              <a:chExt cx="516400" cy="516425"/>
            </a:xfrm>
          </p:grpSpPr>
          <p:sp>
            <p:nvSpPr>
              <p:cNvPr id="239" name="Google Shape;239;p13"/>
              <p:cNvSpPr/>
              <p:nvPr/>
            </p:nvSpPr>
            <p:spPr>
              <a:xfrm>
                <a:off x="2495750" y="2645150"/>
                <a:ext cx="9050" cy="516425"/>
              </a:xfrm>
              <a:custGeom>
                <a:rect b="b" l="l" r="r" t="t"/>
                <a:pathLst>
                  <a:path extrusionOk="0" h="20657" w="362">
                    <a:moveTo>
                      <a:pt x="1" y="1"/>
                    </a:moveTo>
                    <a:lnTo>
                      <a:pt x="1" y="20656"/>
                    </a:lnTo>
                    <a:lnTo>
                      <a:pt x="361" y="20656"/>
                    </a:lnTo>
                    <a:lnTo>
                      <a:pt x="3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3"/>
              <p:cNvSpPr/>
              <p:nvPr/>
            </p:nvSpPr>
            <p:spPr>
              <a:xfrm>
                <a:off x="2242075" y="2898850"/>
                <a:ext cx="516400" cy="9025"/>
              </a:xfrm>
              <a:custGeom>
                <a:rect b="b" l="l" r="r" t="t"/>
                <a:pathLst>
                  <a:path extrusionOk="0" h="361" w="20656">
                    <a:moveTo>
                      <a:pt x="0" y="0"/>
                    </a:moveTo>
                    <a:lnTo>
                      <a:pt x="0" y="361"/>
                    </a:lnTo>
                    <a:lnTo>
                      <a:pt x="20656" y="361"/>
                    </a:lnTo>
                    <a:lnTo>
                      <a:pt x="206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3"/>
              <p:cNvSpPr/>
              <p:nvPr/>
            </p:nvSpPr>
            <p:spPr>
              <a:xfrm>
                <a:off x="2314850" y="2717925"/>
                <a:ext cx="370850" cy="370850"/>
              </a:xfrm>
              <a:custGeom>
                <a:rect b="b" l="l" r="r" t="t"/>
                <a:pathLst>
                  <a:path extrusionOk="0" h="14834" w="14834">
                    <a:moveTo>
                      <a:pt x="14612" y="1"/>
                    </a:moveTo>
                    <a:lnTo>
                      <a:pt x="0" y="14584"/>
                    </a:lnTo>
                    <a:lnTo>
                      <a:pt x="250" y="14834"/>
                    </a:lnTo>
                    <a:lnTo>
                      <a:pt x="14833" y="250"/>
                    </a:lnTo>
                    <a:lnTo>
                      <a:pt x="146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3"/>
              <p:cNvSpPr/>
              <p:nvPr/>
            </p:nvSpPr>
            <p:spPr>
              <a:xfrm>
                <a:off x="2314850" y="2717925"/>
                <a:ext cx="370850" cy="370850"/>
              </a:xfrm>
              <a:custGeom>
                <a:rect b="b" l="l" r="r" t="t"/>
                <a:pathLst>
                  <a:path extrusionOk="0" h="14834" w="14834">
                    <a:moveTo>
                      <a:pt x="250" y="1"/>
                    </a:moveTo>
                    <a:lnTo>
                      <a:pt x="0" y="250"/>
                    </a:lnTo>
                    <a:lnTo>
                      <a:pt x="14612" y="14834"/>
                    </a:lnTo>
                    <a:lnTo>
                      <a:pt x="14833" y="14584"/>
                    </a:ln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"/>
          <p:cNvSpPr/>
          <p:nvPr/>
        </p:nvSpPr>
        <p:spPr>
          <a:xfrm>
            <a:off x="239475" y="234150"/>
            <a:ext cx="8665200" cy="4675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1438" rotWithShape="0" algn="bl" dir="2880000" dist="952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4"/>
          <p:cNvSpPr txBox="1"/>
          <p:nvPr>
            <p:ph type="title"/>
          </p:nvPr>
        </p:nvSpPr>
        <p:spPr>
          <a:xfrm>
            <a:off x="1727575" y="537275"/>
            <a:ext cx="3021300" cy="4827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46" name="Google Shape;246;p14"/>
          <p:cNvGrpSpPr/>
          <p:nvPr/>
        </p:nvGrpSpPr>
        <p:grpSpPr>
          <a:xfrm>
            <a:off x="-332700" y="-299663"/>
            <a:ext cx="9782038" cy="5863939"/>
            <a:chOff x="-332700" y="-299663"/>
            <a:chExt cx="9782038" cy="5863939"/>
          </a:xfrm>
        </p:grpSpPr>
        <p:grpSp>
          <p:nvGrpSpPr>
            <p:cNvPr id="247" name="Google Shape;247;p14"/>
            <p:cNvGrpSpPr/>
            <p:nvPr/>
          </p:nvGrpSpPr>
          <p:grpSpPr>
            <a:xfrm>
              <a:off x="7892512" y="3847075"/>
              <a:ext cx="1556825" cy="1717202"/>
              <a:chOff x="7892512" y="3847075"/>
              <a:chExt cx="1556825" cy="1717202"/>
            </a:xfrm>
          </p:grpSpPr>
          <p:grpSp>
            <p:nvGrpSpPr>
              <p:cNvPr id="248" name="Google Shape;248;p14"/>
              <p:cNvGrpSpPr/>
              <p:nvPr/>
            </p:nvGrpSpPr>
            <p:grpSpPr>
              <a:xfrm>
                <a:off x="8464300" y="3847075"/>
                <a:ext cx="951025" cy="1129150"/>
                <a:chOff x="1674375" y="3474850"/>
                <a:chExt cx="951025" cy="1129150"/>
              </a:xfrm>
            </p:grpSpPr>
            <p:sp>
              <p:nvSpPr>
                <p:cNvPr id="249" name="Google Shape;249;p14"/>
                <p:cNvSpPr/>
                <p:nvPr/>
              </p:nvSpPr>
              <p:spPr>
                <a:xfrm>
                  <a:off x="1674375" y="3474850"/>
                  <a:ext cx="951025" cy="1129150"/>
                </a:xfrm>
                <a:custGeom>
                  <a:rect b="b" l="l" r="r" t="t"/>
                  <a:pathLst>
                    <a:path extrusionOk="0" h="45166" w="38041">
                      <a:moveTo>
                        <a:pt x="19021" y="0"/>
                      </a:moveTo>
                      <a:cubicBezTo>
                        <a:pt x="8540" y="0"/>
                        <a:pt x="1" y="8512"/>
                        <a:pt x="1" y="19020"/>
                      </a:cubicBezTo>
                      <a:lnTo>
                        <a:pt x="1" y="45165"/>
                      </a:lnTo>
                      <a:lnTo>
                        <a:pt x="361" y="45165"/>
                      </a:lnTo>
                      <a:lnTo>
                        <a:pt x="361" y="19020"/>
                      </a:lnTo>
                      <a:cubicBezTo>
                        <a:pt x="361" y="8706"/>
                        <a:pt x="8734" y="333"/>
                        <a:pt x="19021" y="333"/>
                      </a:cubicBezTo>
                      <a:cubicBezTo>
                        <a:pt x="29307" y="333"/>
                        <a:pt x="37680" y="8706"/>
                        <a:pt x="37680" y="19020"/>
                      </a:cubicBezTo>
                      <a:lnTo>
                        <a:pt x="37680" y="45165"/>
                      </a:lnTo>
                      <a:lnTo>
                        <a:pt x="38040" y="45165"/>
                      </a:lnTo>
                      <a:lnTo>
                        <a:pt x="38040" y="19020"/>
                      </a:lnTo>
                      <a:cubicBezTo>
                        <a:pt x="38040" y="8512"/>
                        <a:pt x="29501" y="0"/>
                        <a:pt x="190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14300" rotWithShape="0" algn="bl" dist="28575">
                    <a:schemeClr val="dk1">
                      <a:alpha val="1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" name="Google Shape;250;p14"/>
                <p:cNvSpPr/>
                <p:nvPr/>
              </p:nvSpPr>
              <p:spPr>
                <a:xfrm>
                  <a:off x="1792225" y="3596825"/>
                  <a:ext cx="714650" cy="1007175"/>
                </a:xfrm>
                <a:custGeom>
                  <a:rect b="b" l="l" r="r" t="t"/>
                  <a:pathLst>
                    <a:path extrusionOk="0" h="40287" w="28586">
                      <a:moveTo>
                        <a:pt x="14307" y="1"/>
                      </a:moveTo>
                      <a:cubicBezTo>
                        <a:pt x="6433" y="1"/>
                        <a:pt x="0" y="6433"/>
                        <a:pt x="0" y="14307"/>
                      </a:cubicBezTo>
                      <a:lnTo>
                        <a:pt x="0" y="40286"/>
                      </a:lnTo>
                      <a:lnTo>
                        <a:pt x="361" y="40286"/>
                      </a:lnTo>
                      <a:lnTo>
                        <a:pt x="361" y="14307"/>
                      </a:lnTo>
                      <a:cubicBezTo>
                        <a:pt x="361" y="6627"/>
                        <a:pt x="6627" y="361"/>
                        <a:pt x="14307" y="361"/>
                      </a:cubicBezTo>
                      <a:cubicBezTo>
                        <a:pt x="21987" y="361"/>
                        <a:pt x="28253" y="6627"/>
                        <a:pt x="28253" y="14307"/>
                      </a:cubicBezTo>
                      <a:lnTo>
                        <a:pt x="28253" y="40286"/>
                      </a:lnTo>
                      <a:lnTo>
                        <a:pt x="28585" y="40286"/>
                      </a:lnTo>
                      <a:lnTo>
                        <a:pt x="28585" y="14307"/>
                      </a:lnTo>
                      <a:cubicBezTo>
                        <a:pt x="28585" y="6433"/>
                        <a:pt x="22181" y="1"/>
                        <a:pt x="143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14300" rotWithShape="0" algn="bl" dist="28575">
                    <a:schemeClr val="dk1">
                      <a:alpha val="1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" name="Google Shape;251;p14"/>
                <p:cNvSpPr/>
                <p:nvPr/>
              </p:nvSpPr>
              <p:spPr>
                <a:xfrm>
                  <a:off x="1912125" y="3743075"/>
                  <a:ext cx="475525" cy="860925"/>
                </a:xfrm>
                <a:custGeom>
                  <a:rect b="b" l="l" r="r" t="t"/>
                  <a:pathLst>
                    <a:path extrusionOk="0" h="34437" w="19021">
                      <a:moveTo>
                        <a:pt x="9511" y="1"/>
                      </a:moveTo>
                      <a:cubicBezTo>
                        <a:pt x="4270" y="1"/>
                        <a:pt x="1" y="4271"/>
                        <a:pt x="1" y="9511"/>
                      </a:cubicBezTo>
                      <a:lnTo>
                        <a:pt x="1" y="34436"/>
                      </a:lnTo>
                      <a:lnTo>
                        <a:pt x="333" y="34436"/>
                      </a:lnTo>
                      <a:lnTo>
                        <a:pt x="333" y="9511"/>
                      </a:lnTo>
                      <a:cubicBezTo>
                        <a:pt x="333" y="4465"/>
                        <a:pt x="4465" y="334"/>
                        <a:pt x="9511" y="334"/>
                      </a:cubicBezTo>
                      <a:cubicBezTo>
                        <a:pt x="14557" y="334"/>
                        <a:pt x="18688" y="4465"/>
                        <a:pt x="18688" y="9511"/>
                      </a:cubicBezTo>
                      <a:lnTo>
                        <a:pt x="18688" y="34436"/>
                      </a:lnTo>
                      <a:lnTo>
                        <a:pt x="19020" y="34436"/>
                      </a:lnTo>
                      <a:lnTo>
                        <a:pt x="19020" y="9511"/>
                      </a:lnTo>
                      <a:cubicBezTo>
                        <a:pt x="19020" y="4271"/>
                        <a:pt x="14751" y="1"/>
                        <a:pt x="951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14300" rotWithShape="0" algn="bl" dist="28575">
                    <a:schemeClr val="dk1">
                      <a:alpha val="1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2" name="Google Shape;252;p14"/>
              <p:cNvGrpSpPr/>
              <p:nvPr/>
            </p:nvGrpSpPr>
            <p:grpSpPr>
              <a:xfrm>
                <a:off x="7892512" y="4386477"/>
                <a:ext cx="1556825" cy="1177800"/>
                <a:chOff x="7835963" y="4386477"/>
                <a:chExt cx="1556825" cy="1177800"/>
              </a:xfrm>
            </p:grpSpPr>
            <p:pic>
              <p:nvPicPr>
                <p:cNvPr id="253" name="Google Shape;253;p14"/>
                <p:cNvPicPr preferRelativeResize="0"/>
                <p:nvPr/>
              </p:nvPicPr>
              <p:blipFill rotWithShape="1">
                <a:blip r:embed="rId2">
                  <a:alphaModFix/>
                </a:blip>
                <a:srcRect b="0" l="0" r="0" t="0"/>
                <a:stretch/>
              </p:blipFill>
              <p:spPr>
                <a:xfrm>
                  <a:off x="7835963" y="4548503"/>
                  <a:ext cx="1556825" cy="907897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100013" rotWithShape="0" algn="bl" dir="5400000" dist="28575">
                    <a:schemeClr val="dk1">
                      <a:alpha val="17000"/>
                    </a:schemeClr>
                  </a:outerShdw>
                </a:effectLst>
              </p:spPr>
            </p:pic>
            <p:pic>
              <p:nvPicPr>
                <p:cNvPr id="254" name="Google Shape;254;p1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11680" l="0" r="0" t="6123"/>
                <a:stretch/>
              </p:blipFill>
              <p:spPr>
                <a:xfrm rot="5400000">
                  <a:off x="8207051" y="4573277"/>
                  <a:ext cx="1177800" cy="804200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100013" rotWithShape="0" algn="bl" dir="5400000" dist="28575">
                    <a:schemeClr val="dk1">
                      <a:alpha val="17000"/>
                    </a:schemeClr>
                  </a:outerShdw>
                </a:effectLst>
              </p:spPr>
            </p:pic>
          </p:grpSp>
        </p:grpSp>
        <p:grpSp>
          <p:nvGrpSpPr>
            <p:cNvPr id="255" name="Google Shape;255;p14"/>
            <p:cNvGrpSpPr/>
            <p:nvPr/>
          </p:nvGrpSpPr>
          <p:grpSpPr>
            <a:xfrm>
              <a:off x="-332700" y="-299663"/>
              <a:ext cx="1016450" cy="909650"/>
              <a:chOff x="-332700" y="-299663"/>
              <a:chExt cx="1016450" cy="909650"/>
            </a:xfrm>
          </p:grpSpPr>
          <p:pic>
            <p:nvPicPr>
              <p:cNvPr id="256" name="Google Shape;256;p14"/>
              <p:cNvPicPr preferRelativeResize="0"/>
              <p:nvPr/>
            </p:nvPicPr>
            <p:blipFill rotWithShape="1">
              <a:blip r:embed="rId4">
                <a:alphaModFix/>
              </a:blip>
              <a:srcRect b="8776" l="-1010" r="1010" t="8345"/>
              <a:stretch/>
            </p:blipFill>
            <p:spPr>
              <a:xfrm>
                <a:off x="-332700" y="-299663"/>
                <a:ext cx="951025" cy="9096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0013" rotWithShape="0" algn="bl" dir="5400000" dist="28575">
                  <a:schemeClr val="dk1">
                    <a:alpha val="17000"/>
                  </a:schemeClr>
                </a:outerShdw>
              </a:effectLst>
            </p:spPr>
          </p:pic>
          <p:pic>
            <p:nvPicPr>
              <p:cNvPr id="257" name="Google Shape;257;p14"/>
              <p:cNvPicPr preferRelativeResize="0"/>
              <p:nvPr/>
            </p:nvPicPr>
            <p:blipFill rotWithShape="1">
              <a:blip r:embed="rId5">
                <a:alphaModFix/>
              </a:blip>
              <a:srcRect b="7715" l="5945" r="8386" t="14662"/>
              <a:stretch/>
            </p:blipFill>
            <p:spPr>
              <a:xfrm>
                <a:off x="140860" y="-1"/>
                <a:ext cx="542890" cy="52869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0013" rotWithShape="0" algn="bl" dir="5400000" dist="28575">
                  <a:schemeClr val="dk1">
                    <a:alpha val="17000"/>
                  </a:schemeClr>
                </a:outerShdw>
              </a:effectLst>
            </p:spPr>
          </p:pic>
          <p:pic>
            <p:nvPicPr>
              <p:cNvPr id="258" name="Google Shape;258;p14"/>
              <p:cNvPicPr preferRelativeResize="0"/>
              <p:nvPr/>
            </p:nvPicPr>
            <p:blipFill rotWithShape="1">
              <a:blip r:embed="rId5">
                <a:alphaModFix/>
              </a:blip>
              <a:srcRect b="7715" l="5945" r="8386" t="14662"/>
              <a:stretch/>
            </p:blipFill>
            <p:spPr>
              <a:xfrm>
                <a:off x="34362" y="200676"/>
                <a:ext cx="336831" cy="3280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0013" rotWithShape="0" algn="bl" dir="5400000" dist="28575">
                  <a:schemeClr val="dk1">
                    <a:alpha val="17000"/>
                  </a:schemeClr>
                </a:outerShdw>
              </a:effectLst>
            </p:spPr>
          </p:pic>
        </p:grpSp>
      </p:grpSp>
      <p:grpSp>
        <p:nvGrpSpPr>
          <p:cNvPr id="259" name="Google Shape;259;p14"/>
          <p:cNvGrpSpPr/>
          <p:nvPr/>
        </p:nvGrpSpPr>
        <p:grpSpPr>
          <a:xfrm>
            <a:off x="6563399" y="78779"/>
            <a:ext cx="306897" cy="306911"/>
            <a:chOff x="2242075" y="2645150"/>
            <a:chExt cx="516400" cy="516425"/>
          </a:xfrm>
        </p:grpSpPr>
        <p:sp>
          <p:nvSpPr>
            <p:cNvPr id="260" name="Google Shape;260;p14"/>
            <p:cNvSpPr/>
            <p:nvPr/>
          </p:nvSpPr>
          <p:spPr>
            <a:xfrm>
              <a:off x="2495750" y="2645150"/>
              <a:ext cx="9050" cy="516425"/>
            </a:xfrm>
            <a:custGeom>
              <a:rect b="b" l="l" r="r" t="t"/>
              <a:pathLst>
                <a:path extrusionOk="0" h="20657" w="362">
                  <a:moveTo>
                    <a:pt x="1" y="1"/>
                  </a:moveTo>
                  <a:lnTo>
                    <a:pt x="1" y="20656"/>
                  </a:lnTo>
                  <a:lnTo>
                    <a:pt x="361" y="20656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242075" y="2898850"/>
              <a:ext cx="516400" cy="9025"/>
            </a:xfrm>
            <a:custGeom>
              <a:rect b="b" l="l" r="r" t="t"/>
              <a:pathLst>
                <a:path extrusionOk="0" h="361" w="20656">
                  <a:moveTo>
                    <a:pt x="0" y="0"/>
                  </a:moveTo>
                  <a:lnTo>
                    <a:pt x="0" y="361"/>
                  </a:lnTo>
                  <a:lnTo>
                    <a:pt x="20656" y="361"/>
                  </a:lnTo>
                  <a:lnTo>
                    <a:pt x="20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2314850" y="2717925"/>
              <a:ext cx="370850" cy="370850"/>
            </a:xfrm>
            <a:custGeom>
              <a:rect b="b" l="l" r="r" t="t"/>
              <a:pathLst>
                <a:path extrusionOk="0" h="14834" w="14834">
                  <a:moveTo>
                    <a:pt x="14612" y="1"/>
                  </a:moveTo>
                  <a:lnTo>
                    <a:pt x="0" y="14584"/>
                  </a:lnTo>
                  <a:lnTo>
                    <a:pt x="250" y="14834"/>
                  </a:lnTo>
                  <a:lnTo>
                    <a:pt x="14833" y="250"/>
                  </a:lnTo>
                  <a:lnTo>
                    <a:pt x="14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2314850" y="2717925"/>
              <a:ext cx="370850" cy="370850"/>
            </a:xfrm>
            <a:custGeom>
              <a:rect b="b" l="l" r="r" t="t"/>
              <a:pathLst>
                <a:path extrusionOk="0" h="14834" w="14834">
                  <a:moveTo>
                    <a:pt x="250" y="1"/>
                  </a:moveTo>
                  <a:lnTo>
                    <a:pt x="0" y="250"/>
                  </a:lnTo>
                  <a:lnTo>
                    <a:pt x="14612" y="14834"/>
                  </a:lnTo>
                  <a:lnTo>
                    <a:pt x="14833" y="14584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"/>
          <p:cNvSpPr/>
          <p:nvPr/>
        </p:nvSpPr>
        <p:spPr>
          <a:xfrm>
            <a:off x="239475" y="234150"/>
            <a:ext cx="8665200" cy="4675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1438" rotWithShape="0" algn="bl" dir="2880000" dist="952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67" name="Google Shape;267;p15"/>
          <p:cNvGrpSpPr/>
          <p:nvPr/>
        </p:nvGrpSpPr>
        <p:grpSpPr>
          <a:xfrm>
            <a:off x="-293825" y="-314325"/>
            <a:ext cx="9637850" cy="5832201"/>
            <a:chOff x="-293825" y="-314325"/>
            <a:chExt cx="9637850" cy="5832201"/>
          </a:xfrm>
        </p:grpSpPr>
        <p:grpSp>
          <p:nvGrpSpPr>
            <p:cNvPr id="268" name="Google Shape;268;p15"/>
            <p:cNvGrpSpPr/>
            <p:nvPr/>
          </p:nvGrpSpPr>
          <p:grpSpPr>
            <a:xfrm>
              <a:off x="-293825" y="3223013"/>
              <a:ext cx="1244648" cy="2294863"/>
              <a:chOff x="-293825" y="3223013"/>
              <a:chExt cx="1244648" cy="2294863"/>
            </a:xfrm>
          </p:grpSpPr>
          <p:grpSp>
            <p:nvGrpSpPr>
              <p:cNvPr id="269" name="Google Shape;269;p15"/>
              <p:cNvGrpSpPr/>
              <p:nvPr/>
            </p:nvGrpSpPr>
            <p:grpSpPr>
              <a:xfrm rot="5400000">
                <a:off x="-457900" y="3790350"/>
                <a:ext cx="1428600" cy="293925"/>
                <a:chOff x="388600" y="2553650"/>
                <a:chExt cx="1428600" cy="293925"/>
              </a:xfrm>
            </p:grpSpPr>
            <p:sp>
              <p:nvSpPr>
                <p:cNvPr id="270" name="Google Shape;270;p15"/>
                <p:cNvSpPr/>
                <p:nvPr/>
              </p:nvSpPr>
              <p:spPr>
                <a:xfrm>
                  <a:off x="388600" y="2742200"/>
                  <a:ext cx="1428600" cy="105375"/>
                </a:xfrm>
                <a:custGeom>
                  <a:rect b="b" l="l" r="r" t="t"/>
                  <a:pathLst>
                    <a:path extrusionOk="0" h="4215" w="57144">
                      <a:moveTo>
                        <a:pt x="7709" y="0"/>
                      </a:moveTo>
                      <a:lnTo>
                        <a:pt x="3938" y="3715"/>
                      </a:lnTo>
                      <a:lnTo>
                        <a:pt x="250" y="111"/>
                      </a:lnTo>
                      <a:lnTo>
                        <a:pt x="1" y="361"/>
                      </a:lnTo>
                      <a:lnTo>
                        <a:pt x="3938" y="4214"/>
                      </a:lnTo>
                      <a:lnTo>
                        <a:pt x="7709" y="471"/>
                      </a:lnTo>
                      <a:lnTo>
                        <a:pt x="11507" y="4214"/>
                      </a:lnTo>
                      <a:lnTo>
                        <a:pt x="15305" y="471"/>
                      </a:lnTo>
                      <a:lnTo>
                        <a:pt x="19104" y="4214"/>
                      </a:lnTo>
                      <a:lnTo>
                        <a:pt x="22902" y="471"/>
                      </a:lnTo>
                      <a:lnTo>
                        <a:pt x="26673" y="4214"/>
                      </a:lnTo>
                      <a:lnTo>
                        <a:pt x="30471" y="471"/>
                      </a:lnTo>
                      <a:lnTo>
                        <a:pt x="34270" y="4214"/>
                      </a:lnTo>
                      <a:lnTo>
                        <a:pt x="38068" y="471"/>
                      </a:lnTo>
                      <a:lnTo>
                        <a:pt x="41867" y="4214"/>
                      </a:lnTo>
                      <a:lnTo>
                        <a:pt x="45637" y="471"/>
                      </a:lnTo>
                      <a:lnTo>
                        <a:pt x="49436" y="4214"/>
                      </a:lnTo>
                      <a:lnTo>
                        <a:pt x="53234" y="471"/>
                      </a:lnTo>
                      <a:lnTo>
                        <a:pt x="56894" y="4104"/>
                      </a:lnTo>
                      <a:lnTo>
                        <a:pt x="57143" y="3854"/>
                      </a:lnTo>
                      <a:lnTo>
                        <a:pt x="53234" y="0"/>
                      </a:lnTo>
                      <a:lnTo>
                        <a:pt x="49436" y="3715"/>
                      </a:lnTo>
                      <a:lnTo>
                        <a:pt x="45637" y="0"/>
                      </a:lnTo>
                      <a:lnTo>
                        <a:pt x="41867" y="3715"/>
                      </a:lnTo>
                      <a:lnTo>
                        <a:pt x="38068" y="0"/>
                      </a:lnTo>
                      <a:lnTo>
                        <a:pt x="34270" y="3715"/>
                      </a:lnTo>
                      <a:lnTo>
                        <a:pt x="30471" y="0"/>
                      </a:lnTo>
                      <a:lnTo>
                        <a:pt x="26673" y="3715"/>
                      </a:lnTo>
                      <a:lnTo>
                        <a:pt x="22902" y="0"/>
                      </a:lnTo>
                      <a:lnTo>
                        <a:pt x="19104" y="3715"/>
                      </a:lnTo>
                      <a:lnTo>
                        <a:pt x="15305" y="0"/>
                      </a:lnTo>
                      <a:lnTo>
                        <a:pt x="11507" y="3715"/>
                      </a:lnTo>
                      <a:lnTo>
                        <a:pt x="770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14300" rotWithShape="0" algn="bl" dist="28575">
                    <a:schemeClr val="dk1">
                      <a:alpha val="1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" name="Google Shape;271;p15"/>
                <p:cNvSpPr/>
                <p:nvPr/>
              </p:nvSpPr>
              <p:spPr>
                <a:xfrm>
                  <a:off x="388600" y="2553650"/>
                  <a:ext cx="1428600" cy="106075"/>
                </a:xfrm>
                <a:custGeom>
                  <a:rect b="b" l="l" r="r" t="t"/>
                  <a:pathLst>
                    <a:path extrusionOk="0" h="4243" w="57144">
                      <a:moveTo>
                        <a:pt x="7709" y="1"/>
                      </a:moveTo>
                      <a:lnTo>
                        <a:pt x="3938" y="3744"/>
                      </a:lnTo>
                      <a:lnTo>
                        <a:pt x="250" y="139"/>
                      </a:lnTo>
                      <a:lnTo>
                        <a:pt x="1" y="389"/>
                      </a:lnTo>
                      <a:lnTo>
                        <a:pt x="3938" y="4243"/>
                      </a:lnTo>
                      <a:lnTo>
                        <a:pt x="7709" y="500"/>
                      </a:lnTo>
                      <a:lnTo>
                        <a:pt x="11507" y="4243"/>
                      </a:lnTo>
                      <a:lnTo>
                        <a:pt x="15305" y="500"/>
                      </a:lnTo>
                      <a:lnTo>
                        <a:pt x="19104" y="4243"/>
                      </a:lnTo>
                      <a:lnTo>
                        <a:pt x="22902" y="500"/>
                      </a:lnTo>
                      <a:lnTo>
                        <a:pt x="26673" y="4243"/>
                      </a:lnTo>
                      <a:lnTo>
                        <a:pt x="30471" y="500"/>
                      </a:lnTo>
                      <a:lnTo>
                        <a:pt x="34270" y="4243"/>
                      </a:lnTo>
                      <a:lnTo>
                        <a:pt x="38068" y="500"/>
                      </a:lnTo>
                      <a:lnTo>
                        <a:pt x="41867" y="4243"/>
                      </a:lnTo>
                      <a:lnTo>
                        <a:pt x="45637" y="500"/>
                      </a:lnTo>
                      <a:lnTo>
                        <a:pt x="49436" y="4243"/>
                      </a:lnTo>
                      <a:lnTo>
                        <a:pt x="53234" y="500"/>
                      </a:lnTo>
                      <a:lnTo>
                        <a:pt x="56894" y="4104"/>
                      </a:lnTo>
                      <a:lnTo>
                        <a:pt x="57143" y="3855"/>
                      </a:lnTo>
                      <a:lnTo>
                        <a:pt x="53234" y="1"/>
                      </a:lnTo>
                      <a:lnTo>
                        <a:pt x="49436" y="3744"/>
                      </a:lnTo>
                      <a:lnTo>
                        <a:pt x="45637" y="1"/>
                      </a:lnTo>
                      <a:lnTo>
                        <a:pt x="41867" y="3744"/>
                      </a:lnTo>
                      <a:lnTo>
                        <a:pt x="38068" y="1"/>
                      </a:lnTo>
                      <a:lnTo>
                        <a:pt x="34270" y="3744"/>
                      </a:lnTo>
                      <a:lnTo>
                        <a:pt x="30471" y="1"/>
                      </a:lnTo>
                      <a:lnTo>
                        <a:pt x="26673" y="3744"/>
                      </a:lnTo>
                      <a:lnTo>
                        <a:pt x="22902" y="1"/>
                      </a:lnTo>
                      <a:lnTo>
                        <a:pt x="19104" y="3744"/>
                      </a:lnTo>
                      <a:lnTo>
                        <a:pt x="15305" y="1"/>
                      </a:lnTo>
                      <a:lnTo>
                        <a:pt x="11507" y="3744"/>
                      </a:lnTo>
                      <a:lnTo>
                        <a:pt x="77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14300" rotWithShape="0" algn="bl" dist="28575">
                    <a:schemeClr val="dk1">
                      <a:alpha val="1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272" name="Google Shape;272;p15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 rot="5400000">
                <a:off x="-656150" y="4141726"/>
                <a:ext cx="1738474" cy="10138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0013" rotWithShape="0" algn="bl" dir="5400000" dist="28575">
                  <a:schemeClr val="dk1">
                    <a:alpha val="17000"/>
                  </a:schemeClr>
                </a:outerShdw>
              </a:effectLst>
            </p:spPr>
          </p:pic>
          <p:pic>
            <p:nvPicPr>
              <p:cNvPr id="273" name="Google Shape;273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77275" y="4651625"/>
                <a:ext cx="673548" cy="6757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0013" rotWithShape="0" algn="bl" dir="5400000" dist="28575">
                  <a:schemeClr val="dk1">
                    <a:alpha val="17000"/>
                  </a:schemeClr>
                </a:outerShdw>
              </a:effectLst>
            </p:spPr>
          </p:pic>
        </p:grpSp>
        <p:grpSp>
          <p:nvGrpSpPr>
            <p:cNvPr id="274" name="Google Shape;274;p15"/>
            <p:cNvGrpSpPr/>
            <p:nvPr/>
          </p:nvGrpSpPr>
          <p:grpSpPr>
            <a:xfrm>
              <a:off x="7103426" y="-314325"/>
              <a:ext cx="2240599" cy="1332047"/>
              <a:chOff x="7103426" y="-314325"/>
              <a:chExt cx="2240599" cy="1332047"/>
            </a:xfrm>
          </p:grpSpPr>
          <p:pic>
            <p:nvPicPr>
              <p:cNvPr id="275" name="Google Shape;275;p15"/>
              <p:cNvPicPr preferRelativeResize="0"/>
              <p:nvPr/>
            </p:nvPicPr>
            <p:blipFill rotWithShape="1">
              <a:blip r:embed="rId4">
                <a:alphaModFix/>
              </a:blip>
              <a:srcRect b="8897" l="0" r="0" t="21425"/>
              <a:stretch/>
            </p:blipFill>
            <p:spPr>
              <a:xfrm>
                <a:off x="7219356" y="-314325"/>
                <a:ext cx="1708800" cy="9406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0013" rotWithShape="0" algn="bl" dir="5400000" dist="28575">
                  <a:schemeClr val="dk1">
                    <a:alpha val="17000"/>
                  </a:schemeClr>
                </a:outerShdw>
              </a:effectLst>
            </p:spPr>
          </p:pic>
          <p:pic>
            <p:nvPicPr>
              <p:cNvPr id="276" name="Google Shape;276;p1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rot="-5400000">
                <a:off x="8273699" y="-214126"/>
                <a:ext cx="1062150" cy="10785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0013" rotWithShape="0" algn="bl" dir="5400000" dist="28575">
                  <a:schemeClr val="dk1">
                    <a:alpha val="17000"/>
                  </a:schemeClr>
                </a:outerShdw>
              </a:effectLst>
            </p:spPr>
          </p:pic>
          <p:pic>
            <p:nvPicPr>
              <p:cNvPr id="277" name="Google Shape;277;p15"/>
              <p:cNvPicPr preferRelativeResize="0"/>
              <p:nvPr/>
            </p:nvPicPr>
            <p:blipFill rotWithShape="1">
              <a:blip r:embed="rId6">
                <a:alphaModFix/>
              </a:blip>
              <a:srcRect b="4522" l="0" r="0" t="7154"/>
              <a:stretch/>
            </p:blipFill>
            <p:spPr>
              <a:xfrm>
                <a:off x="7103426" y="-248388"/>
                <a:ext cx="888524" cy="8087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0013" rotWithShape="0" algn="bl" dir="5400000" dist="28575">
                  <a:schemeClr val="dk1">
                    <a:alpha val="17000"/>
                  </a:schemeClr>
                </a:outerShdw>
              </a:effectLst>
            </p:spPr>
          </p:pic>
          <p:pic>
            <p:nvPicPr>
              <p:cNvPr id="278" name="Google Shape;278;p15"/>
              <p:cNvPicPr preferRelativeResize="0"/>
              <p:nvPr/>
            </p:nvPicPr>
            <p:blipFill rotWithShape="1">
              <a:blip r:embed="rId7">
                <a:alphaModFix/>
              </a:blip>
              <a:srcRect b="-1870" l="7808" r="2650" t="1870"/>
              <a:stretch/>
            </p:blipFill>
            <p:spPr>
              <a:xfrm>
                <a:off x="8703055" y="602792"/>
                <a:ext cx="396557" cy="41493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0013" rotWithShape="0" algn="bl" dir="5400000" dist="28575">
                  <a:schemeClr val="dk1">
                    <a:alpha val="17000"/>
                  </a:schemeClr>
                </a:outerShdw>
              </a:effectLst>
            </p:spPr>
          </p:pic>
        </p:grpSp>
      </p:grpSp>
      <p:grpSp>
        <p:nvGrpSpPr>
          <p:cNvPr id="279" name="Google Shape;279;p15"/>
          <p:cNvGrpSpPr/>
          <p:nvPr/>
        </p:nvGrpSpPr>
        <p:grpSpPr>
          <a:xfrm rot="10800000">
            <a:off x="3226998" y="-438020"/>
            <a:ext cx="823397" cy="977618"/>
            <a:chOff x="1674375" y="3474850"/>
            <a:chExt cx="951025" cy="1129150"/>
          </a:xfrm>
        </p:grpSpPr>
        <p:sp>
          <p:nvSpPr>
            <p:cNvPr id="280" name="Google Shape;280;p15"/>
            <p:cNvSpPr/>
            <p:nvPr/>
          </p:nvSpPr>
          <p:spPr>
            <a:xfrm>
              <a:off x="1674375" y="3474850"/>
              <a:ext cx="951025" cy="1129150"/>
            </a:xfrm>
            <a:custGeom>
              <a:rect b="b" l="l" r="r" t="t"/>
              <a:pathLst>
                <a:path extrusionOk="0" h="45166" w="38041">
                  <a:moveTo>
                    <a:pt x="19021" y="0"/>
                  </a:moveTo>
                  <a:cubicBezTo>
                    <a:pt x="8540" y="0"/>
                    <a:pt x="1" y="8512"/>
                    <a:pt x="1" y="19020"/>
                  </a:cubicBezTo>
                  <a:lnTo>
                    <a:pt x="1" y="45165"/>
                  </a:lnTo>
                  <a:lnTo>
                    <a:pt x="361" y="45165"/>
                  </a:lnTo>
                  <a:lnTo>
                    <a:pt x="361" y="19020"/>
                  </a:lnTo>
                  <a:cubicBezTo>
                    <a:pt x="361" y="8706"/>
                    <a:pt x="8734" y="333"/>
                    <a:pt x="19021" y="333"/>
                  </a:cubicBezTo>
                  <a:cubicBezTo>
                    <a:pt x="29307" y="333"/>
                    <a:pt x="37680" y="8706"/>
                    <a:pt x="37680" y="19020"/>
                  </a:cubicBezTo>
                  <a:lnTo>
                    <a:pt x="37680" y="45165"/>
                  </a:lnTo>
                  <a:lnTo>
                    <a:pt x="38040" y="45165"/>
                  </a:lnTo>
                  <a:lnTo>
                    <a:pt x="38040" y="19020"/>
                  </a:lnTo>
                  <a:cubicBezTo>
                    <a:pt x="38040" y="8512"/>
                    <a:pt x="29501" y="0"/>
                    <a:pt x="190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1792225" y="3596825"/>
              <a:ext cx="714650" cy="1007175"/>
            </a:xfrm>
            <a:custGeom>
              <a:rect b="b" l="l" r="r" t="t"/>
              <a:pathLst>
                <a:path extrusionOk="0" h="40287" w="28586">
                  <a:moveTo>
                    <a:pt x="14307" y="1"/>
                  </a:moveTo>
                  <a:cubicBezTo>
                    <a:pt x="6433" y="1"/>
                    <a:pt x="0" y="6433"/>
                    <a:pt x="0" y="14307"/>
                  </a:cubicBezTo>
                  <a:lnTo>
                    <a:pt x="0" y="40286"/>
                  </a:lnTo>
                  <a:lnTo>
                    <a:pt x="361" y="40286"/>
                  </a:lnTo>
                  <a:lnTo>
                    <a:pt x="361" y="14307"/>
                  </a:lnTo>
                  <a:cubicBezTo>
                    <a:pt x="361" y="6627"/>
                    <a:pt x="6627" y="361"/>
                    <a:pt x="14307" y="361"/>
                  </a:cubicBezTo>
                  <a:cubicBezTo>
                    <a:pt x="21987" y="361"/>
                    <a:pt x="28253" y="6627"/>
                    <a:pt x="28253" y="14307"/>
                  </a:cubicBezTo>
                  <a:lnTo>
                    <a:pt x="28253" y="40286"/>
                  </a:lnTo>
                  <a:lnTo>
                    <a:pt x="28585" y="40286"/>
                  </a:lnTo>
                  <a:lnTo>
                    <a:pt x="28585" y="14307"/>
                  </a:lnTo>
                  <a:cubicBezTo>
                    <a:pt x="28585" y="6433"/>
                    <a:pt x="22181" y="1"/>
                    <a:pt x="14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1912125" y="3743075"/>
              <a:ext cx="475525" cy="860925"/>
            </a:xfrm>
            <a:custGeom>
              <a:rect b="b" l="l" r="r" t="t"/>
              <a:pathLst>
                <a:path extrusionOk="0" h="34437" w="19021">
                  <a:moveTo>
                    <a:pt x="9511" y="1"/>
                  </a:moveTo>
                  <a:cubicBezTo>
                    <a:pt x="4270" y="1"/>
                    <a:pt x="1" y="4271"/>
                    <a:pt x="1" y="9511"/>
                  </a:cubicBezTo>
                  <a:lnTo>
                    <a:pt x="1" y="34436"/>
                  </a:lnTo>
                  <a:lnTo>
                    <a:pt x="333" y="34436"/>
                  </a:lnTo>
                  <a:lnTo>
                    <a:pt x="333" y="9511"/>
                  </a:lnTo>
                  <a:cubicBezTo>
                    <a:pt x="333" y="4465"/>
                    <a:pt x="4465" y="334"/>
                    <a:pt x="9511" y="334"/>
                  </a:cubicBezTo>
                  <a:cubicBezTo>
                    <a:pt x="14557" y="334"/>
                    <a:pt x="18688" y="4465"/>
                    <a:pt x="18688" y="9511"/>
                  </a:cubicBezTo>
                  <a:lnTo>
                    <a:pt x="18688" y="34436"/>
                  </a:lnTo>
                  <a:lnTo>
                    <a:pt x="19020" y="34436"/>
                  </a:lnTo>
                  <a:lnTo>
                    <a:pt x="19020" y="9511"/>
                  </a:lnTo>
                  <a:cubicBezTo>
                    <a:pt x="19020" y="4271"/>
                    <a:pt x="14751" y="1"/>
                    <a:pt x="9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"/>
          <p:cNvSpPr/>
          <p:nvPr/>
        </p:nvSpPr>
        <p:spPr>
          <a:xfrm>
            <a:off x="239475" y="234150"/>
            <a:ext cx="8665200" cy="4675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1438" rotWithShape="0" algn="bl" dir="2880000" dist="952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86" name="Google Shape;286;p16"/>
          <p:cNvGrpSpPr/>
          <p:nvPr/>
        </p:nvGrpSpPr>
        <p:grpSpPr>
          <a:xfrm>
            <a:off x="-214075" y="-445400"/>
            <a:ext cx="9950749" cy="6264819"/>
            <a:chOff x="-214075" y="-445400"/>
            <a:chExt cx="9950749" cy="6264819"/>
          </a:xfrm>
        </p:grpSpPr>
        <p:grpSp>
          <p:nvGrpSpPr>
            <p:cNvPr id="287" name="Google Shape;287;p16"/>
            <p:cNvGrpSpPr/>
            <p:nvPr/>
          </p:nvGrpSpPr>
          <p:grpSpPr>
            <a:xfrm>
              <a:off x="7123050" y="3966127"/>
              <a:ext cx="2613625" cy="1853292"/>
              <a:chOff x="7123050" y="3966127"/>
              <a:chExt cx="2613625" cy="1853292"/>
            </a:xfrm>
          </p:grpSpPr>
          <p:pic>
            <p:nvPicPr>
              <p:cNvPr id="288" name="Google Shape;288;p16"/>
              <p:cNvPicPr preferRelativeResize="0"/>
              <p:nvPr/>
            </p:nvPicPr>
            <p:blipFill rotWithShape="1">
              <a:blip r:embed="rId2">
                <a:alphaModFix/>
              </a:blip>
              <a:srcRect b="10293" l="7943" r="61670" t="13960"/>
              <a:stretch/>
            </p:blipFill>
            <p:spPr>
              <a:xfrm rot="-5400000">
                <a:off x="7509900" y="4115750"/>
                <a:ext cx="734100" cy="15078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0013" rotWithShape="0" algn="bl" dir="5400000" dist="28575">
                  <a:schemeClr val="dk1">
                    <a:alpha val="17000"/>
                  </a:schemeClr>
                </a:outerShdw>
              </a:effectLst>
            </p:spPr>
          </p:pic>
          <p:pic>
            <p:nvPicPr>
              <p:cNvPr id="289" name="Google Shape;289;p16"/>
              <p:cNvPicPr preferRelativeResize="0"/>
              <p:nvPr/>
            </p:nvPicPr>
            <p:blipFill rotWithShape="1">
              <a:blip r:embed="rId3">
                <a:alphaModFix/>
              </a:blip>
              <a:srcRect b="8776" l="-1010" r="1010" t="8345"/>
              <a:stretch/>
            </p:blipFill>
            <p:spPr>
              <a:xfrm>
                <a:off x="8281125" y="4427194"/>
                <a:ext cx="1455549" cy="13922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0013" rotWithShape="0" algn="bl" dir="5400000" dist="28575">
                  <a:schemeClr val="dk1">
                    <a:alpha val="17000"/>
                  </a:schemeClr>
                </a:outerShdw>
              </a:effectLst>
            </p:spPr>
          </p:pic>
          <p:pic>
            <p:nvPicPr>
              <p:cNvPr id="290" name="Google Shape;290;p16"/>
              <p:cNvPicPr preferRelativeResize="0"/>
              <p:nvPr/>
            </p:nvPicPr>
            <p:blipFill rotWithShape="1">
              <a:blip r:embed="rId4">
                <a:alphaModFix/>
              </a:blip>
              <a:srcRect b="7006" l="18877" r="19125" t="11334"/>
              <a:stretch/>
            </p:blipFill>
            <p:spPr>
              <a:xfrm>
                <a:off x="8564126" y="3966127"/>
                <a:ext cx="431579" cy="11233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</p:pic>
        </p:grpSp>
        <p:grpSp>
          <p:nvGrpSpPr>
            <p:cNvPr id="291" name="Google Shape;291;p16"/>
            <p:cNvGrpSpPr/>
            <p:nvPr/>
          </p:nvGrpSpPr>
          <p:grpSpPr>
            <a:xfrm>
              <a:off x="-214075" y="-445400"/>
              <a:ext cx="1286636" cy="1433099"/>
              <a:chOff x="-214075" y="-445400"/>
              <a:chExt cx="1286636" cy="1433099"/>
            </a:xfrm>
          </p:grpSpPr>
          <p:pic>
            <p:nvPicPr>
              <p:cNvPr id="292" name="Google Shape;292;p1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rot="10800000">
                <a:off x="-214075" y="-445400"/>
                <a:ext cx="1286636" cy="11233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0013" rotWithShape="0" algn="bl" dir="5400000" dist="28575">
                  <a:schemeClr val="dk1">
                    <a:alpha val="17000"/>
                  </a:schemeClr>
                </a:outerShdw>
              </a:effectLst>
            </p:spPr>
          </p:pic>
          <p:pic>
            <p:nvPicPr>
              <p:cNvPr id="293" name="Google Shape;293;p16"/>
              <p:cNvPicPr preferRelativeResize="0"/>
              <p:nvPr/>
            </p:nvPicPr>
            <p:blipFill rotWithShape="1">
              <a:blip r:embed="rId6">
                <a:alphaModFix/>
              </a:blip>
              <a:srcRect b="7715" l="5945" r="8386" t="14662"/>
              <a:stretch/>
            </p:blipFill>
            <p:spPr>
              <a:xfrm>
                <a:off x="0" y="539499"/>
                <a:ext cx="460210" cy="4482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0013" rotWithShape="0" algn="bl" dir="5400000" dist="28575">
                  <a:schemeClr val="dk1">
                    <a:alpha val="17000"/>
                  </a:schemeClr>
                </a:outerShdw>
              </a:effectLst>
            </p:spPr>
          </p:pic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7"/>
          <p:cNvSpPr/>
          <p:nvPr/>
        </p:nvSpPr>
        <p:spPr>
          <a:xfrm>
            <a:off x="239475" y="234150"/>
            <a:ext cx="8665200" cy="4675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1438" rotWithShape="0" algn="bl" dir="2880000" dist="952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7"/>
          <p:cNvSpPr txBox="1"/>
          <p:nvPr>
            <p:ph type="title"/>
          </p:nvPr>
        </p:nvSpPr>
        <p:spPr>
          <a:xfrm>
            <a:off x="713225" y="2930250"/>
            <a:ext cx="2522400" cy="8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7" name="Google Shape;297;p17"/>
          <p:cNvSpPr txBox="1"/>
          <p:nvPr>
            <p:ph idx="1" type="subTitle"/>
          </p:nvPr>
        </p:nvSpPr>
        <p:spPr>
          <a:xfrm>
            <a:off x="713225" y="3763000"/>
            <a:ext cx="25224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8" name="Google Shape;298;p17"/>
          <p:cNvSpPr/>
          <p:nvPr>
            <p:ph idx="2" type="pic"/>
          </p:nvPr>
        </p:nvSpPr>
        <p:spPr>
          <a:xfrm>
            <a:off x="5311625" y="539500"/>
            <a:ext cx="3096900" cy="4064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000000" dist="76200">
              <a:schemeClr val="dk1">
                <a:alpha val="10000"/>
              </a:schemeClr>
            </a:outerShdw>
          </a:effectLst>
        </p:spPr>
      </p:sp>
      <p:sp>
        <p:nvSpPr>
          <p:cNvPr id="299" name="Google Shape;299;p17"/>
          <p:cNvSpPr/>
          <p:nvPr>
            <p:ph idx="3" type="pic"/>
          </p:nvPr>
        </p:nvSpPr>
        <p:spPr>
          <a:xfrm>
            <a:off x="713225" y="539500"/>
            <a:ext cx="4459500" cy="2245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000000" dist="76200">
              <a:schemeClr val="dk1">
                <a:alpha val="10000"/>
              </a:schemeClr>
            </a:outerShdw>
          </a:effectLst>
        </p:spPr>
      </p:sp>
      <p:sp>
        <p:nvSpPr>
          <p:cNvPr id="300" name="Google Shape;300;p17"/>
          <p:cNvSpPr/>
          <p:nvPr>
            <p:ph idx="4" type="pic"/>
          </p:nvPr>
        </p:nvSpPr>
        <p:spPr>
          <a:xfrm>
            <a:off x="3355538" y="2930250"/>
            <a:ext cx="1817100" cy="1673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000000" dist="76200">
              <a:schemeClr val="dk1">
                <a:alpha val="10000"/>
              </a:schemeClr>
            </a:outerShdw>
          </a:effectLst>
        </p:spPr>
      </p:sp>
      <p:pic>
        <p:nvPicPr>
          <p:cNvPr id="301" name="Google Shape;30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19095" y="1005438"/>
            <a:ext cx="1298000" cy="909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" name="Google Shape;302;p17"/>
          <p:cNvGrpSpPr/>
          <p:nvPr/>
        </p:nvGrpSpPr>
        <p:grpSpPr>
          <a:xfrm rot="-5400000">
            <a:off x="8636475" y="1256825"/>
            <a:ext cx="951025" cy="1129150"/>
            <a:chOff x="1674375" y="3474850"/>
            <a:chExt cx="951025" cy="1129150"/>
          </a:xfrm>
        </p:grpSpPr>
        <p:sp>
          <p:nvSpPr>
            <p:cNvPr id="303" name="Google Shape;303;p17"/>
            <p:cNvSpPr/>
            <p:nvPr/>
          </p:nvSpPr>
          <p:spPr>
            <a:xfrm>
              <a:off x="1674375" y="3474850"/>
              <a:ext cx="951025" cy="1129150"/>
            </a:xfrm>
            <a:custGeom>
              <a:rect b="b" l="l" r="r" t="t"/>
              <a:pathLst>
                <a:path extrusionOk="0" h="45166" w="38041">
                  <a:moveTo>
                    <a:pt x="19021" y="0"/>
                  </a:moveTo>
                  <a:cubicBezTo>
                    <a:pt x="8540" y="0"/>
                    <a:pt x="1" y="8512"/>
                    <a:pt x="1" y="19020"/>
                  </a:cubicBezTo>
                  <a:lnTo>
                    <a:pt x="1" y="45165"/>
                  </a:lnTo>
                  <a:lnTo>
                    <a:pt x="361" y="45165"/>
                  </a:lnTo>
                  <a:lnTo>
                    <a:pt x="361" y="19020"/>
                  </a:lnTo>
                  <a:cubicBezTo>
                    <a:pt x="361" y="8706"/>
                    <a:pt x="8734" y="333"/>
                    <a:pt x="19021" y="333"/>
                  </a:cubicBezTo>
                  <a:cubicBezTo>
                    <a:pt x="29307" y="333"/>
                    <a:pt x="37680" y="8706"/>
                    <a:pt x="37680" y="19020"/>
                  </a:cubicBezTo>
                  <a:lnTo>
                    <a:pt x="37680" y="45165"/>
                  </a:lnTo>
                  <a:lnTo>
                    <a:pt x="38040" y="45165"/>
                  </a:lnTo>
                  <a:lnTo>
                    <a:pt x="38040" y="19020"/>
                  </a:lnTo>
                  <a:cubicBezTo>
                    <a:pt x="38040" y="8512"/>
                    <a:pt x="29501" y="0"/>
                    <a:pt x="190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1792225" y="3596825"/>
              <a:ext cx="714650" cy="1007175"/>
            </a:xfrm>
            <a:custGeom>
              <a:rect b="b" l="l" r="r" t="t"/>
              <a:pathLst>
                <a:path extrusionOk="0" h="40287" w="28586">
                  <a:moveTo>
                    <a:pt x="14307" y="1"/>
                  </a:moveTo>
                  <a:cubicBezTo>
                    <a:pt x="6433" y="1"/>
                    <a:pt x="0" y="6433"/>
                    <a:pt x="0" y="14307"/>
                  </a:cubicBezTo>
                  <a:lnTo>
                    <a:pt x="0" y="40286"/>
                  </a:lnTo>
                  <a:lnTo>
                    <a:pt x="361" y="40286"/>
                  </a:lnTo>
                  <a:lnTo>
                    <a:pt x="361" y="14307"/>
                  </a:lnTo>
                  <a:cubicBezTo>
                    <a:pt x="361" y="6627"/>
                    <a:pt x="6627" y="361"/>
                    <a:pt x="14307" y="361"/>
                  </a:cubicBezTo>
                  <a:cubicBezTo>
                    <a:pt x="21987" y="361"/>
                    <a:pt x="28253" y="6627"/>
                    <a:pt x="28253" y="14307"/>
                  </a:cubicBezTo>
                  <a:lnTo>
                    <a:pt x="28253" y="40286"/>
                  </a:lnTo>
                  <a:lnTo>
                    <a:pt x="28585" y="40286"/>
                  </a:lnTo>
                  <a:lnTo>
                    <a:pt x="28585" y="14307"/>
                  </a:lnTo>
                  <a:cubicBezTo>
                    <a:pt x="28585" y="6433"/>
                    <a:pt x="22181" y="1"/>
                    <a:pt x="14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1912125" y="3743075"/>
              <a:ext cx="475525" cy="860925"/>
            </a:xfrm>
            <a:custGeom>
              <a:rect b="b" l="l" r="r" t="t"/>
              <a:pathLst>
                <a:path extrusionOk="0" h="34437" w="19021">
                  <a:moveTo>
                    <a:pt x="9511" y="1"/>
                  </a:moveTo>
                  <a:cubicBezTo>
                    <a:pt x="4270" y="1"/>
                    <a:pt x="1" y="4271"/>
                    <a:pt x="1" y="9511"/>
                  </a:cubicBezTo>
                  <a:lnTo>
                    <a:pt x="1" y="34436"/>
                  </a:lnTo>
                  <a:lnTo>
                    <a:pt x="333" y="34436"/>
                  </a:lnTo>
                  <a:lnTo>
                    <a:pt x="333" y="9511"/>
                  </a:lnTo>
                  <a:cubicBezTo>
                    <a:pt x="333" y="4465"/>
                    <a:pt x="4465" y="334"/>
                    <a:pt x="9511" y="334"/>
                  </a:cubicBezTo>
                  <a:cubicBezTo>
                    <a:pt x="14557" y="334"/>
                    <a:pt x="18688" y="4465"/>
                    <a:pt x="18688" y="9511"/>
                  </a:cubicBezTo>
                  <a:lnTo>
                    <a:pt x="18688" y="34436"/>
                  </a:lnTo>
                  <a:lnTo>
                    <a:pt x="19020" y="34436"/>
                  </a:lnTo>
                  <a:lnTo>
                    <a:pt x="19020" y="9511"/>
                  </a:lnTo>
                  <a:cubicBezTo>
                    <a:pt x="19020" y="4271"/>
                    <a:pt x="14751" y="1"/>
                    <a:pt x="9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/>
          <p:nvPr/>
        </p:nvSpPr>
        <p:spPr>
          <a:xfrm>
            <a:off x="239475" y="234150"/>
            <a:ext cx="8665200" cy="4675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1438" rotWithShape="0" algn="bl" dir="2880000" dist="952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8"/>
          <p:cNvSpPr txBox="1"/>
          <p:nvPr>
            <p:ph type="title"/>
          </p:nvPr>
        </p:nvSpPr>
        <p:spPr>
          <a:xfrm>
            <a:off x="3803300" y="539500"/>
            <a:ext cx="46275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9" name="Google Shape;309;p18"/>
          <p:cNvSpPr txBox="1"/>
          <p:nvPr>
            <p:ph idx="1" type="subTitle"/>
          </p:nvPr>
        </p:nvSpPr>
        <p:spPr>
          <a:xfrm>
            <a:off x="3803300" y="1092150"/>
            <a:ext cx="4627500" cy="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0" name="Google Shape;310;p18"/>
          <p:cNvSpPr/>
          <p:nvPr>
            <p:ph idx="2" type="pic"/>
          </p:nvPr>
        </p:nvSpPr>
        <p:spPr>
          <a:xfrm>
            <a:off x="713225" y="539500"/>
            <a:ext cx="2906400" cy="4064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480000" dist="76200">
              <a:schemeClr val="dk1">
                <a:alpha val="10000"/>
              </a:schemeClr>
            </a:outerShdw>
          </a:effectLst>
        </p:spPr>
      </p:sp>
      <p:sp>
        <p:nvSpPr>
          <p:cNvPr id="311" name="Google Shape;311;p18"/>
          <p:cNvSpPr/>
          <p:nvPr>
            <p:ph idx="3" type="pic"/>
          </p:nvPr>
        </p:nvSpPr>
        <p:spPr>
          <a:xfrm>
            <a:off x="6231800" y="1917700"/>
            <a:ext cx="2159700" cy="2686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480000" dist="76200">
              <a:schemeClr val="dk1">
                <a:alpha val="10000"/>
              </a:schemeClr>
            </a:outerShdw>
          </a:effectLst>
        </p:spPr>
      </p:sp>
      <p:sp>
        <p:nvSpPr>
          <p:cNvPr id="312" name="Google Shape;312;p18"/>
          <p:cNvSpPr/>
          <p:nvPr>
            <p:ph idx="4" type="pic"/>
          </p:nvPr>
        </p:nvSpPr>
        <p:spPr>
          <a:xfrm>
            <a:off x="3758400" y="1917700"/>
            <a:ext cx="2334600" cy="2686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480000" dist="76200">
              <a:schemeClr val="dk1">
                <a:alpha val="10000"/>
              </a:schemeClr>
            </a:outerShdw>
          </a:effectLst>
        </p:spPr>
      </p:sp>
      <p:grpSp>
        <p:nvGrpSpPr>
          <p:cNvPr id="313" name="Google Shape;313;p18"/>
          <p:cNvGrpSpPr/>
          <p:nvPr/>
        </p:nvGrpSpPr>
        <p:grpSpPr>
          <a:xfrm>
            <a:off x="-400137" y="-370162"/>
            <a:ext cx="9614942" cy="5812212"/>
            <a:chOff x="-400137" y="-370162"/>
            <a:chExt cx="9614942" cy="5812212"/>
          </a:xfrm>
        </p:grpSpPr>
        <p:grpSp>
          <p:nvGrpSpPr>
            <p:cNvPr id="314" name="Google Shape;314;p18"/>
            <p:cNvGrpSpPr/>
            <p:nvPr/>
          </p:nvGrpSpPr>
          <p:grpSpPr>
            <a:xfrm>
              <a:off x="-400137" y="3942377"/>
              <a:ext cx="1556825" cy="1499673"/>
              <a:chOff x="-400137" y="3942377"/>
              <a:chExt cx="1556825" cy="1499673"/>
            </a:xfrm>
          </p:grpSpPr>
          <p:pic>
            <p:nvPicPr>
              <p:cNvPr id="315" name="Google Shape;315;p18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-400137" y="4534153"/>
                <a:ext cx="1556825" cy="90789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0013" rotWithShape="0" algn="bl" dir="5400000" dist="28575">
                  <a:schemeClr val="dk1">
                    <a:alpha val="17000"/>
                  </a:schemeClr>
                </a:outerShdw>
              </a:effectLst>
            </p:spPr>
          </p:pic>
          <p:pic>
            <p:nvPicPr>
              <p:cNvPr id="316" name="Google Shape;316;p18"/>
              <p:cNvPicPr preferRelativeResize="0"/>
              <p:nvPr/>
            </p:nvPicPr>
            <p:blipFill rotWithShape="1">
              <a:blip r:embed="rId3">
                <a:alphaModFix/>
              </a:blip>
              <a:srcRect b="8776" l="-1007" r="4173" t="8345"/>
              <a:stretch/>
            </p:blipFill>
            <p:spPr>
              <a:xfrm flipH="1" rot="-5400000">
                <a:off x="-259575" y="4461074"/>
                <a:ext cx="903825" cy="8928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0013" rotWithShape="0" algn="bl" dist="28575">
                  <a:schemeClr val="dk1">
                    <a:alpha val="17000"/>
                  </a:schemeClr>
                </a:outerShdw>
              </a:effectLst>
            </p:spPr>
          </p:pic>
          <p:pic>
            <p:nvPicPr>
              <p:cNvPr id="317" name="Google Shape;317;p18"/>
              <p:cNvPicPr preferRelativeResize="0"/>
              <p:nvPr/>
            </p:nvPicPr>
            <p:blipFill rotWithShape="1">
              <a:blip r:embed="rId4">
                <a:alphaModFix/>
              </a:blip>
              <a:srcRect b="7006" l="18877" r="19125" t="11334"/>
              <a:stretch/>
            </p:blipFill>
            <p:spPr>
              <a:xfrm flipH="1">
                <a:off x="-82546" y="3942377"/>
                <a:ext cx="384660" cy="10012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0013" rotWithShape="0" algn="bl" dist="28575">
                  <a:schemeClr val="dk1">
                    <a:alpha val="17000"/>
                  </a:schemeClr>
                </a:outerShdw>
              </a:effectLst>
            </p:spPr>
          </p:pic>
          <p:pic>
            <p:nvPicPr>
              <p:cNvPr id="318" name="Google Shape;318;p18"/>
              <p:cNvPicPr preferRelativeResize="0"/>
              <p:nvPr/>
            </p:nvPicPr>
            <p:blipFill rotWithShape="1">
              <a:blip r:embed="rId5">
                <a:alphaModFix/>
              </a:blip>
              <a:srcRect b="7715" l="5945" r="8386" t="14662"/>
              <a:stretch/>
            </p:blipFill>
            <p:spPr>
              <a:xfrm flipH="1" rot="-5400000">
                <a:off x="296589" y="4524463"/>
                <a:ext cx="424675" cy="4136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0013" rotWithShape="0" algn="bl" dist="28575">
                  <a:schemeClr val="dk1">
                    <a:alpha val="17000"/>
                  </a:schemeClr>
                </a:outerShdw>
              </a:effectLst>
            </p:spPr>
          </p:pic>
        </p:grpSp>
        <p:grpSp>
          <p:nvGrpSpPr>
            <p:cNvPr id="319" name="Google Shape;319;p18"/>
            <p:cNvGrpSpPr/>
            <p:nvPr/>
          </p:nvGrpSpPr>
          <p:grpSpPr>
            <a:xfrm>
              <a:off x="7139875" y="-370162"/>
              <a:ext cx="2074930" cy="909650"/>
              <a:chOff x="7139875" y="-370162"/>
              <a:chExt cx="2074930" cy="909650"/>
            </a:xfrm>
          </p:grpSpPr>
          <p:grpSp>
            <p:nvGrpSpPr>
              <p:cNvPr id="320" name="Google Shape;320;p18"/>
              <p:cNvGrpSpPr/>
              <p:nvPr/>
            </p:nvGrpSpPr>
            <p:grpSpPr>
              <a:xfrm>
                <a:off x="7139875" y="48825"/>
                <a:ext cx="1428600" cy="293925"/>
                <a:chOff x="388600" y="2553650"/>
                <a:chExt cx="1428600" cy="293925"/>
              </a:xfrm>
            </p:grpSpPr>
            <p:sp>
              <p:nvSpPr>
                <p:cNvPr id="321" name="Google Shape;321;p18"/>
                <p:cNvSpPr/>
                <p:nvPr/>
              </p:nvSpPr>
              <p:spPr>
                <a:xfrm>
                  <a:off x="388600" y="2742200"/>
                  <a:ext cx="1428600" cy="105375"/>
                </a:xfrm>
                <a:custGeom>
                  <a:rect b="b" l="l" r="r" t="t"/>
                  <a:pathLst>
                    <a:path extrusionOk="0" h="4215" w="57144">
                      <a:moveTo>
                        <a:pt x="7709" y="0"/>
                      </a:moveTo>
                      <a:lnTo>
                        <a:pt x="3938" y="3715"/>
                      </a:lnTo>
                      <a:lnTo>
                        <a:pt x="250" y="111"/>
                      </a:lnTo>
                      <a:lnTo>
                        <a:pt x="1" y="361"/>
                      </a:lnTo>
                      <a:lnTo>
                        <a:pt x="3938" y="4214"/>
                      </a:lnTo>
                      <a:lnTo>
                        <a:pt x="7709" y="471"/>
                      </a:lnTo>
                      <a:lnTo>
                        <a:pt x="11507" y="4214"/>
                      </a:lnTo>
                      <a:lnTo>
                        <a:pt x="15305" y="471"/>
                      </a:lnTo>
                      <a:lnTo>
                        <a:pt x="19104" y="4214"/>
                      </a:lnTo>
                      <a:lnTo>
                        <a:pt x="22902" y="471"/>
                      </a:lnTo>
                      <a:lnTo>
                        <a:pt x="26673" y="4214"/>
                      </a:lnTo>
                      <a:lnTo>
                        <a:pt x="30471" y="471"/>
                      </a:lnTo>
                      <a:lnTo>
                        <a:pt x="34270" y="4214"/>
                      </a:lnTo>
                      <a:lnTo>
                        <a:pt x="38068" y="471"/>
                      </a:lnTo>
                      <a:lnTo>
                        <a:pt x="41867" y="4214"/>
                      </a:lnTo>
                      <a:lnTo>
                        <a:pt x="45637" y="471"/>
                      </a:lnTo>
                      <a:lnTo>
                        <a:pt x="49436" y="4214"/>
                      </a:lnTo>
                      <a:lnTo>
                        <a:pt x="53234" y="471"/>
                      </a:lnTo>
                      <a:lnTo>
                        <a:pt x="56894" y="4104"/>
                      </a:lnTo>
                      <a:lnTo>
                        <a:pt x="57143" y="3854"/>
                      </a:lnTo>
                      <a:lnTo>
                        <a:pt x="53234" y="0"/>
                      </a:lnTo>
                      <a:lnTo>
                        <a:pt x="49436" y="3715"/>
                      </a:lnTo>
                      <a:lnTo>
                        <a:pt x="45637" y="0"/>
                      </a:lnTo>
                      <a:lnTo>
                        <a:pt x="41867" y="3715"/>
                      </a:lnTo>
                      <a:lnTo>
                        <a:pt x="38068" y="0"/>
                      </a:lnTo>
                      <a:lnTo>
                        <a:pt x="34270" y="3715"/>
                      </a:lnTo>
                      <a:lnTo>
                        <a:pt x="30471" y="0"/>
                      </a:lnTo>
                      <a:lnTo>
                        <a:pt x="26673" y="3715"/>
                      </a:lnTo>
                      <a:lnTo>
                        <a:pt x="22902" y="0"/>
                      </a:lnTo>
                      <a:lnTo>
                        <a:pt x="19104" y="3715"/>
                      </a:lnTo>
                      <a:lnTo>
                        <a:pt x="15305" y="0"/>
                      </a:lnTo>
                      <a:lnTo>
                        <a:pt x="11507" y="3715"/>
                      </a:lnTo>
                      <a:lnTo>
                        <a:pt x="770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14300" rotWithShape="0" algn="bl" dist="28575">
                    <a:schemeClr val="dk1">
                      <a:alpha val="1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" name="Google Shape;322;p18"/>
                <p:cNvSpPr/>
                <p:nvPr/>
              </p:nvSpPr>
              <p:spPr>
                <a:xfrm>
                  <a:off x="388600" y="2553650"/>
                  <a:ext cx="1428600" cy="106075"/>
                </a:xfrm>
                <a:custGeom>
                  <a:rect b="b" l="l" r="r" t="t"/>
                  <a:pathLst>
                    <a:path extrusionOk="0" h="4243" w="57144">
                      <a:moveTo>
                        <a:pt x="7709" y="1"/>
                      </a:moveTo>
                      <a:lnTo>
                        <a:pt x="3938" y="3744"/>
                      </a:lnTo>
                      <a:lnTo>
                        <a:pt x="250" y="139"/>
                      </a:lnTo>
                      <a:lnTo>
                        <a:pt x="1" y="389"/>
                      </a:lnTo>
                      <a:lnTo>
                        <a:pt x="3938" y="4243"/>
                      </a:lnTo>
                      <a:lnTo>
                        <a:pt x="7709" y="500"/>
                      </a:lnTo>
                      <a:lnTo>
                        <a:pt x="11507" y="4243"/>
                      </a:lnTo>
                      <a:lnTo>
                        <a:pt x="15305" y="500"/>
                      </a:lnTo>
                      <a:lnTo>
                        <a:pt x="19104" y="4243"/>
                      </a:lnTo>
                      <a:lnTo>
                        <a:pt x="22902" y="500"/>
                      </a:lnTo>
                      <a:lnTo>
                        <a:pt x="26673" y="4243"/>
                      </a:lnTo>
                      <a:lnTo>
                        <a:pt x="30471" y="500"/>
                      </a:lnTo>
                      <a:lnTo>
                        <a:pt x="34270" y="4243"/>
                      </a:lnTo>
                      <a:lnTo>
                        <a:pt x="38068" y="500"/>
                      </a:lnTo>
                      <a:lnTo>
                        <a:pt x="41867" y="4243"/>
                      </a:lnTo>
                      <a:lnTo>
                        <a:pt x="45637" y="500"/>
                      </a:lnTo>
                      <a:lnTo>
                        <a:pt x="49436" y="4243"/>
                      </a:lnTo>
                      <a:lnTo>
                        <a:pt x="53234" y="500"/>
                      </a:lnTo>
                      <a:lnTo>
                        <a:pt x="56894" y="4104"/>
                      </a:lnTo>
                      <a:lnTo>
                        <a:pt x="57143" y="3855"/>
                      </a:lnTo>
                      <a:lnTo>
                        <a:pt x="53234" y="1"/>
                      </a:lnTo>
                      <a:lnTo>
                        <a:pt x="49436" y="3744"/>
                      </a:lnTo>
                      <a:lnTo>
                        <a:pt x="45637" y="1"/>
                      </a:lnTo>
                      <a:lnTo>
                        <a:pt x="41867" y="3744"/>
                      </a:lnTo>
                      <a:lnTo>
                        <a:pt x="38068" y="1"/>
                      </a:lnTo>
                      <a:lnTo>
                        <a:pt x="34270" y="3744"/>
                      </a:lnTo>
                      <a:lnTo>
                        <a:pt x="30471" y="1"/>
                      </a:lnTo>
                      <a:lnTo>
                        <a:pt x="26673" y="3744"/>
                      </a:lnTo>
                      <a:lnTo>
                        <a:pt x="22902" y="1"/>
                      </a:lnTo>
                      <a:lnTo>
                        <a:pt x="19104" y="3744"/>
                      </a:lnTo>
                      <a:lnTo>
                        <a:pt x="15305" y="1"/>
                      </a:lnTo>
                      <a:lnTo>
                        <a:pt x="11507" y="3744"/>
                      </a:lnTo>
                      <a:lnTo>
                        <a:pt x="77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14300" rotWithShape="0" algn="bl" dist="28575">
                    <a:schemeClr val="dk1">
                      <a:alpha val="1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323" name="Google Shape;323;p18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916805" y="-370162"/>
                <a:ext cx="1298000" cy="9096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0013" rotWithShape="0" algn="bl" dir="5400000" dist="28575">
                  <a:schemeClr val="dk1">
                    <a:alpha val="17000"/>
                  </a:schemeClr>
                </a:outerShdw>
              </a:effectLst>
            </p:spPr>
          </p:pic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_1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/>
          <p:nvPr/>
        </p:nvSpPr>
        <p:spPr>
          <a:xfrm>
            <a:off x="239475" y="234150"/>
            <a:ext cx="8665200" cy="4675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1438" rotWithShape="0" algn="bl" dir="2880000" dist="952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9"/>
          <p:cNvSpPr txBox="1"/>
          <p:nvPr>
            <p:ph type="title"/>
          </p:nvPr>
        </p:nvSpPr>
        <p:spPr>
          <a:xfrm>
            <a:off x="713250" y="445025"/>
            <a:ext cx="36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7" name="Google Shape;327;p19"/>
          <p:cNvSpPr txBox="1"/>
          <p:nvPr>
            <p:ph idx="1" type="body"/>
          </p:nvPr>
        </p:nvSpPr>
        <p:spPr>
          <a:xfrm>
            <a:off x="713250" y="1573875"/>
            <a:ext cx="7717500" cy="21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328" name="Google Shape;328;p19"/>
          <p:cNvGrpSpPr/>
          <p:nvPr/>
        </p:nvGrpSpPr>
        <p:grpSpPr>
          <a:xfrm>
            <a:off x="6989224" y="-808335"/>
            <a:ext cx="2247889" cy="2275792"/>
            <a:chOff x="6989224" y="-799930"/>
            <a:chExt cx="2247889" cy="2275792"/>
          </a:xfrm>
        </p:grpSpPr>
        <p:pic>
          <p:nvPicPr>
            <p:cNvPr id="329" name="Google Shape;329;p19"/>
            <p:cNvPicPr preferRelativeResize="0"/>
            <p:nvPr/>
          </p:nvPicPr>
          <p:blipFill rotWithShape="1">
            <a:blip r:embed="rId2">
              <a:alphaModFix/>
            </a:blip>
            <a:srcRect b="8776" l="-1010" r="1010" t="8345"/>
            <a:stretch/>
          </p:blipFill>
          <p:spPr>
            <a:xfrm>
              <a:off x="7196150" y="-799930"/>
              <a:ext cx="1370000" cy="1310375"/>
            </a:xfrm>
            <a:prstGeom prst="rect">
              <a:avLst/>
            </a:prstGeom>
            <a:noFill/>
            <a:ln>
              <a:noFill/>
            </a:ln>
            <a:effectLst>
              <a:outerShdw blurRad="100013" rotWithShape="0" algn="bl" dir="5400000" dist="28575">
                <a:schemeClr val="dk1">
                  <a:alpha val="17000"/>
                </a:schemeClr>
              </a:outerShdw>
            </a:effectLst>
          </p:spPr>
        </p:pic>
        <p:pic>
          <p:nvPicPr>
            <p:cNvPr id="330" name="Google Shape;330;p19"/>
            <p:cNvPicPr preferRelativeResize="0"/>
            <p:nvPr/>
          </p:nvPicPr>
          <p:blipFill rotWithShape="1">
            <a:blip r:embed="rId3">
              <a:alphaModFix/>
            </a:blip>
            <a:srcRect b="7006" l="18877" r="19125" t="11334"/>
            <a:stretch/>
          </p:blipFill>
          <p:spPr>
            <a:xfrm>
              <a:off x="8690357" y="474638"/>
              <a:ext cx="384660" cy="100122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</p:pic>
        <p:pic>
          <p:nvPicPr>
            <p:cNvPr id="331" name="Google Shape;331;p19"/>
            <p:cNvPicPr preferRelativeResize="0"/>
            <p:nvPr/>
          </p:nvPicPr>
          <p:blipFill rotWithShape="1">
            <a:blip r:embed="rId4">
              <a:alphaModFix/>
            </a:blip>
            <a:srcRect b="8897" l="0" r="0" t="21425"/>
            <a:stretch/>
          </p:blipFill>
          <p:spPr>
            <a:xfrm rot="5399997">
              <a:off x="8328250" y="108875"/>
              <a:ext cx="1172375" cy="645350"/>
            </a:xfrm>
            <a:prstGeom prst="rect">
              <a:avLst/>
            </a:prstGeom>
            <a:noFill/>
            <a:ln>
              <a:noFill/>
            </a:ln>
            <a:effectLst>
              <a:outerShdw blurRad="100013" rotWithShape="0" algn="bl" dir="5400000" dist="28575">
                <a:schemeClr val="dk1">
                  <a:alpha val="17000"/>
                </a:schemeClr>
              </a:outerShdw>
            </a:effectLst>
          </p:spPr>
        </p:pic>
        <p:pic>
          <p:nvPicPr>
            <p:cNvPr id="332" name="Google Shape;332;p19"/>
            <p:cNvPicPr preferRelativeResize="0"/>
            <p:nvPr/>
          </p:nvPicPr>
          <p:blipFill rotWithShape="1">
            <a:blip r:embed="rId5">
              <a:alphaModFix/>
            </a:blip>
            <a:srcRect b="-1870" l="7808" r="2650" t="1870"/>
            <a:stretch/>
          </p:blipFill>
          <p:spPr>
            <a:xfrm>
              <a:off x="7990276" y="-401036"/>
              <a:ext cx="1017550" cy="1064722"/>
            </a:xfrm>
            <a:prstGeom prst="rect">
              <a:avLst/>
            </a:prstGeom>
            <a:noFill/>
            <a:ln>
              <a:noFill/>
            </a:ln>
            <a:effectLst>
              <a:outerShdw blurRad="100013" rotWithShape="0" algn="bl" dir="5400000" dist="28575">
                <a:schemeClr val="dk1">
                  <a:alpha val="17000"/>
                </a:schemeClr>
              </a:outerShdw>
            </a:effectLst>
          </p:spPr>
        </p:pic>
        <p:pic>
          <p:nvPicPr>
            <p:cNvPr id="333" name="Google Shape;333;p19"/>
            <p:cNvPicPr preferRelativeResize="0"/>
            <p:nvPr/>
          </p:nvPicPr>
          <p:blipFill rotWithShape="1">
            <a:blip r:embed="rId6">
              <a:alphaModFix/>
            </a:blip>
            <a:srcRect b="4522" l="4816" r="4807" t="7154"/>
            <a:stretch/>
          </p:blipFill>
          <p:spPr>
            <a:xfrm>
              <a:off x="8490150" y="362188"/>
              <a:ext cx="478200" cy="481625"/>
            </a:xfrm>
            <a:prstGeom prst="rect">
              <a:avLst/>
            </a:prstGeom>
            <a:noFill/>
            <a:ln>
              <a:noFill/>
            </a:ln>
            <a:effectLst>
              <a:outerShdw blurRad="100013" rotWithShape="0" algn="bl" dir="5400000" dist="28575">
                <a:schemeClr val="dk1">
                  <a:alpha val="17000"/>
                </a:schemeClr>
              </a:outerShdw>
            </a:effectLst>
          </p:spPr>
        </p:pic>
        <p:grpSp>
          <p:nvGrpSpPr>
            <p:cNvPr id="334" name="Google Shape;334;p19"/>
            <p:cNvGrpSpPr/>
            <p:nvPr/>
          </p:nvGrpSpPr>
          <p:grpSpPr>
            <a:xfrm>
              <a:off x="6989224" y="12788"/>
              <a:ext cx="440696" cy="440717"/>
              <a:chOff x="2242075" y="2645150"/>
              <a:chExt cx="516400" cy="516425"/>
            </a:xfrm>
          </p:grpSpPr>
          <p:sp>
            <p:nvSpPr>
              <p:cNvPr id="335" name="Google Shape;335;p19"/>
              <p:cNvSpPr/>
              <p:nvPr/>
            </p:nvSpPr>
            <p:spPr>
              <a:xfrm>
                <a:off x="2495750" y="2645150"/>
                <a:ext cx="9050" cy="516425"/>
              </a:xfrm>
              <a:custGeom>
                <a:rect b="b" l="l" r="r" t="t"/>
                <a:pathLst>
                  <a:path extrusionOk="0" h="20657" w="362">
                    <a:moveTo>
                      <a:pt x="1" y="1"/>
                    </a:moveTo>
                    <a:lnTo>
                      <a:pt x="1" y="20656"/>
                    </a:lnTo>
                    <a:lnTo>
                      <a:pt x="361" y="20656"/>
                    </a:lnTo>
                    <a:lnTo>
                      <a:pt x="3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14300" rotWithShape="0" algn="bl" dist="28575">
                  <a:schemeClr val="dk1">
                    <a:alpha val="1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2242075" y="2898850"/>
                <a:ext cx="516400" cy="9025"/>
              </a:xfrm>
              <a:custGeom>
                <a:rect b="b" l="l" r="r" t="t"/>
                <a:pathLst>
                  <a:path extrusionOk="0" h="361" w="20656">
                    <a:moveTo>
                      <a:pt x="0" y="0"/>
                    </a:moveTo>
                    <a:lnTo>
                      <a:pt x="0" y="361"/>
                    </a:lnTo>
                    <a:lnTo>
                      <a:pt x="20656" y="361"/>
                    </a:lnTo>
                    <a:lnTo>
                      <a:pt x="206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14300" rotWithShape="0" algn="bl" dist="28575">
                  <a:schemeClr val="dk1">
                    <a:alpha val="1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>
                <a:off x="2314850" y="2717925"/>
                <a:ext cx="370850" cy="370850"/>
              </a:xfrm>
              <a:custGeom>
                <a:rect b="b" l="l" r="r" t="t"/>
                <a:pathLst>
                  <a:path extrusionOk="0" h="14834" w="14834">
                    <a:moveTo>
                      <a:pt x="14612" y="1"/>
                    </a:moveTo>
                    <a:lnTo>
                      <a:pt x="0" y="14584"/>
                    </a:lnTo>
                    <a:lnTo>
                      <a:pt x="250" y="14834"/>
                    </a:lnTo>
                    <a:lnTo>
                      <a:pt x="14833" y="250"/>
                    </a:lnTo>
                    <a:lnTo>
                      <a:pt x="146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14300" rotWithShape="0" algn="bl" dist="28575">
                  <a:schemeClr val="dk1">
                    <a:alpha val="1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>
                <a:off x="2314850" y="2717925"/>
                <a:ext cx="370850" cy="370850"/>
              </a:xfrm>
              <a:custGeom>
                <a:rect b="b" l="l" r="r" t="t"/>
                <a:pathLst>
                  <a:path extrusionOk="0" h="14834" w="14834">
                    <a:moveTo>
                      <a:pt x="250" y="1"/>
                    </a:moveTo>
                    <a:lnTo>
                      <a:pt x="0" y="250"/>
                    </a:lnTo>
                    <a:lnTo>
                      <a:pt x="14612" y="14834"/>
                    </a:lnTo>
                    <a:lnTo>
                      <a:pt x="14833" y="14584"/>
                    </a:ln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14300" rotWithShape="0" algn="bl" dist="28575">
                  <a:schemeClr val="dk1">
                    <a:alpha val="1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_1_1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0"/>
          <p:cNvSpPr/>
          <p:nvPr/>
        </p:nvSpPr>
        <p:spPr>
          <a:xfrm>
            <a:off x="239475" y="234150"/>
            <a:ext cx="8665200" cy="4675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1438" rotWithShape="0" algn="bl" dir="2880000" dist="952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2" name="Google Shape;342;p20"/>
          <p:cNvSpPr txBox="1"/>
          <p:nvPr>
            <p:ph idx="1" type="body"/>
          </p:nvPr>
        </p:nvSpPr>
        <p:spPr>
          <a:xfrm>
            <a:off x="720000" y="1093924"/>
            <a:ext cx="77040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/>
          <p:nvPr/>
        </p:nvSpPr>
        <p:spPr>
          <a:xfrm>
            <a:off x="239475" y="234150"/>
            <a:ext cx="8665200" cy="4675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1438" rotWithShape="0" algn="bl" dir="2880000" dist="952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 txBox="1"/>
          <p:nvPr>
            <p:ph type="title"/>
          </p:nvPr>
        </p:nvSpPr>
        <p:spPr>
          <a:xfrm>
            <a:off x="4694875" y="2647950"/>
            <a:ext cx="3735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" name="Google Shape;55;p3"/>
          <p:cNvSpPr txBox="1"/>
          <p:nvPr>
            <p:ph hasCustomPrompt="1" idx="2" type="title"/>
          </p:nvPr>
        </p:nvSpPr>
        <p:spPr>
          <a:xfrm>
            <a:off x="4810650" y="1825625"/>
            <a:ext cx="1328100" cy="746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3060000" dist="76200">
              <a:schemeClr val="dk1">
                <a:alpha val="1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3"/>
          <p:cNvSpPr/>
          <p:nvPr>
            <p:ph idx="3" type="pic"/>
          </p:nvPr>
        </p:nvSpPr>
        <p:spPr>
          <a:xfrm>
            <a:off x="713225" y="539550"/>
            <a:ext cx="3858900" cy="4064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000000" dist="76200">
              <a:schemeClr val="dk1">
                <a:alpha val="10000"/>
              </a:schemeClr>
            </a:outerShdw>
          </a:effectLst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0_1_1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"/>
          <p:cNvSpPr/>
          <p:nvPr/>
        </p:nvSpPr>
        <p:spPr>
          <a:xfrm>
            <a:off x="239475" y="234150"/>
            <a:ext cx="8665200" cy="4675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1438" rotWithShape="0" algn="bl" dir="2880000" dist="952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6" name="Google Shape;346;p21"/>
          <p:cNvSpPr txBox="1"/>
          <p:nvPr>
            <p:ph idx="1" type="body"/>
          </p:nvPr>
        </p:nvSpPr>
        <p:spPr>
          <a:xfrm>
            <a:off x="720000" y="1093925"/>
            <a:ext cx="6020400" cy="35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347" name="Google Shape;347;p21"/>
          <p:cNvGrpSpPr/>
          <p:nvPr/>
        </p:nvGrpSpPr>
        <p:grpSpPr>
          <a:xfrm>
            <a:off x="307238" y="-11"/>
            <a:ext cx="6491976" cy="5721548"/>
            <a:chOff x="307238" y="-11"/>
            <a:chExt cx="6491976" cy="5721548"/>
          </a:xfrm>
        </p:grpSpPr>
        <p:grpSp>
          <p:nvGrpSpPr>
            <p:cNvPr id="348" name="Google Shape;348;p21"/>
            <p:cNvGrpSpPr/>
            <p:nvPr/>
          </p:nvGrpSpPr>
          <p:grpSpPr>
            <a:xfrm>
              <a:off x="6354231" y="-11"/>
              <a:ext cx="444982" cy="445003"/>
              <a:chOff x="2242075" y="2645150"/>
              <a:chExt cx="516400" cy="516425"/>
            </a:xfrm>
          </p:grpSpPr>
          <p:sp>
            <p:nvSpPr>
              <p:cNvPr id="349" name="Google Shape;349;p21"/>
              <p:cNvSpPr/>
              <p:nvPr/>
            </p:nvSpPr>
            <p:spPr>
              <a:xfrm>
                <a:off x="2495750" y="2645150"/>
                <a:ext cx="9050" cy="516425"/>
              </a:xfrm>
              <a:custGeom>
                <a:rect b="b" l="l" r="r" t="t"/>
                <a:pathLst>
                  <a:path extrusionOk="0" h="20657" w="362">
                    <a:moveTo>
                      <a:pt x="1" y="1"/>
                    </a:moveTo>
                    <a:lnTo>
                      <a:pt x="1" y="20656"/>
                    </a:lnTo>
                    <a:lnTo>
                      <a:pt x="361" y="20656"/>
                    </a:lnTo>
                    <a:lnTo>
                      <a:pt x="3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14300" rotWithShape="0" algn="bl" dist="28575">
                  <a:schemeClr val="dk1">
                    <a:alpha val="1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1"/>
              <p:cNvSpPr/>
              <p:nvPr/>
            </p:nvSpPr>
            <p:spPr>
              <a:xfrm>
                <a:off x="2242075" y="2898850"/>
                <a:ext cx="516400" cy="9025"/>
              </a:xfrm>
              <a:custGeom>
                <a:rect b="b" l="l" r="r" t="t"/>
                <a:pathLst>
                  <a:path extrusionOk="0" h="361" w="20656">
                    <a:moveTo>
                      <a:pt x="0" y="0"/>
                    </a:moveTo>
                    <a:lnTo>
                      <a:pt x="0" y="361"/>
                    </a:lnTo>
                    <a:lnTo>
                      <a:pt x="20656" y="361"/>
                    </a:lnTo>
                    <a:lnTo>
                      <a:pt x="206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14300" rotWithShape="0" algn="bl" dist="28575">
                  <a:schemeClr val="dk1">
                    <a:alpha val="1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1"/>
              <p:cNvSpPr/>
              <p:nvPr/>
            </p:nvSpPr>
            <p:spPr>
              <a:xfrm>
                <a:off x="2314850" y="2717925"/>
                <a:ext cx="370850" cy="370850"/>
              </a:xfrm>
              <a:custGeom>
                <a:rect b="b" l="l" r="r" t="t"/>
                <a:pathLst>
                  <a:path extrusionOk="0" h="14834" w="14834">
                    <a:moveTo>
                      <a:pt x="14612" y="1"/>
                    </a:moveTo>
                    <a:lnTo>
                      <a:pt x="0" y="14584"/>
                    </a:lnTo>
                    <a:lnTo>
                      <a:pt x="250" y="14834"/>
                    </a:lnTo>
                    <a:lnTo>
                      <a:pt x="14833" y="250"/>
                    </a:lnTo>
                    <a:lnTo>
                      <a:pt x="146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14300" rotWithShape="0" algn="bl" dist="28575">
                  <a:schemeClr val="dk1">
                    <a:alpha val="1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21"/>
              <p:cNvSpPr/>
              <p:nvPr/>
            </p:nvSpPr>
            <p:spPr>
              <a:xfrm>
                <a:off x="2314850" y="2717925"/>
                <a:ext cx="370850" cy="370850"/>
              </a:xfrm>
              <a:custGeom>
                <a:rect b="b" l="l" r="r" t="t"/>
                <a:pathLst>
                  <a:path extrusionOk="0" h="14834" w="14834">
                    <a:moveTo>
                      <a:pt x="250" y="1"/>
                    </a:moveTo>
                    <a:lnTo>
                      <a:pt x="0" y="250"/>
                    </a:lnTo>
                    <a:lnTo>
                      <a:pt x="14612" y="14834"/>
                    </a:lnTo>
                    <a:lnTo>
                      <a:pt x="14833" y="14584"/>
                    </a:ln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14300" rotWithShape="0" algn="bl" dist="28575">
                  <a:schemeClr val="dk1">
                    <a:alpha val="1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3" name="Google Shape;353;p21"/>
            <p:cNvGrpSpPr/>
            <p:nvPr/>
          </p:nvGrpSpPr>
          <p:grpSpPr>
            <a:xfrm rot="5400000">
              <a:off x="-260100" y="4860275"/>
              <a:ext cx="1428600" cy="293925"/>
              <a:chOff x="388600" y="2553650"/>
              <a:chExt cx="1428600" cy="293925"/>
            </a:xfrm>
          </p:grpSpPr>
          <p:sp>
            <p:nvSpPr>
              <p:cNvPr id="354" name="Google Shape;354;p21"/>
              <p:cNvSpPr/>
              <p:nvPr/>
            </p:nvSpPr>
            <p:spPr>
              <a:xfrm>
                <a:off x="388600" y="2742200"/>
                <a:ext cx="1428600" cy="105375"/>
              </a:xfrm>
              <a:custGeom>
                <a:rect b="b" l="l" r="r" t="t"/>
                <a:pathLst>
                  <a:path extrusionOk="0" h="4215" w="57144">
                    <a:moveTo>
                      <a:pt x="7709" y="0"/>
                    </a:moveTo>
                    <a:lnTo>
                      <a:pt x="3938" y="3715"/>
                    </a:lnTo>
                    <a:lnTo>
                      <a:pt x="250" y="111"/>
                    </a:lnTo>
                    <a:lnTo>
                      <a:pt x="1" y="361"/>
                    </a:lnTo>
                    <a:lnTo>
                      <a:pt x="3938" y="4214"/>
                    </a:lnTo>
                    <a:lnTo>
                      <a:pt x="7709" y="471"/>
                    </a:lnTo>
                    <a:lnTo>
                      <a:pt x="11507" y="4214"/>
                    </a:lnTo>
                    <a:lnTo>
                      <a:pt x="15305" y="471"/>
                    </a:lnTo>
                    <a:lnTo>
                      <a:pt x="19104" y="4214"/>
                    </a:lnTo>
                    <a:lnTo>
                      <a:pt x="22902" y="471"/>
                    </a:lnTo>
                    <a:lnTo>
                      <a:pt x="26673" y="4214"/>
                    </a:lnTo>
                    <a:lnTo>
                      <a:pt x="30471" y="471"/>
                    </a:lnTo>
                    <a:lnTo>
                      <a:pt x="34270" y="4214"/>
                    </a:lnTo>
                    <a:lnTo>
                      <a:pt x="38068" y="471"/>
                    </a:lnTo>
                    <a:lnTo>
                      <a:pt x="41867" y="4214"/>
                    </a:lnTo>
                    <a:lnTo>
                      <a:pt x="45637" y="471"/>
                    </a:lnTo>
                    <a:lnTo>
                      <a:pt x="49436" y="4214"/>
                    </a:lnTo>
                    <a:lnTo>
                      <a:pt x="53234" y="471"/>
                    </a:lnTo>
                    <a:lnTo>
                      <a:pt x="56894" y="4104"/>
                    </a:lnTo>
                    <a:lnTo>
                      <a:pt x="57143" y="3854"/>
                    </a:lnTo>
                    <a:lnTo>
                      <a:pt x="53234" y="0"/>
                    </a:lnTo>
                    <a:lnTo>
                      <a:pt x="49436" y="3715"/>
                    </a:lnTo>
                    <a:lnTo>
                      <a:pt x="45637" y="0"/>
                    </a:lnTo>
                    <a:lnTo>
                      <a:pt x="41867" y="3715"/>
                    </a:lnTo>
                    <a:lnTo>
                      <a:pt x="38068" y="0"/>
                    </a:lnTo>
                    <a:lnTo>
                      <a:pt x="34270" y="3715"/>
                    </a:lnTo>
                    <a:lnTo>
                      <a:pt x="30471" y="0"/>
                    </a:lnTo>
                    <a:lnTo>
                      <a:pt x="26673" y="3715"/>
                    </a:lnTo>
                    <a:lnTo>
                      <a:pt x="22902" y="0"/>
                    </a:lnTo>
                    <a:lnTo>
                      <a:pt x="19104" y="3715"/>
                    </a:lnTo>
                    <a:lnTo>
                      <a:pt x="15305" y="0"/>
                    </a:lnTo>
                    <a:lnTo>
                      <a:pt x="11507" y="3715"/>
                    </a:lnTo>
                    <a:lnTo>
                      <a:pt x="77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14300" rotWithShape="0" algn="bl" dist="28575">
                  <a:schemeClr val="dk1">
                    <a:alpha val="1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21"/>
              <p:cNvSpPr/>
              <p:nvPr/>
            </p:nvSpPr>
            <p:spPr>
              <a:xfrm>
                <a:off x="388600" y="2553650"/>
                <a:ext cx="1428600" cy="106075"/>
              </a:xfrm>
              <a:custGeom>
                <a:rect b="b" l="l" r="r" t="t"/>
                <a:pathLst>
                  <a:path extrusionOk="0" h="4243" w="57144">
                    <a:moveTo>
                      <a:pt x="7709" y="1"/>
                    </a:moveTo>
                    <a:lnTo>
                      <a:pt x="3938" y="3744"/>
                    </a:lnTo>
                    <a:lnTo>
                      <a:pt x="250" y="139"/>
                    </a:lnTo>
                    <a:lnTo>
                      <a:pt x="1" y="389"/>
                    </a:lnTo>
                    <a:lnTo>
                      <a:pt x="3938" y="4243"/>
                    </a:lnTo>
                    <a:lnTo>
                      <a:pt x="7709" y="500"/>
                    </a:lnTo>
                    <a:lnTo>
                      <a:pt x="11507" y="4243"/>
                    </a:lnTo>
                    <a:lnTo>
                      <a:pt x="15305" y="500"/>
                    </a:lnTo>
                    <a:lnTo>
                      <a:pt x="19104" y="4243"/>
                    </a:lnTo>
                    <a:lnTo>
                      <a:pt x="22902" y="500"/>
                    </a:lnTo>
                    <a:lnTo>
                      <a:pt x="26673" y="4243"/>
                    </a:lnTo>
                    <a:lnTo>
                      <a:pt x="30471" y="500"/>
                    </a:lnTo>
                    <a:lnTo>
                      <a:pt x="34270" y="4243"/>
                    </a:lnTo>
                    <a:lnTo>
                      <a:pt x="38068" y="500"/>
                    </a:lnTo>
                    <a:lnTo>
                      <a:pt x="41867" y="4243"/>
                    </a:lnTo>
                    <a:lnTo>
                      <a:pt x="45637" y="500"/>
                    </a:lnTo>
                    <a:lnTo>
                      <a:pt x="49436" y="4243"/>
                    </a:lnTo>
                    <a:lnTo>
                      <a:pt x="53234" y="500"/>
                    </a:lnTo>
                    <a:lnTo>
                      <a:pt x="56894" y="4104"/>
                    </a:lnTo>
                    <a:lnTo>
                      <a:pt x="57143" y="3855"/>
                    </a:lnTo>
                    <a:lnTo>
                      <a:pt x="53234" y="1"/>
                    </a:lnTo>
                    <a:lnTo>
                      <a:pt x="49436" y="3744"/>
                    </a:lnTo>
                    <a:lnTo>
                      <a:pt x="45637" y="1"/>
                    </a:lnTo>
                    <a:lnTo>
                      <a:pt x="41867" y="3744"/>
                    </a:lnTo>
                    <a:lnTo>
                      <a:pt x="38068" y="1"/>
                    </a:lnTo>
                    <a:lnTo>
                      <a:pt x="34270" y="3744"/>
                    </a:lnTo>
                    <a:lnTo>
                      <a:pt x="30471" y="1"/>
                    </a:lnTo>
                    <a:lnTo>
                      <a:pt x="26673" y="3744"/>
                    </a:lnTo>
                    <a:lnTo>
                      <a:pt x="22902" y="1"/>
                    </a:lnTo>
                    <a:lnTo>
                      <a:pt x="19104" y="3744"/>
                    </a:lnTo>
                    <a:lnTo>
                      <a:pt x="15305" y="1"/>
                    </a:lnTo>
                    <a:lnTo>
                      <a:pt x="11507" y="3744"/>
                    </a:lnTo>
                    <a:lnTo>
                      <a:pt x="77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14300" rotWithShape="0" algn="bl" dist="28575">
                  <a:schemeClr val="dk1">
                    <a:alpha val="1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2"/>
          <p:cNvSpPr/>
          <p:nvPr/>
        </p:nvSpPr>
        <p:spPr>
          <a:xfrm>
            <a:off x="239475" y="234150"/>
            <a:ext cx="8665200" cy="4675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1438" rotWithShape="0" algn="bl" dir="2880000" dist="952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9" name="Google Shape;359;p22"/>
          <p:cNvSpPr txBox="1"/>
          <p:nvPr>
            <p:ph idx="1" type="subTitle"/>
          </p:nvPr>
        </p:nvSpPr>
        <p:spPr>
          <a:xfrm>
            <a:off x="720000" y="2410250"/>
            <a:ext cx="2250300" cy="12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0" name="Google Shape;360;p22"/>
          <p:cNvSpPr txBox="1"/>
          <p:nvPr>
            <p:ph idx="2" type="subTitle"/>
          </p:nvPr>
        </p:nvSpPr>
        <p:spPr>
          <a:xfrm>
            <a:off x="3446849" y="2410250"/>
            <a:ext cx="2250300" cy="12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1" name="Google Shape;361;p22"/>
          <p:cNvSpPr txBox="1"/>
          <p:nvPr>
            <p:ph idx="3" type="subTitle"/>
          </p:nvPr>
        </p:nvSpPr>
        <p:spPr>
          <a:xfrm>
            <a:off x="6173697" y="2410251"/>
            <a:ext cx="2250300" cy="12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2" name="Google Shape;362;p22"/>
          <p:cNvSpPr txBox="1"/>
          <p:nvPr>
            <p:ph idx="4" type="subTitle"/>
          </p:nvPr>
        </p:nvSpPr>
        <p:spPr>
          <a:xfrm>
            <a:off x="720000" y="1653650"/>
            <a:ext cx="2250300" cy="6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sz="1600">
                <a:solidFill>
                  <a:schemeClr val="dk1"/>
                </a:solidFill>
                <a:latin typeface="Unbounded SemiBold"/>
                <a:ea typeface="Unbounded SemiBold"/>
                <a:cs typeface="Unbounded SemiBold"/>
                <a:sym typeface="Unbounde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9pPr>
          </a:lstStyle>
          <a:p/>
        </p:txBody>
      </p:sp>
      <p:sp>
        <p:nvSpPr>
          <p:cNvPr id="363" name="Google Shape;363;p22"/>
          <p:cNvSpPr txBox="1"/>
          <p:nvPr>
            <p:ph idx="5" type="subTitle"/>
          </p:nvPr>
        </p:nvSpPr>
        <p:spPr>
          <a:xfrm>
            <a:off x="3446843" y="1653650"/>
            <a:ext cx="2250300" cy="6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sz="1600">
                <a:solidFill>
                  <a:schemeClr val="dk1"/>
                </a:solidFill>
                <a:latin typeface="Unbounded SemiBold"/>
                <a:ea typeface="Unbounded SemiBold"/>
                <a:cs typeface="Unbounded SemiBold"/>
                <a:sym typeface="Unbounde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9pPr>
          </a:lstStyle>
          <a:p/>
        </p:txBody>
      </p:sp>
      <p:sp>
        <p:nvSpPr>
          <p:cNvPr id="364" name="Google Shape;364;p22"/>
          <p:cNvSpPr txBox="1"/>
          <p:nvPr>
            <p:ph idx="6" type="subTitle"/>
          </p:nvPr>
        </p:nvSpPr>
        <p:spPr>
          <a:xfrm>
            <a:off x="6173683" y="1653831"/>
            <a:ext cx="2250300" cy="6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sz="1600">
                <a:solidFill>
                  <a:schemeClr val="dk1"/>
                </a:solidFill>
                <a:latin typeface="Unbounded SemiBold"/>
                <a:ea typeface="Unbounded SemiBold"/>
                <a:cs typeface="Unbounded SemiBold"/>
                <a:sym typeface="Unbounde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9pPr>
          </a:lstStyle>
          <a:p/>
        </p:txBody>
      </p:sp>
      <p:grpSp>
        <p:nvGrpSpPr>
          <p:cNvPr id="365" name="Google Shape;365;p22"/>
          <p:cNvGrpSpPr/>
          <p:nvPr/>
        </p:nvGrpSpPr>
        <p:grpSpPr>
          <a:xfrm>
            <a:off x="7202595" y="-1"/>
            <a:ext cx="2055805" cy="1754563"/>
            <a:chOff x="7202595" y="-1"/>
            <a:chExt cx="2055805" cy="1754563"/>
          </a:xfrm>
        </p:grpSpPr>
        <p:pic>
          <p:nvPicPr>
            <p:cNvPr id="366" name="Google Shape;366;p22"/>
            <p:cNvPicPr preferRelativeResize="0"/>
            <p:nvPr/>
          </p:nvPicPr>
          <p:blipFill rotWithShape="1">
            <a:blip r:embed="rId2">
              <a:alphaModFix/>
            </a:blip>
            <a:srcRect b="-2069" l="14499" r="21030" t="2070"/>
            <a:stretch/>
          </p:blipFill>
          <p:spPr>
            <a:xfrm rot="5400000">
              <a:off x="7767183" y="-377917"/>
              <a:ext cx="333400" cy="14625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7" name="Google Shape;367;p22"/>
            <p:cNvGrpSpPr/>
            <p:nvPr/>
          </p:nvGrpSpPr>
          <p:grpSpPr>
            <a:xfrm rot="5400000">
              <a:off x="7958300" y="893300"/>
              <a:ext cx="1428600" cy="293925"/>
              <a:chOff x="388600" y="2553650"/>
              <a:chExt cx="1428600" cy="293925"/>
            </a:xfrm>
          </p:grpSpPr>
          <p:sp>
            <p:nvSpPr>
              <p:cNvPr id="368" name="Google Shape;368;p22"/>
              <p:cNvSpPr/>
              <p:nvPr/>
            </p:nvSpPr>
            <p:spPr>
              <a:xfrm>
                <a:off x="388600" y="2742200"/>
                <a:ext cx="1428600" cy="105375"/>
              </a:xfrm>
              <a:custGeom>
                <a:rect b="b" l="l" r="r" t="t"/>
                <a:pathLst>
                  <a:path extrusionOk="0" h="4215" w="57144">
                    <a:moveTo>
                      <a:pt x="7709" y="0"/>
                    </a:moveTo>
                    <a:lnTo>
                      <a:pt x="3938" y="3715"/>
                    </a:lnTo>
                    <a:lnTo>
                      <a:pt x="250" y="111"/>
                    </a:lnTo>
                    <a:lnTo>
                      <a:pt x="1" y="361"/>
                    </a:lnTo>
                    <a:lnTo>
                      <a:pt x="3938" y="4214"/>
                    </a:lnTo>
                    <a:lnTo>
                      <a:pt x="7709" y="471"/>
                    </a:lnTo>
                    <a:lnTo>
                      <a:pt x="11507" y="4214"/>
                    </a:lnTo>
                    <a:lnTo>
                      <a:pt x="15305" y="471"/>
                    </a:lnTo>
                    <a:lnTo>
                      <a:pt x="19104" y="4214"/>
                    </a:lnTo>
                    <a:lnTo>
                      <a:pt x="22902" y="471"/>
                    </a:lnTo>
                    <a:lnTo>
                      <a:pt x="26673" y="4214"/>
                    </a:lnTo>
                    <a:lnTo>
                      <a:pt x="30471" y="471"/>
                    </a:lnTo>
                    <a:lnTo>
                      <a:pt x="34270" y="4214"/>
                    </a:lnTo>
                    <a:lnTo>
                      <a:pt x="38068" y="471"/>
                    </a:lnTo>
                    <a:lnTo>
                      <a:pt x="41867" y="4214"/>
                    </a:lnTo>
                    <a:lnTo>
                      <a:pt x="45637" y="471"/>
                    </a:lnTo>
                    <a:lnTo>
                      <a:pt x="49436" y="4214"/>
                    </a:lnTo>
                    <a:lnTo>
                      <a:pt x="53234" y="471"/>
                    </a:lnTo>
                    <a:lnTo>
                      <a:pt x="56894" y="4104"/>
                    </a:lnTo>
                    <a:lnTo>
                      <a:pt x="57143" y="3854"/>
                    </a:lnTo>
                    <a:lnTo>
                      <a:pt x="53234" y="0"/>
                    </a:lnTo>
                    <a:lnTo>
                      <a:pt x="49436" y="3715"/>
                    </a:lnTo>
                    <a:lnTo>
                      <a:pt x="45637" y="0"/>
                    </a:lnTo>
                    <a:lnTo>
                      <a:pt x="41867" y="3715"/>
                    </a:lnTo>
                    <a:lnTo>
                      <a:pt x="38068" y="0"/>
                    </a:lnTo>
                    <a:lnTo>
                      <a:pt x="34270" y="3715"/>
                    </a:lnTo>
                    <a:lnTo>
                      <a:pt x="30471" y="0"/>
                    </a:lnTo>
                    <a:lnTo>
                      <a:pt x="26673" y="3715"/>
                    </a:lnTo>
                    <a:lnTo>
                      <a:pt x="22902" y="0"/>
                    </a:lnTo>
                    <a:lnTo>
                      <a:pt x="19104" y="3715"/>
                    </a:lnTo>
                    <a:lnTo>
                      <a:pt x="15305" y="0"/>
                    </a:lnTo>
                    <a:lnTo>
                      <a:pt x="11507" y="3715"/>
                    </a:lnTo>
                    <a:lnTo>
                      <a:pt x="77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14300" rotWithShape="0" algn="bl" dist="28575">
                  <a:schemeClr val="dk1">
                    <a:alpha val="1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22"/>
              <p:cNvSpPr/>
              <p:nvPr/>
            </p:nvSpPr>
            <p:spPr>
              <a:xfrm>
                <a:off x="388600" y="2553650"/>
                <a:ext cx="1428600" cy="106075"/>
              </a:xfrm>
              <a:custGeom>
                <a:rect b="b" l="l" r="r" t="t"/>
                <a:pathLst>
                  <a:path extrusionOk="0" h="4243" w="57144">
                    <a:moveTo>
                      <a:pt x="7709" y="1"/>
                    </a:moveTo>
                    <a:lnTo>
                      <a:pt x="3938" y="3744"/>
                    </a:lnTo>
                    <a:lnTo>
                      <a:pt x="250" y="139"/>
                    </a:lnTo>
                    <a:lnTo>
                      <a:pt x="1" y="389"/>
                    </a:lnTo>
                    <a:lnTo>
                      <a:pt x="3938" y="4243"/>
                    </a:lnTo>
                    <a:lnTo>
                      <a:pt x="7709" y="500"/>
                    </a:lnTo>
                    <a:lnTo>
                      <a:pt x="11507" y="4243"/>
                    </a:lnTo>
                    <a:lnTo>
                      <a:pt x="15305" y="500"/>
                    </a:lnTo>
                    <a:lnTo>
                      <a:pt x="19104" y="4243"/>
                    </a:lnTo>
                    <a:lnTo>
                      <a:pt x="22902" y="500"/>
                    </a:lnTo>
                    <a:lnTo>
                      <a:pt x="26673" y="4243"/>
                    </a:lnTo>
                    <a:lnTo>
                      <a:pt x="30471" y="500"/>
                    </a:lnTo>
                    <a:lnTo>
                      <a:pt x="34270" y="4243"/>
                    </a:lnTo>
                    <a:lnTo>
                      <a:pt x="38068" y="500"/>
                    </a:lnTo>
                    <a:lnTo>
                      <a:pt x="41867" y="4243"/>
                    </a:lnTo>
                    <a:lnTo>
                      <a:pt x="45637" y="500"/>
                    </a:lnTo>
                    <a:lnTo>
                      <a:pt x="49436" y="4243"/>
                    </a:lnTo>
                    <a:lnTo>
                      <a:pt x="53234" y="500"/>
                    </a:lnTo>
                    <a:lnTo>
                      <a:pt x="56894" y="4104"/>
                    </a:lnTo>
                    <a:lnTo>
                      <a:pt x="57143" y="3855"/>
                    </a:lnTo>
                    <a:lnTo>
                      <a:pt x="53234" y="1"/>
                    </a:lnTo>
                    <a:lnTo>
                      <a:pt x="49436" y="3744"/>
                    </a:lnTo>
                    <a:lnTo>
                      <a:pt x="45637" y="1"/>
                    </a:lnTo>
                    <a:lnTo>
                      <a:pt x="41867" y="3744"/>
                    </a:lnTo>
                    <a:lnTo>
                      <a:pt x="38068" y="1"/>
                    </a:lnTo>
                    <a:lnTo>
                      <a:pt x="34270" y="3744"/>
                    </a:lnTo>
                    <a:lnTo>
                      <a:pt x="30471" y="1"/>
                    </a:lnTo>
                    <a:lnTo>
                      <a:pt x="26673" y="3744"/>
                    </a:lnTo>
                    <a:lnTo>
                      <a:pt x="22902" y="1"/>
                    </a:lnTo>
                    <a:lnTo>
                      <a:pt x="19104" y="3744"/>
                    </a:lnTo>
                    <a:lnTo>
                      <a:pt x="15305" y="1"/>
                    </a:lnTo>
                    <a:lnTo>
                      <a:pt x="11507" y="3744"/>
                    </a:lnTo>
                    <a:lnTo>
                      <a:pt x="77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14300" rotWithShape="0" algn="bl" dist="28575">
                  <a:schemeClr val="dk1">
                    <a:alpha val="1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370" name="Google Shape;370;p22"/>
            <p:cNvPicPr preferRelativeResize="0"/>
            <p:nvPr/>
          </p:nvPicPr>
          <p:blipFill rotWithShape="1">
            <a:blip r:embed="rId3">
              <a:alphaModFix/>
            </a:blip>
            <a:srcRect b="7715" l="5945" r="8386" t="14662"/>
            <a:stretch/>
          </p:blipFill>
          <p:spPr>
            <a:xfrm>
              <a:off x="8009700" y="1"/>
              <a:ext cx="515950" cy="502499"/>
            </a:xfrm>
            <a:prstGeom prst="rect">
              <a:avLst/>
            </a:prstGeom>
            <a:noFill/>
            <a:ln>
              <a:noFill/>
            </a:ln>
            <a:effectLst>
              <a:outerShdw blurRad="114300" rotWithShape="0" algn="bl" dist="28575">
                <a:schemeClr val="dk1">
                  <a:alpha val="17000"/>
                </a:schemeClr>
              </a:outerShdw>
            </a:effectLst>
          </p:spPr>
        </p:pic>
        <p:pic>
          <p:nvPicPr>
            <p:cNvPr id="371" name="Google Shape;371;p22"/>
            <p:cNvPicPr preferRelativeResize="0"/>
            <p:nvPr/>
          </p:nvPicPr>
          <p:blipFill rotWithShape="1">
            <a:blip r:embed="rId4">
              <a:alphaModFix/>
            </a:blip>
            <a:srcRect b="0" l="0" r="0" t="19034"/>
            <a:stretch/>
          </p:blipFill>
          <p:spPr>
            <a:xfrm>
              <a:off x="8430775" y="-1"/>
              <a:ext cx="827625" cy="680400"/>
            </a:xfrm>
            <a:prstGeom prst="rect">
              <a:avLst/>
            </a:prstGeom>
            <a:noFill/>
            <a:ln>
              <a:noFill/>
            </a:ln>
            <a:effectLst>
              <a:outerShdw blurRad="114300" rotWithShape="0" algn="bl" dist="28575">
                <a:schemeClr val="dk1">
                  <a:alpha val="17000"/>
                </a:schemeClr>
              </a:outerShdw>
            </a:effectLst>
          </p:spPr>
        </p:pic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3"/>
          <p:cNvSpPr/>
          <p:nvPr/>
        </p:nvSpPr>
        <p:spPr>
          <a:xfrm>
            <a:off x="239475" y="234150"/>
            <a:ext cx="8665200" cy="4675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1438" rotWithShape="0" algn="bl" dir="2880000" dist="952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5" name="Google Shape;375;p23"/>
          <p:cNvSpPr txBox="1"/>
          <p:nvPr>
            <p:ph idx="1" type="subTitle"/>
          </p:nvPr>
        </p:nvSpPr>
        <p:spPr>
          <a:xfrm>
            <a:off x="1066663" y="1827352"/>
            <a:ext cx="31308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6" name="Google Shape;376;p23"/>
          <p:cNvSpPr txBox="1"/>
          <p:nvPr>
            <p:ph idx="2" type="subTitle"/>
          </p:nvPr>
        </p:nvSpPr>
        <p:spPr>
          <a:xfrm>
            <a:off x="4946539" y="1827352"/>
            <a:ext cx="31308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7" name="Google Shape;377;p23"/>
          <p:cNvSpPr txBox="1"/>
          <p:nvPr>
            <p:ph idx="3" type="subTitle"/>
          </p:nvPr>
        </p:nvSpPr>
        <p:spPr>
          <a:xfrm>
            <a:off x="1066663" y="3515603"/>
            <a:ext cx="31308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8" name="Google Shape;378;p23"/>
          <p:cNvSpPr txBox="1"/>
          <p:nvPr>
            <p:ph idx="4" type="subTitle"/>
          </p:nvPr>
        </p:nvSpPr>
        <p:spPr>
          <a:xfrm>
            <a:off x="4946540" y="3515599"/>
            <a:ext cx="31308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9" name="Google Shape;379;p23"/>
          <p:cNvSpPr txBox="1"/>
          <p:nvPr>
            <p:ph idx="5" type="subTitle"/>
          </p:nvPr>
        </p:nvSpPr>
        <p:spPr>
          <a:xfrm>
            <a:off x="1066663" y="1302950"/>
            <a:ext cx="31308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sz="1600">
                <a:solidFill>
                  <a:schemeClr val="dk1"/>
                </a:solidFill>
                <a:latin typeface="Unbounded SemiBold"/>
                <a:ea typeface="Unbounded SemiBold"/>
                <a:cs typeface="Unbounded SemiBold"/>
                <a:sym typeface="Unbounde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9pPr>
          </a:lstStyle>
          <a:p/>
        </p:txBody>
      </p:sp>
      <p:sp>
        <p:nvSpPr>
          <p:cNvPr id="380" name="Google Shape;380;p23"/>
          <p:cNvSpPr txBox="1"/>
          <p:nvPr>
            <p:ph idx="6" type="subTitle"/>
          </p:nvPr>
        </p:nvSpPr>
        <p:spPr>
          <a:xfrm>
            <a:off x="1066663" y="2991215"/>
            <a:ext cx="31308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sz="1600">
                <a:solidFill>
                  <a:schemeClr val="dk1"/>
                </a:solidFill>
                <a:latin typeface="Unbounded SemiBold"/>
                <a:ea typeface="Unbounded SemiBold"/>
                <a:cs typeface="Unbounded SemiBold"/>
                <a:sym typeface="Unbounde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9pPr>
          </a:lstStyle>
          <a:p/>
        </p:txBody>
      </p:sp>
      <p:sp>
        <p:nvSpPr>
          <p:cNvPr id="381" name="Google Shape;381;p23"/>
          <p:cNvSpPr txBox="1"/>
          <p:nvPr>
            <p:ph idx="7" type="subTitle"/>
          </p:nvPr>
        </p:nvSpPr>
        <p:spPr>
          <a:xfrm>
            <a:off x="4946513" y="1302950"/>
            <a:ext cx="31308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sz="1600">
                <a:solidFill>
                  <a:schemeClr val="dk1"/>
                </a:solidFill>
                <a:latin typeface="Unbounded SemiBold"/>
                <a:ea typeface="Unbounded SemiBold"/>
                <a:cs typeface="Unbounded SemiBold"/>
                <a:sym typeface="Unbounde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9pPr>
          </a:lstStyle>
          <a:p/>
        </p:txBody>
      </p:sp>
      <p:sp>
        <p:nvSpPr>
          <p:cNvPr id="382" name="Google Shape;382;p23"/>
          <p:cNvSpPr txBox="1"/>
          <p:nvPr>
            <p:ph idx="8" type="subTitle"/>
          </p:nvPr>
        </p:nvSpPr>
        <p:spPr>
          <a:xfrm>
            <a:off x="4946517" y="2991204"/>
            <a:ext cx="31308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sz="1600">
                <a:solidFill>
                  <a:schemeClr val="dk1"/>
                </a:solidFill>
                <a:latin typeface="Unbounded SemiBold"/>
                <a:ea typeface="Unbounded SemiBold"/>
                <a:cs typeface="Unbounded SemiBold"/>
                <a:sym typeface="Unbounde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9pPr>
          </a:lstStyle>
          <a:p/>
        </p:txBody>
      </p:sp>
      <p:grpSp>
        <p:nvGrpSpPr>
          <p:cNvPr id="383" name="Google Shape;383;p23"/>
          <p:cNvGrpSpPr/>
          <p:nvPr/>
        </p:nvGrpSpPr>
        <p:grpSpPr>
          <a:xfrm>
            <a:off x="-527215" y="-336800"/>
            <a:ext cx="9989190" cy="5812882"/>
            <a:chOff x="-527215" y="-336800"/>
            <a:chExt cx="9989190" cy="5812882"/>
          </a:xfrm>
        </p:grpSpPr>
        <p:grpSp>
          <p:nvGrpSpPr>
            <p:cNvPr id="384" name="Google Shape;384;p23"/>
            <p:cNvGrpSpPr/>
            <p:nvPr/>
          </p:nvGrpSpPr>
          <p:grpSpPr>
            <a:xfrm>
              <a:off x="7318300" y="-336800"/>
              <a:ext cx="2143675" cy="1208950"/>
              <a:chOff x="7318300" y="-336800"/>
              <a:chExt cx="2143675" cy="1208950"/>
            </a:xfrm>
          </p:grpSpPr>
          <p:grpSp>
            <p:nvGrpSpPr>
              <p:cNvPr id="385" name="Google Shape;385;p23"/>
              <p:cNvGrpSpPr/>
              <p:nvPr/>
            </p:nvGrpSpPr>
            <p:grpSpPr>
              <a:xfrm>
                <a:off x="7318300" y="-336800"/>
                <a:ext cx="2143675" cy="1208950"/>
                <a:chOff x="7318300" y="-336800"/>
                <a:chExt cx="2143675" cy="1208950"/>
              </a:xfrm>
            </p:grpSpPr>
            <p:pic>
              <p:nvPicPr>
                <p:cNvPr id="386" name="Google Shape;386;p23"/>
                <p:cNvPicPr preferRelativeResize="0"/>
                <p:nvPr/>
              </p:nvPicPr>
              <p:blipFill rotWithShape="1">
                <a:blip r:embed="rId2">
                  <a:alphaModFix/>
                </a:blip>
                <a:srcRect b="8897" l="0" r="0" t="21425"/>
                <a:stretch/>
              </p:blipFill>
              <p:spPr>
                <a:xfrm>
                  <a:off x="7359125" y="-105850"/>
                  <a:ext cx="1172375" cy="645350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100013" rotWithShape="0" algn="bl" dir="5400000" dist="28575">
                    <a:schemeClr val="dk1">
                      <a:alpha val="17000"/>
                    </a:schemeClr>
                  </a:outerShdw>
                </a:effectLst>
              </p:spPr>
            </p:pic>
            <p:pic>
              <p:nvPicPr>
                <p:cNvPr id="387" name="Google Shape;387;p23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7318300" y="44450"/>
                  <a:ext cx="520942" cy="522650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100013" rotWithShape="0" algn="bl" dir="5400000" dist="28575">
                    <a:schemeClr val="dk1">
                      <a:alpha val="17000"/>
                    </a:schemeClr>
                  </a:outerShdw>
                </a:effectLst>
              </p:spPr>
            </p:pic>
            <p:pic>
              <p:nvPicPr>
                <p:cNvPr id="388" name="Google Shape;388;p23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8045" r="0" t="0"/>
                <a:stretch/>
              </p:blipFill>
              <p:spPr>
                <a:xfrm>
                  <a:off x="8188675" y="-336800"/>
                  <a:ext cx="1273300" cy="1208950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100013" rotWithShape="0" algn="bl" dir="5400000" dist="28575">
                    <a:schemeClr val="dk1">
                      <a:alpha val="17000"/>
                    </a:schemeClr>
                  </a:outerShdw>
                </a:effectLst>
              </p:spPr>
            </p:pic>
          </p:grpSp>
          <p:grpSp>
            <p:nvGrpSpPr>
              <p:cNvPr id="389" name="Google Shape;389;p23"/>
              <p:cNvGrpSpPr/>
              <p:nvPr/>
            </p:nvGrpSpPr>
            <p:grpSpPr>
              <a:xfrm>
                <a:off x="8584169" y="492889"/>
                <a:ext cx="273950" cy="273963"/>
                <a:chOff x="2242075" y="2645150"/>
                <a:chExt cx="516400" cy="516425"/>
              </a:xfrm>
            </p:grpSpPr>
            <p:sp>
              <p:nvSpPr>
                <p:cNvPr id="390" name="Google Shape;390;p23"/>
                <p:cNvSpPr/>
                <p:nvPr/>
              </p:nvSpPr>
              <p:spPr>
                <a:xfrm>
                  <a:off x="2495750" y="2645150"/>
                  <a:ext cx="9050" cy="516425"/>
                </a:xfrm>
                <a:custGeom>
                  <a:rect b="b" l="l" r="r" t="t"/>
                  <a:pathLst>
                    <a:path extrusionOk="0" h="20657" w="362">
                      <a:moveTo>
                        <a:pt x="1" y="1"/>
                      </a:moveTo>
                      <a:lnTo>
                        <a:pt x="1" y="20656"/>
                      </a:lnTo>
                      <a:lnTo>
                        <a:pt x="361" y="20656"/>
                      </a:lnTo>
                      <a:lnTo>
                        <a:pt x="36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14300" rotWithShape="0" algn="bl" dist="28575">
                    <a:schemeClr val="dk1">
                      <a:alpha val="1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23"/>
                <p:cNvSpPr/>
                <p:nvPr/>
              </p:nvSpPr>
              <p:spPr>
                <a:xfrm>
                  <a:off x="2242075" y="2898850"/>
                  <a:ext cx="516400" cy="9025"/>
                </a:xfrm>
                <a:custGeom>
                  <a:rect b="b" l="l" r="r" t="t"/>
                  <a:pathLst>
                    <a:path extrusionOk="0" h="361" w="20656">
                      <a:moveTo>
                        <a:pt x="0" y="0"/>
                      </a:moveTo>
                      <a:lnTo>
                        <a:pt x="0" y="361"/>
                      </a:lnTo>
                      <a:lnTo>
                        <a:pt x="20656" y="361"/>
                      </a:lnTo>
                      <a:lnTo>
                        <a:pt x="2065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14300" rotWithShape="0" algn="bl" dist="28575">
                    <a:schemeClr val="dk1">
                      <a:alpha val="1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" name="Google Shape;392;p23"/>
                <p:cNvSpPr/>
                <p:nvPr/>
              </p:nvSpPr>
              <p:spPr>
                <a:xfrm>
                  <a:off x="2314850" y="2717925"/>
                  <a:ext cx="370850" cy="370850"/>
                </a:xfrm>
                <a:custGeom>
                  <a:rect b="b" l="l" r="r" t="t"/>
                  <a:pathLst>
                    <a:path extrusionOk="0" h="14834" w="14834">
                      <a:moveTo>
                        <a:pt x="14612" y="1"/>
                      </a:moveTo>
                      <a:lnTo>
                        <a:pt x="0" y="14584"/>
                      </a:lnTo>
                      <a:lnTo>
                        <a:pt x="250" y="14834"/>
                      </a:lnTo>
                      <a:lnTo>
                        <a:pt x="14833" y="250"/>
                      </a:lnTo>
                      <a:lnTo>
                        <a:pt x="1461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14300" rotWithShape="0" algn="bl" dist="28575">
                    <a:schemeClr val="dk1">
                      <a:alpha val="1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23"/>
                <p:cNvSpPr/>
                <p:nvPr/>
              </p:nvSpPr>
              <p:spPr>
                <a:xfrm>
                  <a:off x="2314850" y="2717925"/>
                  <a:ext cx="370850" cy="370850"/>
                </a:xfrm>
                <a:custGeom>
                  <a:rect b="b" l="l" r="r" t="t"/>
                  <a:pathLst>
                    <a:path extrusionOk="0" h="14834" w="14834">
                      <a:moveTo>
                        <a:pt x="250" y="1"/>
                      </a:moveTo>
                      <a:lnTo>
                        <a:pt x="0" y="250"/>
                      </a:lnTo>
                      <a:lnTo>
                        <a:pt x="14612" y="14834"/>
                      </a:lnTo>
                      <a:lnTo>
                        <a:pt x="14833" y="14584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14300" rotWithShape="0" algn="bl" dist="28575">
                    <a:schemeClr val="dk1">
                      <a:alpha val="1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94" name="Google Shape;394;p23"/>
            <p:cNvGrpSpPr/>
            <p:nvPr/>
          </p:nvGrpSpPr>
          <p:grpSpPr>
            <a:xfrm>
              <a:off x="-527215" y="4153773"/>
              <a:ext cx="1987756" cy="1322309"/>
              <a:chOff x="-577995" y="4073813"/>
              <a:chExt cx="2107684" cy="1402088"/>
            </a:xfrm>
          </p:grpSpPr>
          <p:pic>
            <p:nvPicPr>
              <p:cNvPr id="395" name="Google Shape;395;p2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-577995" y="4073813"/>
                <a:ext cx="1298000" cy="9096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0013" rotWithShape="0" algn="bl" dir="5400000" dist="28575">
                  <a:schemeClr val="dk1">
                    <a:alpha val="17000"/>
                  </a:schemeClr>
                </a:outerShdw>
              </a:effectLst>
            </p:spPr>
          </p:pic>
          <p:pic>
            <p:nvPicPr>
              <p:cNvPr id="396" name="Google Shape;396;p2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-27137" y="4438678"/>
                <a:ext cx="1556825" cy="90789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0013" rotWithShape="0" algn="bl" dir="5400000" dist="28575">
                  <a:schemeClr val="dk1">
                    <a:alpha val="17000"/>
                  </a:schemeClr>
                </a:outerShdw>
              </a:effectLst>
            </p:spPr>
          </p:pic>
          <p:pic>
            <p:nvPicPr>
              <p:cNvPr id="397" name="Google Shape;397;p23"/>
              <p:cNvPicPr preferRelativeResize="0"/>
              <p:nvPr/>
            </p:nvPicPr>
            <p:blipFill rotWithShape="1">
              <a:blip r:embed="rId4">
                <a:alphaModFix/>
              </a:blip>
              <a:srcRect b="11574" l="8045" r="0" t="0"/>
              <a:stretch/>
            </p:blipFill>
            <p:spPr>
              <a:xfrm rot="10800000">
                <a:off x="-358600" y="4406900"/>
                <a:ext cx="1273275" cy="10690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0013" rotWithShape="0" algn="bl" dir="5400000" dist="28575">
                  <a:schemeClr val="dk1">
                    <a:alpha val="17000"/>
                  </a:schemeClr>
                </a:outerShdw>
              </a:effectLst>
            </p:spPr>
          </p:pic>
          <p:pic>
            <p:nvPicPr>
              <p:cNvPr id="398" name="Google Shape;398;p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0800000">
                <a:off x="406875" y="4267200"/>
                <a:ext cx="228125" cy="22887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0013" rotWithShape="0" algn="bl" dir="5400000" dist="28575">
                  <a:schemeClr val="dk1">
                    <a:alpha val="17000"/>
                  </a:schemeClr>
                </a:outerShdw>
              </a:effectLst>
            </p:spPr>
          </p:pic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4"/>
          <p:cNvSpPr/>
          <p:nvPr/>
        </p:nvSpPr>
        <p:spPr>
          <a:xfrm>
            <a:off x="239475" y="234150"/>
            <a:ext cx="8665200" cy="4675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1438" rotWithShape="0" algn="bl" dir="2880000" dist="952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2" name="Google Shape;402;p24"/>
          <p:cNvSpPr txBox="1"/>
          <p:nvPr>
            <p:ph idx="1" type="subTitle"/>
          </p:nvPr>
        </p:nvSpPr>
        <p:spPr>
          <a:xfrm>
            <a:off x="713225" y="1786351"/>
            <a:ext cx="24414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3" name="Google Shape;403;p24"/>
          <p:cNvSpPr txBox="1"/>
          <p:nvPr>
            <p:ph idx="2" type="subTitle"/>
          </p:nvPr>
        </p:nvSpPr>
        <p:spPr>
          <a:xfrm>
            <a:off x="3352903" y="1786359"/>
            <a:ext cx="24414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4" name="Google Shape;404;p24"/>
          <p:cNvSpPr txBox="1"/>
          <p:nvPr>
            <p:ph idx="3" type="subTitle"/>
          </p:nvPr>
        </p:nvSpPr>
        <p:spPr>
          <a:xfrm>
            <a:off x="713225" y="3501750"/>
            <a:ext cx="24414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5" name="Google Shape;405;p24"/>
          <p:cNvSpPr txBox="1"/>
          <p:nvPr>
            <p:ph idx="4" type="subTitle"/>
          </p:nvPr>
        </p:nvSpPr>
        <p:spPr>
          <a:xfrm>
            <a:off x="3352903" y="3501751"/>
            <a:ext cx="24414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6" name="Google Shape;406;p24"/>
          <p:cNvSpPr txBox="1"/>
          <p:nvPr>
            <p:ph idx="5" type="subTitle"/>
          </p:nvPr>
        </p:nvSpPr>
        <p:spPr>
          <a:xfrm>
            <a:off x="5992575" y="1786356"/>
            <a:ext cx="24441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7" name="Google Shape;407;p24"/>
          <p:cNvSpPr txBox="1"/>
          <p:nvPr>
            <p:ph idx="6" type="subTitle"/>
          </p:nvPr>
        </p:nvSpPr>
        <p:spPr>
          <a:xfrm>
            <a:off x="5992575" y="3501751"/>
            <a:ext cx="24441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8" name="Google Shape;408;p24"/>
          <p:cNvSpPr txBox="1"/>
          <p:nvPr>
            <p:ph idx="7" type="subTitle"/>
          </p:nvPr>
        </p:nvSpPr>
        <p:spPr>
          <a:xfrm>
            <a:off x="713225" y="1261975"/>
            <a:ext cx="24414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sz="1600">
                <a:solidFill>
                  <a:schemeClr val="dk1"/>
                </a:solidFill>
                <a:latin typeface="Unbounded SemiBold"/>
                <a:ea typeface="Unbounded SemiBold"/>
                <a:cs typeface="Unbounded SemiBold"/>
                <a:sym typeface="Unbounde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9pPr>
          </a:lstStyle>
          <a:p/>
        </p:txBody>
      </p:sp>
      <p:sp>
        <p:nvSpPr>
          <p:cNvPr id="409" name="Google Shape;409;p24"/>
          <p:cNvSpPr txBox="1"/>
          <p:nvPr>
            <p:ph idx="8" type="subTitle"/>
          </p:nvPr>
        </p:nvSpPr>
        <p:spPr>
          <a:xfrm>
            <a:off x="3352903" y="1261975"/>
            <a:ext cx="24390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sz="1600">
                <a:solidFill>
                  <a:schemeClr val="dk1"/>
                </a:solidFill>
                <a:latin typeface="Unbounded SemiBold"/>
                <a:ea typeface="Unbounded SemiBold"/>
                <a:cs typeface="Unbounded SemiBold"/>
                <a:sym typeface="Unbounde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9pPr>
          </a:lstStyle>
          <a:p/>
        </p:txBody>
      </p:sp>
      <p:sp>
        <p:nvSpPr>
          <p:cNvPr id="410" name="Google Shape;410;p24"/>
          <p:cNvSpPr txBox="1"/>
          <p:nvPr>
            <p:ph idx="9" type="subTitle"/>
          </p:nvPr>
        </p:nvSpPr>
        <p:spPr>
          <a:xfrm>
            <a:off x="5992575" y="1261975"/>
            <a:ext cx="24417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sz="1600">
                <a:solidFill>
                  <a:schemeClr val="dk1"/>
                </a:solidFill>
                <a:latin typeface="Unbounded SemiBold"/>
                <a:ea typeface="Unbounded SemiBold"/>
                <a:cs typeface="Unbounded SemiBold"/>
                <a:sym typeface="Unbounde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9pPr>
          </a:lstStyle>
          <a:p/>
        </p:txBody>
      </p:sp>
      <p:sp>
        <p:nvSpPr>
          <p:cNvPr id="411" name="Google Shape;411;p24"/>
          <p:cNvSpPr txBox="1"/>
          <p:nvPr>
            <p:ph idx="13" type="subTitle"/>
          </p:nvPr>
        </p:nvSpPr>
        <p:spPr>
          <a:xfrm>
            <a:off x="713225" y="2977656"/>
            <a:ext cx="2441400" cy="4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sz="1600">
                <a:solidFill>
                  <a:schemeClr val="dk1"/>
                </a:solidFill>
                <a:latin typeface="Unbounded SemiBold"/>
                <a:ea typeface="Unbounded SemiBold"/>
                <a:cs typeface="Unbounded SemiBold"/>
                <a:sym typeface="Unbounde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9pPr>
          </a:lstStyle>
          <a:p/>
        </p:txBody>
      </p:sp>
      <p:sp>
        <p:nvSpPr>
          <p:cNvPr id="412" name="Google Shape;412;p24"/>
          <p:cNvSpPr txBox="1"/>
          <p:nvPr>
            <p:ph idx="14" type="subTitle"/>
          </p:nvPr>
        </p:nvSpPr>
        <p:spPr>
          <a:xfrm>
            <a:off x="3352903" y="2977653"/>
            <a:ext cx="2439000" cy="4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sz="1600">
                <a:solidFill>
                  <a:schemeClr val="dk1"/>
                </a:solidFill>
                <a:latin typeface="Unbounded SemiBold"/>
                <a:ea typeface="Unbounded SemiBold"/>
                <a:cs typeface="Unbounded SemiBold"/>
                <a:sym typeface="Unbounde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9pPr>
          </a:lstStyle>
          <a:p/>
        </p:txBody>
      </p:sp>
      <p:sp>
        <p:nvSpPr>
          <p:cNvPr id="413" name="Google Shape;413;p24"/>
          <p:cNvSpPr txBox="1"/>
          <p:nvPr>
            <p:ph idx="15" type="subTitle"/>
          </p:nvPr>
        </p:nvSpPr>
        <p:spPr>
          <a:xfrm>
            <a:off x="5992575" y="2977650"/>
            <a:ext cx="2444100" cy="4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sz="1600">
                <a:solidFill>
                  <a:schemeClr val="dk1"/>
                </a:solidFill>
                <a:latin typeface="Unbounded SemiBold"/>
                <a:ea typeface="Unbounded SemiBold"/>
                <a:cs typeface="Unbounded SemiBold"/>
                <a:sym typeface="Unbounde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9pPr>
          </a:lstStyle>
          <a:p/>
        </p:txBody>
      </p:sp>
      <p:grpSp>
        <p:nvGrpSpPr>
          <p:cNvPr id="414" name="Google Shape;414;p24"/>
          <p:cNvGrpSpPr/>
          <p:nvPr/>
        </p:nvGrpSpPr>
        <p:grpSpPr>
          <a:xfrm>
            <a:off x="-190425" y="-214400"/>
            <a:ext cx="9520800" cy="5534200"/>
            <a:chOff x="-190425" y="-214400"/>
            <a:chExt cx="9520800" cy="5534200"/>
          </a:xfrm>
        </p:grpSpPr>
        <p:grpSp>
          <p:nvGrpSpPr>
            <p:cNvPr id="415" name="Google Shape;415;p24"/>
            <p:cNvGrpSpPr/>
            <p:nvPr/>
          </p:nvGrpSpPr>
          <p:grpSpPr>
            <a:xfrm>
              <a:off x="7264398" y="-214400"/>
              <a:ext cx="2065977" cy="1507800"/>
              <a:chOff x="7264398" y="-214400"/>
              <a:chExt cx="2065977" cy="1507800"/>
            </a:xfrm>
          </p:grpSpPr>
          <p:pic>
            <p:nvPicPr>
              <p:cNvPr id="416" name="Google Shape;416;p24"/>
              <p:cNvPicPr preferRelativeResize="0"/>
              <p:nvPr/>
            </p:nvPicPr>
            <p:blipFill rotWithShape="1">
              <a:blip r:embed="rId2">
                <a:alphaModFix/>
              </a:blip>
              <a:srcRect b="0" l="5111" r="64663" t="24253"/>
              <a:stretch/>
            </p:blipFill>
            <p:spPr>
              <a:xfrm rot="5400000">
                <a:off x="7589011" y="-489135"/>
                <a:ext cx="609550" cy="125877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0013" rotWithShape="0" algn="bl" dir="5400000" dist="28575">
                  <a:schemeClr val="dk1">
                    <a:alpha val="17000"/>
                  </a:schemeClr>
                </a:outerShdw>
              </a:effectLst>
            </p:spPr>
          </p:pic>
          <p:pic>
            <p:nvPicPr>
              <p:cNvPr id="417" name="Google Shape;417;p24"/>
              <p:cNvPicPr preferRelativeResize="0"/>
              <p:nvPr/>
            </p:nvPicPr>
            <p:blipFill rotWithShape="1">
              <a:blip r:embed="rId2">
                <a:alphaModFix/>
              </a:blip>
              <a:srcRect b="10293" l="35773" r="3417" t="13960"/>
              <a:stretch/>
            </p:blipFill>
            <p:spPr>
              <a:xfrm rot="10800000">
                <a:off x="7861375" y="-214400"/>
                <a:ext cx="1469000" cy="15078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0013" rotWithShape="0" algn="bl" dir="5400000" dist="28575">
                  <a:schemeClr val="dk1">
                    <a:alpha val="17000"/>
                  </a:schemeClr>
                </a:outerShdw>
              </a:effectLst>
            </p:spPr>
          </p:pic>
        </p:grpSp>
        <p:grpSp>
          <p:nvGrpSpPr>
            <p:cNvPr id="418" name="Google Shape;418;p24"/>
            <p:cNvGrpSpPr/>
            <p:nvPr/>
          </p:nvGrpSpPr>
          <p:grpSpPr>
            <a:xfrm>
              <a:off x="-190425" y="3602775"/>
              <a:ext cx="1231825" cy="1717025"/>
              <a:chOff x="-190425" y="3602775"/>
              <a:chExt cx="1231825" cy="1717025"/>
            </a:xfrm>
          </p:grpSpPr>
          <p:pic>
            <p:nvPicPr>
              <p:cNvPr id="419" name="Google Shape;419;p24"/>
              <p:cNvPicPr preferRelativeResize="0"/>
              <p:nvPr/>
            </p:nvPicPr>
            <p:blipFill rotWithShape="1">
              <a:blip r:embed="rId3">
                <a:alphaModFix/>
              </a:blip>
              <a:srcRect b="7006" l="18877" r="19125" t="11334"/>
              <a:stretch/>
            </p:blipFill>
            <p:spPr>
              <a:xfrm>
                <a:off x="-107868" y="3602775"/>
                <a:ext cx="384660" cy="10012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</p:pic>
          <p:pic>
            <p:nvPicPr>
              <p:cNvPr id="420" name="Google Shape;420;p24"/>
              <p:cNvPicPr preferRelativeResize="0"/>
              <p:nvPr/>
            </p:nvPicPr>
            <p:blipFill rotWithShape="1">
              <a:blip r:embed="rId2">
                <a:alphaModFix/>
              </a:blip>
              <a:srcRect b="10293" l="35773" r="3417" t="13960"/>
              <a:stretch/>
            </p:blipFill>
            <p:spPr>
              <a:xfrm>
                <a:off x="-190425" y="4127125"/>
                <a:ext cx="1161975" cy="119267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0013" rotWithShape="0" algn="bl" dir="5400000" dist="28575">
                  <a:schemeClr val="dk1">
                    <a:alpha val="17000"/>
                  </a:schemeClr>
                </a:outerShdw>
              </a:effectLst>
            </p:spPr>
          </p:pic>
          <p:pic>
            <p:nvPicPr>
              <p:cNvPr id="421" name="Google Shape;421;p24"/>
              <p:cNvPicPr preferRelativeResize="0"/>
              <p:nvPr/>
            </p:nvPicPr>
            <p:blipFill rotWithShape="1">
              <a:blip r:embed="rId4">
                <a:alphaModFix/>
              </a:blip>
              <a:srcRect b="4522" l="0" r="0" t="7154"/>
              <a:stretch/>
            </p:blipFill>
            <p:spPr>
              <a:xfrm>
                <a:off x="510450" y="4545902"/>
                <a:ext cx="530950" cy="48329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0013" rotWithShape="0" algn="bl" dir="5400000" dist="28575">
                  <a:schemeClr val="dk1">
                    <a:alpha val="17000"/>
                  </a:schemeClr>
                </a:outerShdw>
              </a:effectLst>
            </p:spPr>
          </p:pic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5"/>
          <p:cNvSpPr/>
          <p:nvPr/>
        </p:nvSpPr>
        <p:spPr>
          <a:xfrm>
            <a:off x="239475" y="234150"/>
            <a:ext cx="8665200" cy="4675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1438" rotWithShape="0" algn="bl" dir="2880000" dist="952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5"/>
          <p:cNvSpPr txBox="1"/>
          <p:nvPr>
            <p:ph type="title"/>
          </p:nvPr>
        </p:nvSpPr>
        <p:spPr>
          <a:xfrm>
            <a:off x="2469350" y="1064888"/>
            <a:ext cx="4224300" cy="1023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 dir="3000000" dist="66675">
              <a:schemeClr val="dk1">
                <a:alpha val="1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5" name="Google Shape;425;p25"/>
          <p:cNvSpPr txBox="1"/>
          <p:nvPr>
            <p:ph idx="1" type="subTitle"/>
          </p:nvPr>
        </p:nvSpPr>
        <p:spPr>
          <a:xfrm>
            <a:off x="2469325" y="2088288"/>
            <a:ext cx="4224300" cy="108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 dir="3000000" dist="66675">
              <a:schemeClr val="dk1">
                <a:alpha val="1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6" name="Google Shape;426;p25"/>
          <p:cNvSpPr txBox="1"/>
          <p:nvPr/>
        </p:nvSpPr>
        <p:spPr>
          <a:xfrm>
            <a:off x="1664575" y="3398513"/>
            <a:ext cx="3048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b="1" sz="1000" u="sng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427" name="Google Shape;427;p25"/>
          <p:cNvGrpSpPr/>
          <p:nvPr/>
        </p:nvGrpSpPr>
        <p:grpSpPr>
          <a:xfrm>
            <a:off x="-209550" y="-292704"/>
            <a:ext cx="9928801" cy="5912116"/>
            <a:chOff x="-209550" y="-292704"/>
            <a:chExt cx="9928801" cy="5912116"/>
          </a:xfrm>
        </p:grpSpPr>
        <p:pic>
          <p:nvPicPr>
            <p:cNvPr id="428" name="Google Shape;428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488925" y="3628673"/>
              <a:ext cx="2230325" cy="1947301"/>
            </a:xfrm>
            <a:prstGeom prst="rect">
              <a:avLst/>
            </a:prstGeom>
            <a:noFill/>
            <a:ln>
              <a:noFill/>
            </a:ln>
            <a:effectLst>
              <a:outerShdw blurRad="100013" rotWithShape="0" algn="bl" dir="5400000" dist="28575">
                <a:schemeClr val="dk1">
                  <a:alpha val="17000"/>
                </a:schemeClr>
              </a:outerShdw>
            </a:effectLst>
          </p:spPr>
        </p:pic>
        <p:grpSp>
          <p:nvGrpSpPr>
            <p:cNvPr id="429" name="Google Shape;429;p25"/>
            <p:cNvGrpSpPr/>
            <p:nvPr/>
          </p:nvGrpSpPr>
          <p:grpSpPr>
            <a:xfrm>
              <a:off x="7831028" y="-292704"/>
              <a:ext cx="1888222" cy="1353625"/>
              <a:chOff x="7831028" y="-292704"/>
              <a:chExt cx="1888222" cy="1353625"/>
            </a:xfrm>
          </p:grpSpPr>
          <p:grpSp>
            <p:nvGrpSpPr>
              <p:cNvPr id="430" name="Google Shape;430;p25"/>
              <p:cNvGrpSpPr/>
              <p:nvPr/>
            </p:nvGrpSpPr>
            <p:grpSpPr>
              <a:xfrm rot="10800000">
                <a:off x="8044587" y="-292704"/>
                <a:ext cx="1140089" cy="1353625"/>
                <a:chOff x="1674375" y="3474850"/>
                <a:chExt cx="951025" cy="1129150"/>
              </a:xfrm>
            </p:grpSpPr>
            <p:sp>
              <p:nvSpPr>
                <p:cNvPr id="431" name="Google Shape;431;p25"/>
                <p:cNvSpPr/>
                <p:nvPr/>
              </p:nvSpPr>
              <p:spPr>
                <a:xfrm>
                  <a:off x="1674375" y="3474850"/>
                  <a:ext cx="951025" cy="1129150"/>
                </a:xfrm>
                <a:custGeom>
                  <a:rect b="b" l="l" r="r" t="t"/>
                  <a:pathLst>
                    <a:path extrusionOk="0" h="45166" w="38041">
                      <a:moveTo>
                        <a:pt x="19021" y="0"/>
                      </a:moveTo>
                      <a:cubicBezTo>
                        <a:pt x="8540" y="0"/>
                        <a:pt x="1" y="8512"/>
                        <a:pt x="1" y="19020"/>
                      </a:cubicBezTo>
                      <a:lnTo>
                        <a:pt x="1" y="45165"/>
                      </a:lnTo>
                      <a:lnTo>
                        <a:pt x="361" y="45165"/>
                      </a:lnTo>
                      <a:lnTo>
                        <a:pt x="361" y="19020"/>
                      </a:lnTo>
                      <a:cubicBezTo>
                        <a:pt x="361" y="8706"/>
                        <a:pt x="8734" y="333"/>
                        <a:pt x="19021" y="333"/>
                      </a:cubicBezTo>
                      <a:cubicBezTo>
                        <a:pt x="29307" y="333"/>
                        <a:pt x="37680" y="8706"/>
                        <a:pt x="37680" y="19020"/>
                      </a:cubicBezTo>
                      <a:lnTo>
                        <a:pt x="37680" y="45165"/>
                      </a:lnTo>
                      <a:lnTo>
                        <a:pt x="38040" y="45165"/>
                      </a:lnTo>
                      <a:lnTo>
                        <a:pt x="38040" y="19020"/>
                      </a:lnTo>
                      <a:cubicBezTo>
                        <a:pt x="38040" y="8512"/>
                        <a:pt x="29501" y="0"/>
                        <a:pt x="190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14300" rotWithShape="0" algn="bl" dir="5400000" dist="19050">
                    <a:srgbClr val="000000">
                      <a:alpha val="17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" name="Google Shape;432;p25"/>
                <p:cNvSpPr/>
                <p:nvPr/>
              </p:nvSpPr>
              <p:spPr>
                <a:xfrm>
                  <a:off x="1792225" y="3596825"/>
                  <a:ext cx="714650" cy="1007175"/>
                </a:xfrm>
                <a:custGeom>
                  <a:rect b="b" l="l" r="r" t="t"/>
                  <a:pathLst>
                    <a:path extrusionOk="0" h="40287" w="28586">
                      <a:moveTo>
                        <a:pt x="14307" y="1"/>
                      </a:moveTo>
                      <a:cubicBezTo>
                        <a:pt x="6433" y="1"/>
                        <a:pt x="0" y="6433"/>
                        <a:pt x="0" y="14307"/>
                      </a:cubicBezTo>
                      <a:lnTo>
                        <a:pt x="0" y="40286"/>
                      </a:lnTo>
                      <a:lnTo>
                        <a:pt x="361" y="40286"/>
                      </a:lnTo>
                      <a:lnTo>
                        <a:pt x="361" y="14307"/>
                      </a:lnTo>
                      <a:cubicBezTo>
                        <a:pt x="361" y="6627"/>
                        <a:pt x="6627" y="361"/>
                        <a:pt x="14307" y="361"/>
                      </a:cubicBezTo>
                      <a:cubicBezTo>
                        <a:pt x="21987" y="361"/>
                        <a:pt x="28253" y="6627"/>
                        <a:pt x="28253" y="14307"/>
                      </a:cubicBezTo>
                      <a:lnTo>
                        <a:pt x="28253" y="40286"/>
                      </a:lnTo>
                      <a:lnTo>
                        <a:pt x="28585" y="40286"/>
                      </a:lnTo>
                      <a:lnTo>
                        <a:pt x="28585" y="14307"/>
                      </a:lnTo>
                      <a:cubicBezTo>
                        <a:pt x="28585" y="6433"/>
                        <a:pt x="22181" y="1"/>
                        <a:pt x="143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14300" rotWithShape="0" algn="bl" dir="5400000" dist="19050">
                    <a:srgbClr val="000000">
                      <a:alpha val="17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" name="Google Shape;433;p25"/>
                <p:cNvSpPr/>
                <p:nvPr/>
              </p:nvSpPr>
              <p:spPr>
                <a:xfrm>
                  <a:off x="1912125" y="3743075"/>
                  <a:ext cx="475525" cy="860925"/>
                </a:xfrm>
                <a:custGeom>
                  <a:rect b="b" l="l" r="r" t="t"/>
                  <a:pathLst>
                    <a:path extrusionOk="0" h="34437" w="19021">
                      <a:moveTo>
                        <a:pt x="9511" y="1"/>
                      </a:moveTo>
                      <a:cubicBezTo>
                        <a:pt x="4270" y="1"/>
                        <a:pt x="1" y="4271"/>
                        <a:pt x="1" y="9511"/>
                      </a:cubicBezTo>
                      <a:lnTo>
                        <a:pt x="1" y="34436"/>
                      </a:lnTo>
                      <a:lnTo>
                        <a:pt x="333" y="34436"/>
                      </a:lnTo>
                      <a:lnTo>
                        <a:pt x="333" y="9511"/>
                      </a:lnTo>
                      <a:cubicBezTo>
                        <a:pt x="333" y="4465"/>
                        <a:pt x="4465" y="334"/>
                        <a:pt x="9511" y="334"/>
                      </a:cubicBezTo>
                      <a:cubicBezTo>
                        <a:pt x="14557" y="334"/>
                        <a:pt x="18688" y="4465"/>
                        <a:pt x="18688" y="9511"/>
                      </a:cubicBezTo>
                      <a:lnTo>
                        <a:pt x="18688" y="34436"/>
                      </a:lnTo>
                      <a:lnTo>
                        <a:pt x="19020" y="34436"/>
                      </a:lnTo>
                      <a:lnTo>
                        <a:pt x="19020" y="9511"/>
                      </a:lnTo>
                      <a:cubicBezTo>
                        <a:pt x="19020" y="4271"/>
                        <a:pt x="14751" y="1"/>
                        <a:pt x="951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14300" rotWithShape="0" algn="bl" dir="5400000" dist="19050">
                    <a:srgbClr val="000000">
                      <a:alpha val="17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434" name="Google Shape;434;p25"/>
              <p:cNvPicPr preferRelativeResize="0"/>
              <p:nvPr/>
            </p:nvPicPr>
            <p:blipFill rotWithShape="1">
              <a:blip r:embed="rId6">
                <a:alphaModFix/>
              </a:blip>
              <a:srcRect b="7006" l="18877" r="19125" t="11334"/>
              <a:stretch/>
            </p:blipFill>
            <p:spPr>
              <a:xfrm rot="-5399899">
                <a:off x="8130182" y="-214473"/>
                <a:ext cx="373263" cy="97156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14300" rotWithShape="0" algn="bl" dir="5400000" dist="19050">
                  <a:srgbClr val="000000">
                    <a:alpha val="17000"/>
                  </a:srgbClr>
                </a:outerShdw>
              </a:effectLst>
            </p:spPr>
          </p:pic>
          <p:pic>
            <p:nvPicPr>
              <p:cNvPr id="435" name="Google Shape;435;p25"/>
              <p:cNvPicPr preferRelativeResize="0"/>
              <p:nvPr/>
            </p:nvPicPr>
            <p:blipFill rotWithShape="1">
              <a:blip r:embed="rId7">
                <a:alphaModFix/>
              </a:blip>
              <a:srcRect b="30926" l="30476" r="1007" t="8349"/>
              <a:stretch/>
            </p:blipFill>
            <p:spPr>
              <a:xfrm rot="10800000">
                <a:off x="8545835" y="-262645"/>
                <a:ext cx="1173415" cy="120026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14300" rotWithShape="0" algn="bl" dir="5400000" dist="19050">
                  <a:srgbClr val="000000">
                    <a:alpha val="17000"/>
                  </a:srgbClr>
                </a:outerShdw>
              </a:effectLst>
            </p:spPr>
          </p:pic>
          <p:pic>
            <p:nvPicPr>
              <p:cNvPr id="436" name="Google Shape;436;p25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 rot="10800000">
                <a:off x="8378664" y="228588"/>
                <a:ext cx="450839" cy="45230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14300" rotWithShape="0" algn="bl" dir="5400000" dist="19050">
                  <a:srgbClr val="000000">
                    <a:alpha val="17000"/>
                  </a:srgbClr>
                </a:outerShdw>
              </a:effectLst>
            </p:spPr>
          </p:pic>
        </p:grpSp>
        <p:grpSp>
          <p:nvGrpSpPr>
            <p:cNvPr id="437" name="Google Shape;437;p25"/>
            <p:cNvGrpSpPr/>
            <p:nvPr/>
          </p:nvGrpSpPr>
          <p:grpSpPr>
            <a:xfrm>
              <a:off x="-209550" y="3628687"/>
              <a:ext cx="2157475" cy="1990725"/>
              <a:chOff x="-209550" y="3628687"/>
              <a:chExt cx="2157475" cy="1990725"/>
            </a:xfrm>
          </p:grpSpPr>
          <p:pic>
            <p:nvPicPr>
              <p:cNvPr id="438" name="Google Shape;438;p25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-209550" y="4116800"/>
                <a:ext cx="2157475" cy="125817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0013" rotWithShape="0" algn="bl" dir="5400000" dist="28575">
                  <a:schemeClr val="dk1">
                    <a:alpha val="17000"/>
                  </a:schemeClr>
                </a:outerShdw>
              </a:effectLst>
            </p:spPr>
          </p:pic>
          <p:pic>
            <p:nvPicPr>
              <p:cNvPr id="439" name="Google Shape;439;p25"/>
              <p:cNvPicPr preferRelativeResize="0"/>
              <p:nvPr/>
            </p:nvPicPr>
            <p:blipFill rotWithShape="1">
              <a:blip r:embed="rId10">
                <a:alphaModFix/>
              </a:blip>
              <a:srcRect b="11680" l="0" r="0" t="6123"/>
              <a:stretch/>
            </p:blipFill>
            <p:spPr>
              <a:xfrm rot="5400000">
                <a:off x="-450362" y="3944425"/>
                <a:ext cx="1990725" cy="13592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0013" rotWithShape="0" algn="bl" dir="5400000" dist="28575">
                  <a:schemeClr val="dk1">
                    <a:alpha val="17000"/>
                  </a:schemeClr>
                </a:outerShdw>
              </a:effectLst>
            </p:spPr>
          </p:pic>
          <p:pic>
            <p:nvPicPr>
              <p:cNvPr id="440" name="Google Shape;440;p25"/>
              <p:cNvPicPr preferRelativeResize="0"/>
              <p:nvPr/>
            </p:nvPicPr>
            <p:blipFill rotWithShape="1">
              <a:blip r:embed="rId11">
                <a:alphaModFix/>
              </a:blip>
              <a:srcRect b="4522" l="0" r="0" t="7154"/>
              <a:stretch/>
            </p:blipFill>
            <p:spPr>
              <a:xfrm>
                <a:off x="1298250" y="4267200"/>
                <a:ext cx="629150" cy="57267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0013" rotWithShape="0" algn="bl" dir="5400000" dist="28575">
                  <a:schemeClr val="dk1">
                    <a:alpha val="17000"/>
                  </a:schemeClr>
                </a:outerShdw>
              </a:effectLst>
            </p:spPr>
          </p:pic>
        </p:grpSp>
        <p:grpSp>
          <p:nvGrpSpPr>
            <p:cNvPr id="441" name="Google Shape;441;p25"/>
            <p:cNvGrpSpPr/>
            <p:nvPr/>
          </p:nvGrpSpPr>
          <p:grpSpPr>
            <a:xfrm>
              <a:off x="-209550" y="-199900"/>
              <a:ext cx="1992424" cy="1923412"/>
              <a:chOff x="-209550" y="-199900"/>
              <a:chExt cx="1992424" cy="1923412"/>
            </a:xfrm>
          </p:grpSpPr>
          <p:grpSp>
            <p:nvGrpSpPr>
              <p:cNvPr id="442" name="Google Shape;442;p25"/>
              <p:cNvGrpSpPr/>
              <p:nvPr/>
            </p:nvGrpSpPr>
            <p:grpSpPr>
              <a:xfrm>
                <a:off x="-209550" y="-199900"/>
                <a:ext cx="1992424" cy="1551225"/>
                <a:chOff x="-209550" y="-199900"/>
                <a:chExt cx="1992424" cy="1551225"/>
              </a:xfrm>
            </p:grpSpPr>
            <p:pic>
              <p:nvPicPr>
                <p:cNvPr id="443" name="Google Shape;443;p25"/>
                <p:cNvPicPr preferRelativeResize="0"/>
                <p:nvPr/>
              </p:nvPicPr>
              <p:blipFill>
                <a:blip r:embed="rId12">
                  <a:alphaModFix/>
                </a:blip>
                <a:stretch>
                  <a:fillRect/>
                </a:stretch>
              </p:blipFill>
              <p:spPr>
                <a:xfrm>
                  <a:off x="239650" y="269825"/>
                  <a:ext cx="1543224" cy="1081500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100013" rotWithShape="0" algn="bl" dir="5400000" dist="28575">
                    <a:schemeClr val="dk1">
                      <a:alpha val="17000"/>
                    </a:schemeClr>
                  </a:outerShdw>
                </a:effectLst>
              </p:spPr>
            </p:pic>
            <p:pic>
              <p:nvPicPr>
                <p:cNvPr id="444" name="Google Shape;444;p25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10293" l="35367" r="3421" t="13960"/>
                <a:stretch/>
              </p:blipFill>
              <p:spPr>
                <a:xfrm rot="5400000">
                  <a:off x="-195038" y="-214412"/>
                  <a:ext cx="1478775" cy="1507800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100013" rotWithShape="0" algn="bl" dir="5400000" dist="28575">
                    <a:schemeClr val="dk1">
                      <a:alpha val="17000"/>
                    </a:schemeClr>
                  </a:outerShdw>
                </a:effectLst>
              </p:spPr>
            </p:pic>
          </p:grpSp>
          <p:grpSp>
            <p:nvGrpSpPr>
              <p:cNvPr id="445" name="Google Shape;445;p25"/>
              <p:cNvGrpSpPr/>
              <p:nvPr/>
            </p:nvGrpSpPr>
            <p:grpSpPr>
              <a:xfrm>
                <a:off x="-1075" y="1429588"/>
                <a:ext cx="1428600" cy="293925"/>
                <a:chOff x="388600" y="2553650"/>
                <a:chExt cx="1428600" cy="293925"/>
              </a:xfrm>
            </p:grpSpPr>
            <p:sp>
              <p:nvSpPr>
                <p:cNvPr id="446" name="Google Shape;446;p25"/>
                <p:cNvSpPr/>
                <p:nvPr/>
              </p:nvSpPr>
              <p:spPr>
                <a:xfrm>
                  <a:off x="388600" y="2742200"/>
                  <a:ext cx="1428600" cy="105375"/>
                </a:xfrm>
                <a:custGeom>
                  <a:rect b="b" l="l" r="r" t="t"/>
                  <a:pathLst>
                    <a:path extrusionOk="0" h="4215" w="57144">
                      <a:moveTo>
                        <a:pt x="7709" y="0"/>
                      </a:moveTo>
                      <a:lnTo>
                        <a:pt x="3938" y="3715"/>
                      </a:lnTo>
                      <a:lnTo>
                        <a:pt x="250" y="111"/>
                      </a:lnTo>
                      <a:lnTo>
                        <a:pt x="1" y="361"/>
                      </a:lnTo>
                      <a:lnTo>
                        <a:pt x="3938" y="4214"/>
                      </a:lnTo>
                      <a:lnTo>
                        <a:pt x="7709" y="471"/>
                      </a:lnTo>
                      <a:lnTo>
                        <a:pt x="11507" y="4214"/>
                      </a:lnTo>
                      <a:lnTo>
                        <a:pt x="15305" y="471"/>
                      </a:lnTo>
                      <a:lnTo>
                        <a:pt x="19104" y="4214"/>
                      </a:lnTo>
                      <a:lnTo>
                        <a:pt x="22902" y="471"/>
                      </a:lnTo>
                      <a:lnTo>
                        <a:pt x="26673" y="4214"/>
                      </a:lnTo>
                      <a:lnTo>
                        <a:pt x="30471" y="471"/>
                      </a:lnTo>
                      <a:lnTo>
                        <a:pt x="34270" y="4214"/>
                      </a:lnTo>
                      <a:lnTo>
                        <a:pt x="38068" y="471"/>
                      </a:lnTo>
                      <a:lnTo>
                        <a:pt x="41867" y="4214"/>
                      </a:lnTo>
                      <a:lnTo>
                        <a:pt x="45637" y="471"/>
                      </a:lnTo>
                      <a:lnTo>
                        <a:pt x="49436" y="4214"/>
                      </a:lnTo>
                      <a:lnTo>
                        <a:pt x="53234" y="471"/>
                      </a:lnTo>
                      <a:lnTo>
                        <a:pt x="56894" y="4104"/>
                      </a:lnTo>
                      <a:lnTo>
                        <a:pt x="57143" y="3854"/>
                      </a:lnTo>
                      <a:lnTo>
                        <a:pt x="53234" y="0"/>
                      </a:lnTo>
                      <a:lnTo>
                        <a:pt x="49436" y="3715"/>
                      </a:lnTo>
                      <a:lnTo>
                        <a:pt x="45637" y="0"/>
                      </a:lnTo>
                      <a:lnTo>
                        <a:pt x="41867" y="3715"/>
                      </a:lnTo>
                      <a:lnTo>
                        <a:pt x="38068" y="0"/>
                      </a:lnTo>
                      <a:lnTo>
                        <a:pt x="34270" y="3715"/>
                      </a:lnTo>
                      <a:lnTo>
                        <a:pt x="30471" y="0"/>
                      </a:lnTo>
                      <a:lnTo>
                        <a:pt x="26673" y="3715"/>
                      </a:lnTo>
                      <a:lnTo>
                        <a:pt x="22902" y="0"/>
                      </a:lnTo>
                      <a:lnTo>
                        <a:pt x="19104" y="3715"/>
                      </a:lnTo>
                      <a:lnTo>
                        <a:pt x="15305" y="0"/>
                      </a:lnTo>
                      <a:lnTo>
                        <a:pt x="11507" y="3715"/>
                      </a:lnTo>
                      <a:lnTo>
                        <a:pt x="770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14300" rotWithShape="0" algn="bl" dist="28575">
                    <a:schemeClr val="dk1">
                      <a:alpha val="1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25"/>
                <p:cNvSpPr/>
                <p:nvPr/>
              </p:nvSpPr>
              <p:spPr>
                <a:xfrm>
                  <a:off x="388600" y="2553650"/>
                  <a:ext cx="1428600" cy="106075"/>
                </a:xfrm>
                <a:custGeom>
                  <a:rect b="b" l="l" r="r" t="t"/>
                  <a:pathLst>
                    <a:path extrusionOk="0" h="4243" w="57144">
                      <a:moveTo>
                        <a:pt x="7709" y="1"/>
                      </a:moveTo>
                      <a:lnTo>
                        <a:pt x="3938" y="3744"/>
                      </a:lnTo>
                      <a:lnTo>
                        <a:pt x="250" y="139"/>
                      </a:lnTo>
                      <a:lnTo>
                        <a:pt x="1" y="389"/>
                      </a:lnTo>
                      <a:lnTo>
                        <a:pt x="3938" y="4243"/>
                      </a:lnTo>
                      <a:lnTo>
                        <a:pt x="7709" y="500"/>
                      </a:lnTo>
                      <a:lnTo>
                        <a:pt x="11507" y="4243"/>
                      </a:lnTo>
                      <a:lnTo>
                        <a:pt x="15305" y="500"/>
                      </a:lnTo>
                      <a:lnTo>
                        <a:pt x="19104" y="4243"/>
                      </a:lnTo>
                      <a:lnTo>
                        <a:pt x="22902" y="500"/>
                      </a:lnTo>
                      <a:lnTo>
                        <a:pt x="26673" y="4243"/>
                      </a:lnTo>
                      <a:lnTo>
                        <a:pt x="30471" y="500"/>
                      </a:lnTo>
                      <a:lnTo>
                        <a:pt x="34270" y="4243"/>
                      </a:lnTo>
                      <a:lnTo>
                        <a:pt x="38068" y="500"/>
                      </a:lnTo>
                      <a:lnTo>
                        <a:pt x="41867" y="4243"/>
                      </a:lnTo>
                      <a:lnTo>
                        <a:pt x="45637" y="500"/>
                      </a:lnTo>
                      <a:lnTo>
                        <a:pt x="49436" y="4243"/>
                      </a:lnTo>
                      <a:lnTo>
                        <a:pt x="53234" y="500"/>
                      </a:lnTo>
                      <a:lnTo>
                        <a:pt x="56894" y="4104"/>
                      </a:lnTo>
                      <a:lnTo>
                        <a:pt x="57143" y="3855"/>
                      </a:lnTo>
                      <a:lnTo>
                        <a:pt x="53234" y="1"/>
                      </a:lnTo>
                      <a:lnTo>
                        <a:pt x="49436" y="3744"/>
                      </a:lnTo>
                      <a:lnTo>
                        <a:pt x="45637" y="1"/>
                      </a:lnTo>
                      <a:lnTo>
                        <a:pt x="41867" y="3744"/>
                      </a:lnTo>
                      <a:lnTo>
                        <a:pt x="38068" y="1"/>
                      </a:lnTo>
                      <a:lnTo>
                        <a:pt x="34270" y="3744"/>
                      </a:lnTo>
                      <a:lnTo>
                        <a:pt x="30471" y="1"/>
                      </a:lnTo>
                      <a:lnTo>
                        <a:pt x="26673" y="3744"/>
                      </a:lnTo>
                      <a:lnTo>
                        <a:pt x="22902" y="1"/>
                      </a:lnTo>
                      <a:lnTo>
                        <a:pt x="19104" y="3744"/>
                      </a:lnTo>
                      <a:lnTo>
                        <a:pt x="15305" y="1"/>
                      </a:lnTo>
                      <a:lnTo>
                        <a:pt x="11507" y="3744"/>
                      </a:lnTo>
                      <a:lnTo>
                        <a:pt x="77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14300" rotWithShape="0" algn="bl" dist="28575">
                    <a:schemeClr val="dk1">
                      <a:alpha val="1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solidFill>
          <a:schemeClr val="lt2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6"/>
          <p:cNvSpPr/>
          <p:nvPr/>
        </p:nvSpPr>
        <p:spPr>
          <a:xfrm>
            <a:off x="239475" y="234150"/>
            <a:ext cx="8665200" cy="4675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1438" rotWithShape="0" algn="bl" dir="2880000" dist="952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" name="Google Shape;450;p26"/>
          <p:cNvGrpSpPr/>
          <p:nvPr/>
        </p:nvGrpSpPr>
        <p:grpSpPr>
          <a:xfrm>
            <a:off x="-58380" y="144675"/>
            <a:ext cx="9423155" cy="5241425"/>
            <a:chOff x="-58380" y="144675"/>
            <a:chExt cx="9423155" cy="5241425"/>
          </a:xfrm>
        </p:grpSpPr>
        <p:pic>
          <p:nvPicPr>
            <p:cNvPr id="451" name="Google Shape;451;p2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964500" y="3236200"/>
              <a:ext cx="2067075" cy="1804775"/>
            </a:xfrm>
            <a:prstGeom prst="rect">
              <a:avLst/>
            </a:prstGeom>
            <a:noFill/>
            <a:ln>
              <a:noFill/>
            </a:ln>
            <a:effectLst>
              <a:outerShdw blurRad="100013" rotWithShape="0" algn="bl" dir="5400000" dist="28575">
                <a:schemeClr val="dk1">
                  <a:alpha val="17000"/>
                </a:schemeClr>
              </a:outerShdw>
            </a:effectLst>
          </p:spPr>
        </p:pic>
        <p:pic>
          <p:nvPicPr>
            <p:cNvPr id="452" name="Google Shape;452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58380" y="144675"/>
              <a:ext cx="969475" cy="679425"/>
            </a:xfrm>
            <a:prstGeom prst="rect">
              <a:avLst/>
            </a:prstGeom>
            <a:noFill/>
            <a:ln>
              <a:noFill/>
            </a:ln>
            <a:effectLst>
              <a:outerShdw blurRad="100013" rotWithShape="0" algn="bl" dir="5400000" dist="28575">
                <a:schemeClr val="dk1">
                  <a:alpha val="17000"/>
                </a:schemeClr>
              </a:outerShdw>
            </a:effectLst>
          </p:spPr>
        </p:pic>
        <p:pic>
          <p:nvPicPr>
            <p:cNvPr id="453" name="Google Shape;453;p26"/>
            <p:cNvPicPr preferRelativeResize="0"/>
            <p:nvPr/>
          </p:nvPicPr>
          <p:blipFill rotWithShape="1">
            <a:blip r:embed="rId4">
              <a:alphaModFix/>
            </a:blip>
            <a:srcRect b="10293" l="35367" r="3421" t="13960"/>
            <a:stretch/>
          </p:blipFill>
          <p:spPr>
            <a:xfrm rot="-5400000">
              <a:off x="7871487" y="3892813"/>
              <a:ext cx="1478775" cy="1507800"/>
            </a:xfrm>
            <a:prstGeom prst="rect">
              <a:avLst/>
            </a:prstGeom>
            <a:noFill/>
            <a:ln>
              <a:noFill/>
            </a:ln>
            <a:effectLst>
              <a:outerShdw blurRad="100013" rotWithShape="0" algn="bl" dir="5400000" dist="28575">
                <a:schemeClr val="dk1">
                  <a:alpha val="17000"/>
                </a:schemeClr>
              </a:outerShdw>
            </a:effectLst>
          </p:spPr>
        </p:pic>
      </p:grpSp>
      <p:grpSp>
        <p:nvGrpSpPr>
          <p:cNvPr id="454" name="Google Shape;454;p26"/>
          <p:cNvGrpSpPr/>
          <p:nvPr/>
        </p:nvGrpSpPr>
        <p:grpSpPr>
          <a:xfrm>
            <a:off x="-1075" y="969513"/>
            <a:ext cx="1428600" cy="293925"/>
            <a:chOff x="388600" y="2553650"/>
            <a:chExt cx="1428600" cy="293925"/>
          </a:xfrm>
        </p:grpSpPr>
        <p:sp>
          <p:nvSpPr>
            <p:cNvPr id="455" name="Google Shape;455;p26"/>
            <p:cNvSpPr/>
            <p:nvPr/>
          </p:nvSpPr>
          <p:spPr>
            <a:xfrm>
              <a:off x="388600" y="2742200"/>
              <a:ext cx="1428600" cy="105375"/>
            </a:xfrm>
            <a:custGeom>
              <a:rect b="b" l="l" r="r" t="t"/>
              <a:pathLst>
                <a:path extrusionOk="0" h="4215" w="57144">
                  <a:moveTo>
                    <a:pt x="7709" y="0"/>
                  </a:moveTo>
                  <a:lnTo>
                    <a:pt x="3938" y="3715"/>
                  </a:lnTo>
                  <a:lnTo>
                    <a:pt x="250" y="111"/>
                  </a:lnTo>
                  <a:lnTo>
                    <a:pt x="1" y="361"/>
                  </a:lnTo>
                  <a:lnTo>
                    <a:pt x="3938" y="4214"/>
                  </a:lnTo>
                  <a:lnTo>
                    <a:pt x="7709" y="471"/>
                  </a:lnTo>
                  <a:lnTo>
                    <a:pt x="11507" y="4214"/>
                  </a:lnTo>
                  <a:lnTo>
                    <a:pt x="15305" y="471"/>
                  </a:lnTo>
                  <a:lnTo>
                    <a:pt x="19104" y="4214"/>
                  </a:lnTo>
                  <a:lnTo>
                    <a:pt x="22902" y="471"/>
                  </a:lnTo>
                  <a:lnTo>
                    <a:pt x="26673" y="4214"/>
                  </a:lnTo>
                  <a:lnTo>
                    <a:pt x="30471" y="471"/>
                  </a:lnTo>
                  <a:lnTo>
                    <a:pt x="34270" y="4214"/>
                  </a:lnTo>
                  <a:lnTo>
                    <a:pt x="38068" y="471"/>
                  </a:lnTo>
                  <a:lnTo>
                    <a:pt x="41867" y="4214"/>
                  </a:lnTo>
                  <a:lnTo>
                    <a:pt x="45637" y="471"/>
                  </a:lnTo>
                  <a:lnTo>
                    <a:pt x="49436" y="4214"/>
                  </a:lnTo>
                  <a:lnTo>
                    <a:pt x="53234" y="471"/>
                  </a:lnTo>
                  <a:lnTo>
                    <a:pt x="56894" y="4104"/>
                  </a:lnTo>
                  <a:lnTo>
                    <a:pt x="57143" y="3854"/>
                  </a:lnTo>
                  <a:lnTo>
                    <a:pt x="53234" y="0"/>
                  </a:lnTo>
                  <a:lnTo>
                    <a:pt x="49436" y="3715"/>
                  </a:lnTo>
                  <a:lnTo>
                    <a:pt x="45637" y="0"/>
                  </a:lnTo>
                  <a:lnTo>
                    <a:pt x="41867" y="3715"/>
                  </a:lnTo>
                  <a:lnTo>
                    <a:pt x="38068" y="0"/>
                  </a:lnTo>
                  <a:lnTo>
                    <a:pt x="34270" y="3715"/>
                  </a:lnTo>
                  <a:lnTo>
                    <a:pt x="30471" y="0"/>
                  </a:lnTo>
                  <a:lnTo>
                    <a:pt x="26673" y="3715"/>
                  </a:lnTo>
                  <a:lnTo>
                    <a:pt x="22902" y="0"/>
                  </a:lnTo>
                  <a:lnTo>
                    <a:pt x="19104" y="3715"/>
                  </a:lnTo>
                  <a:lnTo>
                    <a:pt x="15305" y="0"/>
                  </a:lnTo>
                  <a:lnTo>
                    <a:pt x="11507" y="3715"/>
                  </a:lnTo>
                  <a:lnTo>
                    <a:pt x="77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388600" y="2553650"/>
              <a:ext cx="1428600" cy="106075"/>
            </a:xfrm>
            <a:custGeom>
              <a:rect b="b" l="l" r="r" t="t"/>
              <a:pathLst>
                <a:path extrusionOk="0" h="4243" w="57144">
                  <a:moveTo>
                    <a:pt x="7709" y="1"/>
                  </a:moveTo>
                  <a:lnTo>
                    <a:pt x="3938" y="3744"/>
                  </a:lnTo>
                  <a:lnTo>
                    <a:pt x="250" y="139"/>
                  </a:lnTo>
                  <a:lnTo>
                    <a:pt x="1" y="389"/>
                  </a:lnTo>
                  <a:lnTo>
                    <a:pt x="3938" y="4243"/>
                  </a:lnTo>
                  <a:lnTo>
                    <a:pt x="7709" y="500"/>
                  </a:lnTo>
                  <a:lnTo>
                    <a:pt x="11507" y="4243"/>
                  </a:lnTo>
                  <a:lnTo>
                    <a:pt x="15305" y="500"/>
                  </a:lnTo>
                  <a:lnTo>
                    <a:pt x="19104" y="4243"/>
                  </a:lnTo>
                  <a:lnTo>
                    <a:pt x="22902" y="500"/>
                  </a:lnTo>
                  <a:lnTo>
                    <a:pt x="26673" y="4243"/>
                  </a:lnTo>
                  <a:lnTo>
                    <a:pt x="30471" y="500"/>
                  </a:lnTo>
                  <a:lnTo>
                    <a:pt x="34270" y="4243"/>
                  </a:lnTo>
                  <a:lnTo>
                    <a:pt x="38068" y="500"/>
                  </a:lnTo>
                  <a:lnTo>
                    <a:pt x="41867" y="4243"/>
                  </a:lnTo>
                  <a:lnTo>
                    <a:pt x="45637" y="500"/>
                  </a:lnTo>
                  <a:lnTo>
                    <a:pt x="49436" y="4243"/>
                  </a:lnTo>
                  <a:lnTo>
                    <a:pt x="53234" y="500"/>
                  </a:lnTo>
                  <a:lnTo>
                    <a:pt x="56894" y="4104"/>
                  </a:lnTo>
                  <a:lnTo>
                    <a:pt x="57143" y="3855"/>
                  </a:lnTo>
                  <a:lnTo>
                    <a:pt x="53234" y="1"/>
                  </a:lnTo>
                  <a:lnTo>
                    <a:pt x="49436" y="3744"/>
                  </a:lnTo>
                  <a:lnTo>
                    <a:pt x="45637" y="1"/>
                  </a:lnTo>
                  <a:lnTo>
                    <a:pt x="41867" y="3744"/>
                  </a:lnTo>
                  <a:lnTo>
                    <a:pt x="38068" y="1"/>
                  </a:lnTo>
                  <a:lnTo>
                    <a:pt x="34270" y="3744"/>
                  </a:lnTo>
                  <a:lnTo>
                    <a:pt x="30471" y="1"/>
                  </a:lnTo>
                  <a:lnTo>
                    <a:pt x="26673" y="3744"/>
                  </a:lnTo>
                  <a:lnTo>
                    <a:pt x="22902" y="1"/>
                  </a:lnTo>
                  <a:lnTo>
                    <a:pt x="19104" y="3744"/>
                  </a:lnTo>
                  <a:lnTo>
                    <a:pt x="15305" y="1"/>
                  </a:lnTo>
                  <a:lnTo>
                    <a:pt x="11507" y="3744"/>
                  </a:lnTo>
                  <a:lnTo>
                    <a:pt x="77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noFill/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/>
          <p:nvPr/>
        </p:nvSpPr>
        <p:spPr>
          <a:xfrm>
            <a:off x="239475" y="234150"/>
            <a:ext cx="8665200" cy="4675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9" name="Google Shape;459;p27"/>
          <p:cNvGrpSpPr/>
          <p:nvPr/>
        </p:nvGrpSpPr>
        <p:grpSpPr>
          <a:xfrm>
            <a:off x="7268660" y="4558307"/>
            <a:ext cx="976065" cy="578706"/>
            <a:chOff x="7268660" y="4558307"/>
            <a:chExt cx="976065" cy="578706"/>
          </a:xfrm>
        </p:grpSpPr>
        <p:pic>
          <p:nvPicPr>
            <p:cNvPr id="460" name="Google Shape;460;p27"/>
            <p:cNvPicPr preferRelativeResize="0"/>
            <p:nvPr/>
          </p:nvPicPr>
          <p:blipFill rotWithShape="1">
            <a:blip r:embed="rId2">
              <a:alphaModFix/>
            </a:blip>
            <a:srcRect b="8897" l="0" r="0" t="21425"/>
            <a:stretch/>
          </p:blipFill>
          <p:spPr>
            <a:xfrm rot="10800000">
              <a:off x="7525950" y="4558307"/>
              <a:ext cx="718775" cy="395675"/>
            </a:xfrm>
            <a:prstGeom prst="rect">
              <a:avLst/>
            </a:prstGeom>
            <a:noFill/>
            <a:ln>
              <a:noFill/>
            </a:ln>
            <a:effectLst>
              <a:outerShdw blurRad="100013" rotWithShape="0" algn="bl" dir="5400000" dist="28575">
                <a:schemeClr val="dk1">
                  <a:alpha val="17000"/>
                </a:schemeClr>
              </a:outerShdw>
            </a:effectLst>
          </p:spPr>
        </p:pic>
        <p:pic>
          <p:nvPicPr>
            <p:cNvPr id="461" name="Google Shape;461;p27"/>
            <p:cNvPicPr preferRelativeResize="0"/>
            <p:nvPr/>
          </p:nvPicPr>
          <p:blipFill rotWithShape="1">
            <a:blip r:embed="rId3">
              <a:alphaModFix/>
            </a:blip>
            <a:srcRect b="4522" l="0" r="0" t="7154"/>
            <a:stretch/>
          </p:blipFill>
          <p:spPr>
            <a:xfrm>
              <a:off x="7268660" y="4693438"/>
              <a:ext cx="487300" cy="443575"/>
            </a:xfrm>
            <a:prstGeom prst="rect">
              <a:avLst/>
            </a:prstGeom>
            <a:noFill/>
            <a:ln>
              <a:noFill/>
            </a:ln>
            <a:effectLst>
              <a:outerShdw blurRad="100013" rotWithShape="0" algn="bl" dir="5400000" dist="28575">
                <a:schemeClr val="dk1">
                  <a:alpha val="17000"/>
                </a:schemeClr>
              </a:outerShdw>
            </a:effectLst>
          </p:spPr>
        </p:pic>
      </p:grpSp>
      <p:grpSp>
        <p:nvGrpSpPr>
          <p:cNvPr id="462" name="Google Shape;462;p27"/>
          <p:cNvGrpSpPr/>
          <p:nvPr/>
        </p:nvGrpSpPr>
        <p:grpSpPr>
          <a:xfrm>
            <a:off x="630508" y="25213"/>
            <a:ext cx="1071910" cy="549264"/>
            <a:chOff x="630508" y="25213"/>
            <a:chExt cx="1071910" cy="549264"/>
          </a:xfrm>
        </p:grpSpPr>
        <p:pic>
          <p:nvPicPr>
            <p:cNvPr id="463" name="Google Shape;463;p27"/>
            <p:cNvPicPr preferRelativeResize="0"/>
            <p:nvPr/>
          </p:nvPicPr>
          <p:blipFill rotWithShape="1">
            <a:blip r:embed="rId4">
              <a:alphaModFix/>
            </a:blip>
            <a:srcRect b="8773" l="-1010" r="1010" t="46327"/>
            <a:stretch/>
          </p:blipFill>
          <p:spPr>
            <a:xfrm>
              <a:off x="931700" y="234152"/>
              <a:ext cx="656750" cy="340325"/>
            </a:xfrm>
            <a:prstGeom prst="rect">
              <a:avLst/>
            </a:prstGeom>
            <a:noFill/>
            <a:ln>
              <a:noFill/>
            </a:ln>
            <a:effectLst>
              <a:outerShdw blurRad="100013" rotWithShape="0" algn="bl" dir="5400000" dist="28575">
                <a:schemeClr val="dk1">
                  <a:alpha val="17000"/>
                </a:schemeClr>
              </a:outerShdw>
            </a:effectLst>
          </p:spPr>
        </p:pic>
        <p:pic>
          <p:nvPicPr>
            <p:cNvPr id="464" name="Google Shape;464;p27"/>
            <p:cNvPicPr preferRelativeResize="0"/>
            <p:nvPr/>
          </p:nvPicPr>
          <p:blipFill rotWithShape="1">
            <a:blip r:embed="rId5">
              <a:alphaModFix/>
            </a:blip>
            <a:srcRect b="-1870" l="7808" r="2650" t="1870"/>
            <a:stretch/>
          </p:blipFill>
          <p:spPr>
            <a:xfrm>
              <a:off x="1377172" y="76850"/>
              <a:ext cx="325246" cy="340325"/>
            </a:xfrm>
            <a:prstGeom prst="rect">
              <a:avLst/>
            </a:prstGeom>
            <a:noFill/>
            <a:ln>
              <a:noFill/>
            </a:ln>
            <a:effectLst>
              <a:outerShdw blurRad="100013" rotWithShape="0" algn="bl" dir="5400000" dist="28575">
                <a:schemeClr val="dk1">
                  <a:alpha val="17000"/>
                </a:schemeClr>
              </a:outerShdw>
            </a:effectLst>
          </p:spPr>
        </p:pic>
        <p:pic>
          <p:nvPicPr>
            <p:cNvPr id="465" name="Google Shape;465;p27"/>
            <p:cNvPicPr preferRelativeResize="0"/>
            <p:nvPr/>
          </p:nvPicPr>
          <p:blipFill rotWithShape="1">
            <a:blip r:embed="rId3">
              <a:alphaModFix/>
            </a:blip>
            <a:srcRect b="4522" l="0" r="0" t="7154"/>
            <a:stretch/>
          </p:blipFill>
          <p:spPr>
            <a:xfrm>
              <a:off x="630508" y="25213"/>
              <a:ext cx="487300" cy="443575"/>
            </a:xfrm>
            <a:prstGeom prst="rect">
              <a:avLst/>
            </a:prstGeom>
            <a:noFill/>
            <a:ln>
              <a:noFill/>
            </a:ln>
            <a:effectLst>
              <a:outerShdw blurRad="100013" rotWithShape="0" algn="bl" dir="5400000" dist="28575">
                <a:schemeClr val="dk1">
                  <a:alpha val="17000"/>
                </a:schemeClr>
              </a:outerShdw>
            </a:effectLst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/>
          <p:nvPr/>
        </p:nvSpPr>
        <p:spPr>
          <a:xfrm>
            <a:off x="239475" y="234150"/>
            <a:ext cx="8665200" cy="4675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1438" rotWithShape="0" algn="bl" dir="2880000" dist="952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" name="Google Shape;60;p4"/>
          <p:cNvSpPr txBox="1"/>
          <p:nvPr>
            <p:ph idx="1" type="body"/>
          </p:nvPr>
        </p:nvSpPr>
        <p:spPr>
          <a:xfrm>
            <a:off x="720000" y="1093925"/>
            <a:ext cx="7704000" cy="3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61" name="Google Shape;61;p4"/>
          <p:cNvGrpSpPr/>
          <p:nvPr/>
        </p:nvGrpSpPr>
        <p:grpSpPr>
          <a:xfrm>
            <a:off x="-49353" y="-68225"/>
            <a:ext cx="9416005" cy="5717914"/>
            <a:chOff x="-49353" y="-68225"/>
            <a:chExt cx="9416005" cy="5717914"/>
          </a:xfrm>
        </p:grpSpPr>
        <p:grpSp>
          <p:nvGrpSpPr>
            <p:cNvPr id="62" name="Google Shape;62;p4"/>
            <p:cNvGrpSpPr/>
            <p:nvPr/>
          </p:nvGrpSpPr>
          <p:grpSpPr>
            <a:xfrm>
              <a:off x="7646837" y="-68225"/>
              <a:ext cx="1719815" cy="1540725"/>
              <a:chOff x="7646837" y="-68225"/>
              <a:chExt cx="1719815" cy="1540725"/>
            </a:xfrm>
          </p:grpSpPr>
          <p:grpSp>
            <p:nvGrpSpPr>
              <p:cNvPr id="63" name="Google Shape;63;p4"/>
              <p:cNvGrpSpPr/>
              <p:nvPr/>
            </p:nvGrpSpPr>
            <p:grpSpPr>
              <a:xfrm>
                <a:off x="7880803" y="0"/>
                <a:ext cx="827625" cy="546925"/>
                <a:chOff x="1211375" y="487400"/>
                <a:chExt cx="827625" cy="546925"/>
              </a:xfrm>
            </p:grpSpPr>
            <p:sp>
              <p:nvSpPr>
                <p:cNvPr id="64" name="Google Shape;64;p4"/>
                <p:cNvSpPr/>
                <p:nvPr/>
              </p:nvSpPr>
              <p:spPr>
                <a:xfrm>
                  <a:off x="1287600" y="487400"/>
                  <a:ext cx="8350" cy="546925"/>
                </a:xfrm>
                <a:custGeom>
                  <a:rect b="b" l="l" r="r" t="t"/>
                  <a:pathLst>
                    <a:path extrusionOk="0" h="21877" w="334">
                      <a:moveTo>
                        <a:pt x="1" y="1"/>
                      </a:moveTo>
                      <a:lnTo>
                        <a:pt x="1" y="21876"/>
                      </a:lnTo>
                      <a:lnTo>
                        <a:pt x="334" y="21876"/>
                      </a:lnTo>
                      <a:lnTo>
                        <a:pt x="33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14300" rotWithShape="0" algn="bl" dist="28575">
                    <a:schemeClr val="dk1">
                      <a:alpha val="1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" name="Google Shape;65;p4"/>
                <p:cNvSpPr/>
                <p:nvPr/>
              </p:nvSpPr>
              <p:spPr>
                <a:xfrm>
                  <a:off x="1453975" y="487400"/>
                  <a:ext cx="8325" cy="546925"/>
                </a:xfrm>
                <a:custGeom>
                  <a:rect b="b" l="l" r="r" t="t"/>
                  <a:pathLst>
                    <a:path extrusionOk="0" h="21877" w="333">
                      <a:moveTo>
                        <a:pt x="0" y="1"/>
                      </a:moveTo>
                      <a:lnTo>
                        <a:pt x="0" y="21876"/>
                      </a:lnTo>
                      <a:lnTo>
                        <a:pt x="333" y="21876"/>
                      </a:lnTo>
                      <a:lnTo>
                        <a:pt x="3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14300" rotWithShape="0" algn="bl" dist="28575">
                    <a:schemeClr val="dk1">
                      <a:alpha val="1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" name="Google Shape;66;p4"/>
                <p:cNvSpPr/>
                <p:nvPr/>
              </p:nvSpPr>
              <p:spPr>
                <a:xfrm>
                  <a:off x="1620325" y="487400"/>
                  <a:ext cx="9025" cy="546925"/>
                </a:xfrm>
                <a:custGeom>
                  <a:rect b="b" l="l" r="r" t="t"/>
                  <a:pathLst>
                    <a:path extrusionOk="0" h="21877" w="361">
                      <a:moveTo>
                        <a:pt x="0" y="1"/>
                      </a:moveTo>
                      <a:lnTo>
                        <a:pt x="0" y="21876"/>
                      </a:lnTo>
                      <a:lnTo>
                        <a:pt x="361" y="21876"/>
                      </a:lnTo>
                      <a:lnTo>
                        <a:pt x="36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14300" rotWithShape="0" algn="bl" dist="28575">
                    <a:schemeClr val="dk1">
                      <a:alpha val="1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" name="Google Shape;67;p4"/>
                <p:cNvSpPr/>
                <p:nvPr/>
              </p:nvSpPr>
              <p:spPr>
                <a:xfrm>
                  <a:off x="1786675" y="487400"/>
                  <a:ext cx="9025" cy="546925"/>
                </a:xfrm>
                <a:custGeom>
                  <a:rect b="b" l="l" r="r" t="t"/>
                  <a:pathLst>
                    <a:path extrusionOk="0" h="21877" w="361">
                      <a:moveTo>
                        <a:pt x="0" y="1"/>
                      </a:moveTo>
                      <a:lnTo>
                        <a:pt x="0" y="21876"/>
                      </a:lnTo>
                      <a:lnTo>
                        <a:pt x="361" y="21876"/>
                      </a:lnTo>
                      <a:lnTo>
                        <a:pt x="36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14300" rotWithShape="0" algn="bl" dist="28575">
                    <a:schemeClr val="dk1">
                      <a:alpha val="1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" name="Google Shape;68;p4"/>
                <p:cNvSpPr/>
                <p:nvPr/>
              </p:nvSpPr>
              <p:spPr>
                <a:xfrm>
                  <a:off x="1953725" y="487400"/>
                  <a:ext cx="8325" cy="546925"/>
                </a:xfrm>
                <a:custGeom>
                  <a:rect b="b" l="l" r="r" t="t"/>
                  <a:pathLst>
                    <a:path extrusionOk="0" h="21877" w="333">
                      <a:moveTo>
                        <a:pt x="0" y="1"/>
                      </a:moveTo>
                      <a:lnTo>
                        <a:pt x="0" y="21876"/>
                      </a:lnTo>
                      <a:lnTo>
                        <a:pt x="333" y="21876"/>
                      </a:lnTo>
                      <a:lnTo>
                        <a:pt x="3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14300" rotWithShape="0" algn="bl" dist="28575">
                    <a:schemeClr val="dk1">
                      <a:alpha val="1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" name="Google Shape;69;p4"/>
                <p:cNvSpPr/>
                <p:nvPr/>
              </p:nvSpPr>
              <p:spPr>
                <a:xfrm>
                  <a:off x="1211375" y="911600"/>
                  <a:ext cx="827625" cy="9050"/>
                </a:xfrm>
                <a:custGeom>
                  <a:rect b="b" l="l" r="r" t="t"/>
                  <a:pathLst>
                    <a:path extrusionOk="0" h="362" w="33105">
                      <a:moveTo>
                        <a:pt x="0" y="1"/>
                      </a:moveTo>
                      <a:lnTo>
                        <a:pt x="0" y="361"/>
                      </a:lnTo>
                      <a:lnTo>
                        <a:pt x="33104" y="361"/>
                      </a:lnTo>
                      <a:lnTo>
                        <a:pt x="331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14300" rotWithShape="0" algn="bl" dist="28575">
                    <a:schemeClr val="dk1">
                      <a:alpha val="1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" name="Google Shape;70;p4"/>
                <p:cNvSpPr/>
                <p:nvPr/>
              </p:nvSpPr>
              <p:spPr>
                <a:xfrm>
                  <a:off x="1211375" y="745250"/>
                  <a:ext cx="827625" cy="9050"/>
                </a:xfrm>
                <a:custGeom>
                  <a:rect b="b" l="l" r="r" t="t"/>
                  <a:pathLst>
                    <a:path extrusionOk="0" h="362" w="33105">
                      <a:moveTo>
                        <a:pt x="0" y="1"/>
                      </a:moveTo>
                      <a:lnTo>
                        <a:pt x="0" y="361"/>
                      </a:lnTo>
                      <a:lnTo>
                        <a:pt x="33104" y="361"/>
                      </a:lnTo>
                      <a:lnTo>
                        <a:pt x="331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14300" rotWithShape="0" algn="bl" dist="28575">
                    <a:schemeClr val="dk1">
                      <a:alpha val="1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" name="Google Shape;71;p4"/>
                <p:cNvSpPr/>
                <p:nvPr/>
              </p:nvSpPr>
              <p:spPr>
                <a:xfrm>
                  <a:off x="1211375" y="578900"/>
                  <a:ext cx="827625" cy="8350"/>
                </a:xfrm>
                <a:custGeom>
                  <a:rect b="b" l="l" r="r" t="t"/>
                  <a:pathLst>
                    <a:path extrusionOk="0" h="334" w="33105">
                      <a:moveTo>
                        <a:pt x="0" y="1"/>
                      </a:moveTo>
                      <a:lnTo>
                        <a:pt x="0" y="333"/>
                      </a:lnTo>
                      <a:lnTo>
                        <a:pt x="33104" y="333"/>
                      </a:lnTo>
                      <a:lnTo>
                        <a:pt x="331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14300" rotWithShape="0" algn="bl" dist="28575">
                    <a:schemeClr val="dk1">
                      <a:alpha val="1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72" name="Google Shape;72;p4"/>
              <p:cNvPicPr preferRelativeResize="0"/>
              <p:nvPr/>
            </p:nvPicPr>
            <p:blipFill rotWithShape="1">
              <a:blip r:embed="rId2">
                <a:alphaModFix/>
              </a:blip>
              <a:srcRect b="8897" l="0" r="0" t="21425"/>
              <a:stretch/>
            </p:blipFill>
            <p:spPr>
              <a:xfrm>
                <a:off x="7646837" y="-58974"/>
                <a:ext cx="777163" cy="4278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0013" rotWithShape="0" algn="bl" dir="5400000" dist="28575">
                  <a:schemeClr val="dk1">
                    <a:alpha val="17000"/>
                  </a:schemeClr>
                </a:outerShdw>
              </a:effectLst>
            </p:spPr>
          </p:pic>
          <p:pic>
            <p:nvPicPr>
              <p:cNvPr id="73" name="Google Shape;73;p4"/>
              <p:cNvPicPr preferRelativeResize="0"/>
              <p:nvPr/>
            </p:nvPicPr>
            <p:blipFill rotWithShape="1">
              <a:blip r:embed="rId3">
                <a:alphaModFix/>
              </a:blip>
              <a:srcRect b="7006" l="18877" r="19125" t="11334"/>
              <a:stretch/>
            </p:blipFill>
            <p:spPr>
              <a:xfrm>
                <a:off x="8708419" y="471275"/>
                <a:ext cx="384660" cy="10012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</p:pic>
          <p:pic>
            <p:nvPicPr>
              <p:cNvPr id="74" name="Google Shape;74;p4"/>
              <p:cNvPicPr preferRelativeResize="0"/>
              <p:nvPr/>
            </p:nvPicPr>
            <p:blipFill rotWithShape="1">
              <a:blip r:embed="rId4">
                <a:alphaModFix/>
              </a:blip>
              <a:srcRect b="14606" l="2135" r="2545" t="20935"/>
              <a:stretch/>
            </p:blipFill>
            <p:spPr>
              <a:xfrm>
                <a:off x="8237104" y="-68225"/>
                <a:ext cx="1034296" cy="5395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0013" rotWithShape="0" algn="bl" dir="5400000" dist="28575">
                  <a:schemeClr val="dk1">
                    <a:alpha val="17000"/>
                  </a:schemeClr>
                </a:outerShdw>
              </a:effectLst>
            </p:spPr>
          </p:pic>
          <p:pic>
            <p:nvPicPr>
              <p:cNvPr id="75" name="Google Shape;75;p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8564453" y="137100"/>
                <a:ext cx="802200" cy="8048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0013" rotWithShape="0" algn="bl" dir="5400000" dist="28575">
                  <a:schemeClr val="dk1">
                    <a:alpha val="17000"/>
                  </a:schemeClr>
                </a:outerShdw>
              </a:effectLst>
            </p:spPr>
          </p:pic>
        </p:grpSp>
        <p:grpSp>
          <p:nvGrpSpPr>
            <p:cNvPr id="76" name="Google Shape;76;p4"/>
            <p:cNvGrpSpPr/>
            <p:nvPr/>
          </p:nvGrpSpPr>
          <p:grpSpPr>
            <a:xfrm>
              <a:off x="262664" y="3861187"/>
              <a:ext cx="401811" cy="401830"/>
              <a:chOff x="2242075" y="2645150"/>
              <a:chExt cx="516400" cy="516425"/>
            </a:xfrm>
          </p:grpSpPr>
          <p:sp>
            <p:nvSpPr>
              <p:cNvPr id="77" name="Google Shape;77;p4"/>
              <p:cNvSpPr/>
              <p:nvPr/>
            </p:nvSpPr>
            <p:spPr>
              <a:xfrm>
                <a:off x="2495750" y="2645150"/>
                <a:ext cx="9050" cy="516425"/>
              </a:xfrm>
              <a:custGeom>
                <a:rect b="b" l="l" r="r" t="t"/>
                <a:pathLst>
                  <a:path extrusionOk="0" h="20657" w="362">
                    <a:moveTo>
                      <a:pt x="1" y="1"/>
                    </a:moveTo>
                    <a:lnTo>
                      <a:pt x="1" y="20656"/>
                    </a:lnTo>
                    <a:lnTo>
                      <a:pt x="361" y="20656"/>
                    </a:lnTo>
                    <a:lnTo>
                      <a:pt x="3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14300" rotWithShape="0" algn="bl" dist="28575">
                  <a:schemeClr val="dk1">
                    <a:alpha val="1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2242075" y="2898850"/>
                <a:ext cx="516400" cy="9025"/>
              </a:xfrm>
              <a:custGeom>
                <a:rect b="b" l="l" r="r" t="t"/>
                <a:pathLst>
                  <a:path extrusionOk="0" h="361" w="20656">
                    <a:moveTo>
                      <a:pt x="0" y="0"/>
                    </a:moveTo>
                    <a:lnTo>
                      <a:pt x="0" y="361"/>
                    </a:lnTo>
                    <a:lnTo>
                      <a:pt x="20656" y="361"/>
                    </a:lnTo>
                    <a:lnTo>
                      <a:pt x="206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14300" rotWithShape="0" algn="bl" dist="28575">
                  <a:schemeClr val="dk1">
                    <a:alpha val="1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2314850" y="2717925"/>
                <a:ext cx="370850" cy="370850"/>
              </a:xfrm>
              <a:custGeom>
                <a:rect b="b" l="l" r="r" t="t"/>
                <a:pathLst>
                  <a:path extrusionOk="0" h="14834" w="14834">
                    <a:moveTo>
                      <a:pt x="14612" y="1"/>
                    </a:moveTo>
                    <a:lnTo>
                      <a:pt x="0" y="14584"/>
                    </a:lnTo>
                    <a:lnTo>
                      <a:pt x="250" y="14834"/>
                    </a:lnTo>
                    <a:lnTo>
                      <a:pt x="14833" y="250"/>
                    </a:lnTo>
                    <a:lnTo>
                      <a:pt x="146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14300" rotWithShape="0" algn="bl" dist="28575">
                  <a:schemeClr val="dk1">
                    <a:alpha val="1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2314850" y="2717925"/>
                <a:ext cx="370850" cy="370850"/>
              </a:xfrm>
              <a:custGeom>
                <a:rect b="b" l="l" r="r" t="t"/>
                <a:pathLst>
                  <a:path extrusionOk="0" h="14834" w="14834">
                    <a:moveTo>
                      <a:pt x="250" y="1"/>
                    </a:moveTo>
                    <a:lnTo>
                      <a:pt x="0" y="250"/>
                    </a:lnTo>
                    <a:lnTo>
                      <a:pt x="14612" y="14834"/>
                    </a:lnTo>
                    <a:lnTo>
                      <a:pt x="14833" y="14584"/>
                    </a:ln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14300" rotWithShape="0" algn="bl" dist="28575">
                  <a:schemeClr val="dk1">
                    <a:alpha val="1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" name="Google Shape;81;p4"/>
            <p:cNvGrpSpPr/>
            <p:nvPr/>
          </p:nvGrpSpPr>
          <p:grpSpPr>
            <a:xfrm>
              <a:off x="-49353" y="4263025"/>
              <a:ext cx="1645009" cy="1386664"/>
              <a:chOff x="-49353" y="4263025"/>
              <a:chExt cx="1645009" cy="1386664"/>
            </a:xfrm>
          </p:grpSpPr>
          <p:pic>
            <p:nvPicPr>
              <p:cNvPr id="82" name="Google Shape;82;p4"/>
              <p:cNvPicPr preferRelativeResize="0"/>
              <p:nvPr/>
            </p:nvPicPr>
            <p:blipFill rotWithShape="1">
              <a:blip r:embed="rId6">
                <a:alphaModFix/>
              </a:blip>
              <a:srcRect b="-1870" l="7808" r="2650" t="1870"/>
              <a:stretch/>
            </p:blipFill>
            <p:spPr>
              <a:xfrm>
                <a:off x="420538" y="4420120"/>
                <a:ext cx="1175118" cy="122956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0013" rotWithShape="0" algn="bl" dir="5400000" dist="28575">
                  <a:schemeClr val="dk1">
                    <a:alpha val="17000"/>
                  </a:schemeClr>
                </a:outerShdw>
              </a:effectLst>
            </p:spPr>
          </p:pic>
          <p:pic>
            <p:nvPicPr>
              <p:cNvPr id="83" name="Google Shape;83;p4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-49353" y="4420132"/>
                <a:ext cx="827625" cy="84036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0013" rotWithShape="0" algn="bl" dir="5400000" dist="28575">
                  <a:schemeClr val="dk1">
                    <a:alpha val="17000"/>
                  </a:schemeClr>
                </a:outerShdw>
              </a:effectLst>
            </p:spPr>
          </p:pic>
          <p:pic>
            <p:nvPicPr>
              <p:cNvPr id="84" name="Google Shape;84;p4"/>
              <p:cNvPicPr preferRelativeResize="0"/>
              <p:nvPr/>
            </p:nvPicPr>
            <p:blipFill rotWithShape="1">
              <a:blip r:embed="rId8">
                <a:alphaModFix/>
              </a:blip>
              <a:srcRect b="7715" l="5945" r="8386" t="14662"/>
              <a:stretch/>
            </p:blipFill>
            <p:spPr>
              <a:xfrm>
                <a:off x="323800" y="4263025"/>
                <a:ext cx="699775" cy="6815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0013" rotWithShape="0" algn="bl" dir="5400000" dist="28575">
                  <a:schemeClr val="dk1">
                    <a:alpha val="17000"/>
                  </a:schemeClr>
                </a:outerShdw>
              </a:effectLst>
            </p:spPr>
          </p:pic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/>
          <p:nvPr/>
        </p:nvSpPr>
        <p:spPr>
          <a:xfrm>
            <a:off x="239475" y="234150"/>
            <a:ext cx="8665200" cy="4675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1438" rotWithShape="0" algn="bl" dir="2880000" dist="952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idx="1" type="subTitle"/>
          </p:nvPr>
        </p:nvSpPr>
        <p:spPr>
          <a:xfrm>
            <a:off x="5005682" y="2457472"/>
            <a:ext cx="2626200" cy="15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9" name="Google Shape;89;p5"/>
          <p:cNvSpPr txBox="1"/>
          <p:nvPr>
            <p:ph idx="2" type="subTitle"/>
          </p:nvPr>
        </p:nvSpPr>
        <p:spPr>
          <a:xfrm>
            <a:off x="1512125" y="2457478"/>
            <a:ext cx="2626200" cy="15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0" name="Google Shape;90;p5"/>
          <p:cNvSpPr txBox="1"/>
          <p:nvPr>
            <p:ph idx="3" type="subTitle"/>
          </p:nvPr>
        </p:nvSpPr>
        <p:spPr>
          <a:xfrm>
            <a:off x="1512113" y="1704783"/>
            <a:ext cx="2626200" cy="67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sz="1600">
                <a:solidFill>
                  <a:schemeClr val="dk1"/>
                </a:solidFill>
                <a:latin typeface="Unbounded SemiBold"/>
                <a:ea typeface="Unbounded SemiBold"/>
                <a:cs typeface="Unbounded SemiBold"/>
                <a:sym typeface="Unbounde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9pPr>
          </a:lstStyle>
          <a:p/>
        </p:txBody>
      </p:sp>
      <p:sp>
        <p:nvSpPr>
          <p:cNvPr id="91" name="Google Shape;91;p5"/>
          <p:cNvSpPr txBox="1"/>
          <p:nvPr>
            <p:ph idx="4" type="subTitle"/>
          </p:nvPr>
        </p:nvSpPr>
        <p:spPr>
          <a:xfrm>
            <a:off x="5005681" y="1704675"/>
            <a:ext cx="2626200" cy="67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sz="1600">
                <a:solidFill>
                  <a:schemeClr val="dk1"/>
                </a:solidFill>
                <a:latin typeface="Unbounded SemiBold"/>
                <a:ea typeface="Unbounded SemiBold"/>
                <a:cs typeface="Unbounded SemiBold"/>
                <a:sym typeface="Unbounde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bounded"/>
              <a:buNone/>
              <a:defRPr b="1" sz="2400">
                <a:latin typeface="Unbounded"/>
                <a:ea typeface="Unbounded"/>
                <a:cs typeface="Unbounded"/>
                <a:sym typeface="Unbounded"/>
              </a:defRPr>
            </a:lvl9pPr>
          </a:lstStyle>
          <a:p/>
        </p:txBody>
      </p:sp>
      <p:grpSp>
        <p:nvGrpSpPr>
          <p:cNvPr id="92" name="Google Shape;92;p5"/>
          <p:cNvGrpSpPr/>
          <p:nvPr/>
        </p:nvGrpSpPr>
        <p:grpSpPr>
          <a:xfrm>
            <a:off x="-509645" y="-400824"/>
            <a:ext cx="10296147" cy="5894650"/>
            <a:chOff x="-509645" y="-400824"/>
            <a:chExt cx="10296147" cy="5894650"/>
          </a:xfrm>
        </p:grpSpPr>
        <p:grpSp>
          <p:nvGrpSpPr>
            <p:cNvPr id="93" name="Google Shape;93;p5"/>
            <p:cNvGrpSpPr/>
            <p:nvPr/>
          </p:nvGrpSpPr>
          <p:grpSpPr>
            <a:xfrm>
              <a:off x="7987325" y="-400824"/>
              <a:ext cx="1799177" cy="2472962"/>
              <a:chOff x="7987325" y="-400824"/>
              <a:chExt cx="1799177" cy="2472962"/>
            </a:xfrm>
          </p:grpSpPr>
          <p:pic>
            <p:nvPicPr>
              <p:cNvPr id="94" name="Google Shape;94;p5"/>
              <p:cNvPicPr preferRelativeResize="0"/>
              <p:nvPr/>
            </p:nvPicPr>
            <p:blipFill rotWithShape="1">
              <a:blip r:embed="rId2">
                <a:alphaModFix/>
              </a:blip>
              <a:srcRect b="7006" l="18877" r="19125" t="11334"/>
              <a:stretch/>
            </p:blipFill>
            <p:spPr>
              <a:xfrm rot="-5400000">
                <a:off x="8295607" y="-355862"/>
                <a:ext cx="384660" cy="10012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</p:pic>
          <p:grpSp>
            <p:nvGrpSpPr>
              <p:cNvPr id="95" name="Google Shape;95;p5"/>
              <p:cNvGrpSpPr/>
              <p:nvPr/>
            </p:nvGrpSpPr>
            <p:grpSpPr>
              <a:xfrm rot="5400000">
                <a:off x="8022525" y="1210875"/>
                <a:ext cx="1428600" cy="293925"/>
                <a:chOff x="388600" y="2553650"/>
                <a:chExt cx="1428600" cy="293925"/>
              </a:xfrm>
            </p:grpSpPr>
            <p:sp>
              <p:nvSpPr>
                <p:cNvPr id="96" name="Google Shape;96;p5"/>
                <p:cNvSpPr/>
                <p:nvPr/>
              </p:nvSpPr>
              <p:spPr>
                <a:xfrm>
                  <a:off x="388600" y="2742200"/>
                  <a:ext cx="1428600" cy="105375"/>
                </a:xfrm>
                <a:custGeom>
                  <a:rect b="b" l="l" r="r" t="t"/>
                  <a:pathLst>
                    <a:path extrusionOk="0" h="4215" w="57144">
                      <a:moveTo>
                        <a:pt x="7709" y="0"/>
                      </a:moveTo>
                      <a:lnTo>
                        <a:pt x="3938" y="3715"/>
                      </a:lnTo>
                      <a:lnTo>
                        <a:pt x="250" y="111"/>
                      </a:lnTo>
                      <a:lnTo>
                        <a:pt x="1" y="361"/>
                      </a:lnTo>
                      <a:lnTo>
                        <a:pt x="3938" y="4214"/>
                      </a:lnTo>
                      <a:lnTo>
                        <a:pt x="7709" y="471"/>
                      </a:lnTo>
                      <a:lnTo>
                        <a:pt x="11507" y="4214"/>
                      </a:lnTo>
                      <a:lnTo>
                        <a:pt x="15305" y="471"/>
                      </a:lnTo>
                      <a:lnTo>
                        <a:pt x="19104" y="4214"/>
                      </a:lnTo>
                      <a:lnTo>
                        <a:pt x="22902" y="471"/>
                      </a:lnTo>
                      <a:lnTo>
                        <a:pt x="26673" y="4214"/>
                      </a:lnTo>
                      <a:lnTo>
                        <a:pt x="30471" y="471"/>
                      </a:lnTo>
                      <a:lnTo>
                        <a:pt x="34270" y="4214"/>
                      </a:lnTo>
                      <a:lnTo>
                        <a:pt x="38068" y="471"/>
                      </a:lnTo>
                      <a:lnTo>
                        <a:pt x="41867" y="4214"/>
                      </a:lnTo>
                      <a:lnTo>
                        <a:pt x="45637" y="471"/>
                      </a:lnTo>
                      <a:lnTo>
                        <a:pt x="49436" y="4214"/>
                      </a:lnTo>
                      <a:lnTo>
                        <a:pt x="53234" y="471"/>
                      </a:lnTo>
                      <a:lnTo>
                        <a:pt x="56894" y="4104"/>
                      </a:lnTo>
                      <a:lnTo>
                        <a:pt x="57143" y="3854"/>
                      </a:lnTo>
                      <a:lnTo>
                        <a:pt x="53234" y="0"/>
                      </a:lnTo>
                      <a:lnTo>
                        <a:pt x="49436" y="3715"/>
                      </a:lnTo>
                      <a:lnTo>
                        <a:pt x="45637" y="0"/>
                      </a:lnTo>
                      <a:lnTo>
                        <a:pt x="41867" y="3715"/>
                      </a:lnTo>
                      <a:lnTo>
                        <a:pt x="38068" y="0"/>
                      </a:lnTo>
                      <a:lnTo>
                        <a:pt x="34270" y="3715"/>
                      </a:lnTo>
                      <a:lnTo>
                        <a:pt x="30471" y="0"/>
                      </a:lnTo>
                      <a:lnTo>
                        <a:pt x="26673" y="3715"/>
                      </a:lnTo>
                      <a:lnTo>
                        <a:pt x="22902" y="0"/>
                      </a:lnTo>
                      <a:lnTo>
                        <a:pt x="19104" y="3715"/>
                      </a:lnTo>
                      <a:lnTo>
                        <a:pt x="15305" y="0"/>
                      </a:lnTo>
                      <a:lnTo>
                        <a:pt x="11507" y="3715"/>
                      </a:lnTo>
                      <a:lnTo>
                        <a:pt x="770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14300" rotWithShape="0" algn="bl" dist="28575">
                    <a:schemeClr val="dk1">
                      <a:alpha val="1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" name="Google Shape;97;p5"/>
                <p:cNvSpPr/>
                <p:nvPr/>
              </p:nvSpPr>
              <p:spPr>
                <a:xfrm>
                  <a:off x="388600" y="2553650"/>
                  <a:ext cx="1428600" cy="106075"/>
                </a:xfrm>
                <a:custGeom>
                  <a:rect b="b" l="l" r="r" t="t"/>
                  <a:pathLst>
                    <a:path extrusionOk="0" h="4243" w="57144">
                      <a:moveTo>
                        <a:pt x="7709" y="1"/>
                      </a:moveTo>
                      <a:lnTo>
                        <a:pt x="3938" y="3744"/>
                      </a:lnTo>
                      <a:lnTo>
                        <a:pt x="250" y="139"/>
                      </a:lnTo>
                      <a:lnTo>
                        <a:pt x="1" y="389"/>
                      </a:lnTo>
                      <a:lnTo>
                        <a:pt x="3938" y="4243"/>
                      </a:lnTo>
                      <a:lnTo>
                        <a:pt x="7709" y="500"/>
                      </a:lnTo>
                      <a:lnTo>
                        <a:pt x="11507" y="4243"/>
                      </a:lnTo>
                      <a:lnTo>
                        <a:pt x="15305" y="500"/>
                      </a:lnTo>
                      <a:lnTo>
                        <a:pt x="19104" y="4243"/>
                      </a:lnTo>
                      <a:lnTo>
                        <a:pt x="22902" y="500"/>
                      </a:lnTo>
                      <a:lnTo>
                        <a:pt x="26673" y="4243"/>
                      </a:lnTo>
                      <a:lnTo>
                        <a:pt x="30471" y="500"/>
                      </a:lnTo>
                      <a:lnTo>
                        <a:pt x="34270" y="4243"/>
                      </a:lnTo>
                      <a:lnTo>
                        <a:pt x="38068" y="500"/>
                      </a:lnTo>
                      <a:lnTo>
                        <a:pt x="41867" y="4243"/>
                      </a:lnTo>
                      <a:lnTo>
                        <a:pt x="45637" y="500"/>
                      </a:lnTo>
                      <a:lnTo>
                        <a:pt x="49436" y="4243"/>
                      </a:lnTo>
                      <a:lnTo>
                        <a:pt x="53234" y="500"/>
                      </a:lnTo>
                      <a:lnTo>
                        <a:pt x="56894" y="4104"/>
                      </a:lnTo>
                      <a:lnTo>
                        <a:pt x="57143" y="3855"/>
                      </a:lnTo>
                      <a:lnTo>
                        <a:pt x="53234" y="1"/>
                      </a:lnTo>
                      <a:lnTo>
                        <a:pt x="49436" y="3744"/>
                      </a:lnTo>
                      <a:lnTo>
                        <a:pt x="45637" y="1"/>
                      </a:lnTo>
                      <a:lnTo>
                        <a:pt x="41867" y="3744"/>
                      </a:lnTo>
                      <a:lnTo>
                        <a:pt x="38068" y="1"/>
                      </a:lnTo>
                      <a:lnTo>
                        <a:pt x="34270" y="3744"/>
                      </a:lnTo>
                      <a:lnTo>
                        <a:pt x="30471" y="1"/>
                      </a:lnTo>
                      <a:lnTo>
                        <a:pt x="26673" y="3744"/>
                      </a:lnTo>
                      <a:lnTo>
                        <a:pt x="22902" y="1"/>
                      </a:lnTo>
                      <a:lnTo>
                        <a:pt x="19104" y="3744"/>
                      </a:lnTo>
                      <a:lnTo>
                        <a:pt x="15305" y="1"/>
                      </a:lnTo>
                      <a:lnTo>
                        <a:pt x="11507" y="3744"/>
                      </a:lnTo>
                      <a:lnTo>
                        <a:pt x="77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14300" rotWithShape="0" algn="bl" dist="28575">
                    <a:schemeClr val="dk1">
                      <a:alpha val="1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98" name="Google Shape;98;p5"/>
              <p:cNvPicPr preferRelativeResize="0"/>
              <p:nvPr/>
            </p:nvPicPr>
            <p:blipFill rotWithShape="1">
              <a:blip r:embed="rId3">
                <a:alphaModFix/>
              </a:blip>
              <a:srcRect b="-1870" l="7808" r="2650" t="1870"/>
              <a:stretch/>
            </p:blipFill>
            <p:spPr>
              <a:xfrm rot="10799997">
                <a:off x="8430777" y="-400824"/>
                <a:ext cx="1355725" cy="141854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0013" rotWithShape="0" algn="bl" dir="5400000" dist="28575">
                  <a:schemeClr val="dk1">
                    <a:alpha val="17000"/>
                  </a:schemeClr>
                </a:outerShdw>
              </a:effectLst>
            </p:spPr>
          </p:pic>
          <p:pic>
            <p:nvPicPr>
              <p:cNvPr id="99" name="Google Shape;99;p5"/>
              <p:cNvPicPr preferRelativeResize="0"/>
              <p:nvPr/>
            </p:nvPicPr>
            <p:blipFill rotWithShape="1">
              <a:blip r:embed="rId4">
                <a:alphaModFix/>
              </a:blip>
              <a:srcRect b="5968" l="7366" r="3665" t="7787"/>
              <a:stretch/>
            </p:blipFill>
            <p:spPr>
              <a:xfrm rot="10800000">
                <a:off x="8399451" y="0"/>
                <a:ext cx="980074" cy="7572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0013" rotWithShape="0" algn="bl" dir="5400000" dist="28575">
                  <a:schemeClr val="dk1">
                    <a:alpha val="17000"/>
                  </a:schemeClr>
                </a:outerShdw>
              </a:effectLst>
            </p:spPr>
          </p:pic>
        </p:grpSp>
        <p:grpSp>
          <p:nvGrpSpPr>
            <p:cNvPr id="100" name="Google Shape;100;p5"/>
            <p:cNvGrpSpPr/>
            <p:nvPr/>
          </p:nvGrpSpPr>
          <p:grpSpPr>
            <a:xfrm>
              <a:off x="-509645" y="3807188"/>
              <a:ext cx="2135245" cy="1686638"/>
              <a:chOff x="-509645" y="3807188"/>
              <a:chExt cx="2135245" cy="1686638"/>
            </a:xfrm>
          </p:grpSpPr>
          <p:pic>
            <p:nvPicPr>
              <p:cNvPr id="101" name="Google Shape;101;p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-509645" y="3807188"/>
                <a:ext cx="1298000" cy="9096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0013" rotWithShape="0" algn="bl" dir="5400000" dist="28575">
                  <a:schemeClr val="dk1">
                    <a:alpha val="17000"/>
                  </a:schemeClr>
                </a:outerShdw>
              </a:effectLst>
            </p:spPr>
          </p:pic>
          <p:pic>
            <p:nvPicPr>
              <p:cNvPr id="102" name="Google Shape;102;p5"/>
              <p:cNvPicPr preferRelativeResize="0"/>
              <p:nvPr/>
            </p:nvPicPr>
            <p:blipFill rotWithShape="1">
              <a:blip r:embed="rId6">
                <a:alphaModFix/>
              </a:blip>
              <a:srcRect b="10293" l="36592" r="3419" t="13960"/>
              <a:stretch/>
            </p:blipFill>
            <p:spPr>
              <a:xfrm>
                <a:off x="-171450" y="4076275"/>
                <a:ext cx="1207346" cy="12561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0013" rotWithShape="0" algn="bl" dir="5400000" dist="28575">
                  <a:schemeClr val="dk1">
                    <a:alpha val="17000"/>
                  </a:schemeClr>
                </a:outerShdw>
              </a:effectLst>
            </p:spPr>
          </p:pic>
          <p:pic>
            <p:nvPicPr>
              <p:cNvPr id="103" name="Google Shape;103;p5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467550" y="4482750"/>
                <a:ext cx="1158050" cy="101107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0013" rotWithShape="0" algn="bl" dir="5400000" dist="28575">
                  <a:schemeClr val="dk1">
                    <a:alpha val="17000"/>
                  </a:schemeClr>
                </a:outerShdw>
              </a:effectLst>
            </p:spPr>
          </p:pic>
        </p:grpSp>
      </p:grpSp>
      <p:grpSp>
        <p:nvGrpSpPr>
          <p:cNvPr id="104" name="Google Shape;104;p5"/>
          <p:cNvGrpSpPr/>
          <p:nvPr/>
        </p:nvGrpSpPr>
        <p:grpSpPr>
          <a:xfrm>
            <a:off x="59973" y="1422484"/>
            <a:ext cx="349500" cy="349516"/>
            <a:chOff x="2242075" y="2645150"/>
            <a:chExt cx="516400" cy="516425"/>
          </a:xfrm>
        </p:grpSpPr>
        <p:sp>
          <p:nvSpPr>
            <p:cNvPr id="105" name="Google Shape;105;p5"/>
            <p:cNvSpPr/>
            <p:nvPr/>
          </p:nvSpPr>
          <p:spPr>
            <a:xfrm>
              <a:off x="2495750" y="2645150"/>
              <a:ext cx="9050" cy="516425"/>
            </a:xfrm>
            <a:custGeom>
              <a:rect b="b" l="l" r="r" t="t"/>
              <a:pathLst>
                <a:path extrusionOk="0" h="20657" w="362">
                  <a:moveTo>
                    <a:pt x="1" y="1"/>
                  </a:moveTo>
                  <a:lnTo>
                    <a:pt x="1" y="20656"/>
                  </a:lnTo>
                  <a:lnTo>
                    <a:pt x="361" y="20656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2242075" y="2898850"/>
              <a:ext cx="516400" cy="9025"/>
            </a:xfrm>
            <a:custGeom>
              <a:rect b="b" l="l" r="r" t="t"/>
              <a:pathLst>
                <a:path extrusionOk="0" h="361" w="20656">
                  <a:moveTo>
                    <a:pt x="0" y="0"/>
                  </a:moveTo>
                  <a:lnTo>
                    <a:pt x="0" y="361"/>
                  </a:lnTo>
                  <a:lnTo>
                    <a:pt x="20656" y="361"/>
                  </a:lnTo>
                  <a:lnTo>
                    <a:pt x="20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2314850" y="2717925"/>
              <a:ext cx="370850" cy="370850"/>
            </a:xfrm>
            <a:custGeom>
              <a:rect b="b" l="l" r="r" t="t"/>
              <a:pathLst>
                <a:path extrusionOk="0" h="14834" w="14834">
                  <a:moveTo>
                    <a:pt x="14612" y="1"/>
                  </a:moveTo>
                  <a:lnTo>
                    <a:pt x="0" y="14584"/>
                  </a:lnTo>
                  <a:lnTo>
                    <a:pt x="250" y="14834"/>
                  </a:lnTo>
                  <a:lnTo>
                    <a:pt x="14833" y="250"/>
                  </a:lnTo>
                  <a:lnTo>
                    <a:pt x="14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2314850" y="2717925"/>
              <a:ext cx="370850" cy="370850"/>
            </a:xfrm>
            <a:custGeom>
              <a:rect b="b" l="l" r="r" t="t"/>
              <a:pathLst>
                <a:path extrusionOk="0" h="14834" w="14834">
                  <a:moveTo>
                    <a:pt x="250" y="1"/>
                  </a:moveTo>
                  <a:lnTo>
                    <a:pt x="0" y="250"/>
                  </a:lnTo>
                  <a:lnTo>
                    <a:pt x="14612" y="14834"/>
                  </a:lnTo>
                  <a:lnTo>
                    <a:pt x="14833" y="14584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/>
          <p:nvPr/>
        </p:nvSpPr>
        <p:spPr>
          <a:xfrm>
            <a:off x="239475" y="234150"/>
            <a:ext cx="8665200" cy="4675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1438" rotWithShape="0" algn="bl" dir="2880000" dist="952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12" name="Google Shape;112;p6"/>
          <p:cNvGrpSpPr/>
          <p:nvPr/>
        </p:nvGrpSpPr>
        <p:grpSpPr>
          <a:xfrm>
            <a:off x="-356550" y="-284451"/>
            <a:ext cx="9818325" cy="5730201"/>
            <a:chOff x="-356550" y="-284451"/>
            <a:chExt cx="9818325" cy="5730201"/>
          </a:xfrm>
        </p:grpSpPr>
        <p:pic>
          <p:nvPicPr>
            <p:cNvPr id="113" name="Google Shape;113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489325" y="-249376"/>
              <a:ext cx="1181250" cy="827850"/>
            </a:xfrm>
            <a:prstGeom prst="rect">
              <a:avLst/>
            </a:prstGeom>
            <a:noFill/>
            <a:ln>
              <a:noFill/>
            </a:ln>
            <a:effectLst>
              <a:outerShdw blurRad="100013" rotWithShape="0" algn="bl" dir="5400000" dist="28575">
                <a:schemeClr val="dk1">
                  <a:alpha val="17000"/>
                </a:schemeClr>
              </a:outerShdw>
            </a:effectLst>
          </p:spPr>
        </p:pic>
        <p:pic>
          <p:nvPicPr>
            <p:cNvPr id="114" name="Google Shape;114;p6"/>
            <p:cNvPicPr preferRelativeResize="0"/>
            <p:nvPr/>
          </p:nvPicPr>
          <p:blipFill rotWithShape="1">
            <a:blip r:embed="rId3">
              <a:alphaModFix/>
            </a:blip>
            <a:srcRect b="8776" l="-1010" r="1010" t="8345"/>
            <a:stretch/>
          </p:blipFill>
          <p:spPr>
            <a:xfrm>
              <a:off x="8430775" y="-284451"/>
              <a:ext cx="1031000" cy="986150"/>
            </a:xfrm>
            <a:prstGeom prst="rect">
              <a:avLst/>
            </a:prstGeom>
            <a:noFill/>
            <a:ln>
              <a:noFill/>
            </a:ln>
            <a:effectLst>
              <a:outerShdw blurRad="100013" rotWithShape="0" algn="bl" dir="5400000" dist="28575">
                <a:schemeClr val="dk1">
                  <a:alpha val="17000"/>
                </a:schemeClr>
              </a:outerShdw>
            </a:effectLst>
          </p:spPr>
        </p:pic>
        <p:pic>
          <p:nvPicPr>
            <p:cNvPr id="115" name="Google Shape;115;p6"/>
            <p:cNvPicPr preferRelativeResize="0"/>
            <p:nvPr/>
          </p:nvPicPr>
          <p:blipFill rotWithShape="1">
            <a:blip r:embed="rId4">
              <a:alphaModFix/>
            </a:blip>
            <a:srcRect b="7715" l="5945" r="8386" t="14662"/>
            <a:stretch/>
          </p:blipFill>
          <p:spPr>
            <a:xfrm>
              <a:off x="8520875" y="360825"/>
              <a:ext cx="588059" cy="572700"/>
            </a:xfrm>
            <a:prstGeom prst="rect">
              <a:avLst/>
            </a:prstGeom>
            <a:noFill/>
            <a:ln>
              <a:noFill/>
            </a:ln>
            <a:effectLst>
              <a:outerShdw blurRad="100013" rotWithShape="0" algn="bl" dir="5400000" dist="28575">
                <a:schemeClr val="dk1">
                  <a:alpha val="17000"/>
                </a:schemeClr>
              </a:outerShdw>
            </a:effectLst>
          </p:spPr>
        </p:pic>
        <p:grpSp>
          <p:nvGrpSpPr>
            <p:cNvPr id="116" name="Google Shape;116;p6"/>
            <p:cNvGrpSpPr/>
            <p:nvPr/>
          </p:nvGrpSpPr>
          <p:grpSpPr>
            <a:xfrm>
              <a:off x="-356550" y="3652750"/>
              <a:ext cx="1250858" cy="1793000"/>
              <a:chOff x="-356550" y="3652750"/>
              <a:chExt cx="1250858" cy="1793000"/>
            </a:xfrm>
          </p:grpSpPr>
          <p:grpSp>
            <p:nvGrpSpPr>
              <p:cNvPr id="117" name="Google Shape;117;p6"/>
              <p:cNvGrpSpPr/>
              <p:nvPr/>
            </p:nvGrpSpPr>
            <p:grpSpPr>
              <a:xfrm>
                <a:off x="-356550" y="3652750"/>
                <a:ext cx="951025" cy="1129150"/>
                <a:chOff x="1674375" y="3474850"/>
                <a:chExt cx="951025" cy="1129150"/>
              </a:xfrm>
            </p:grpSpPr>
            <p:sp>
              <p:nvSpPr>
                <p:cNvPr id="118" name="Google Shape;118;p6"/>
                <p:cNvSpPr/>
                <p:nvPr/>
              </p:nvSpPr>
              <p:spPr>
                <a:xfrm>
                  <a:off x="1674375" y="3474850"/>
                  <a:ext cx="951025" cy="1129150"/>
                </a:xfrm>
                <a:custGeom>
                  <a:rect b="b" l="l" r="r" t="t"/>
                  <a:pathLst>
                    <a:path extrusionOk="0" h="45166" w="38041">
                      <a:moveTo>
                        <a:pt x="19021" y="0"/>
                      </a:moveTo>
                      <a:cubicBezTo>
                        <a:pt x="8540" y="0"/>
                        <a:pt x="1" y="8512"/>
                        <a:pt x="1" y="19020"/>
                      </a:cubicBezTo>
                      <a:lnTo>
                        <a:pt x="1" y="45165"/>
                      </a:lnTo>
                      <a:lnTo>
                        <a:pt x="361" y="45165"/>
                      </a:lnTo>
                      <a:lnTo>
                        <a:pt x="361" y="19020"/>
                      </a:lnTo>
                      <a:cubicBezTo>
                        <a:pt x="361" y="8706"/>
                        <a:pt x="8734" y="333"/>
                        <a:pt x="19021" y="333"/>
                      </a:cubicBezTo>
                      <a:cubicBezTo>
                        <a:pt x="29307" y="333"/>
                        <a:pt x="37680" y="8706"/>
                        <a:pt x="37680" y="19020"/>
                      </a:cubicBezTo>
                      <a:lnTo>
                        <a:pt x="37680" y="45165"/>
                      </a:lnTo>
                      <a:lnTo>
                        <a:pt x="38040" y="45165"/>
                      </a:lnTo>
                      <a:lnTo>
                        <a:pt x="38040" y="19020"/>
                      </a:lnTo>
                      <a:cubicBezTo>
                        <a:pt x="38040" y="8512"/>
                        <a:pt x="29501" y="0"/>
                        <a:pt x="190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14300" rotWithShape="0" algn="bl" dist="28575">
                    <a:schemeClr val="dk1">
                      <a:alpha val="1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" name="Google Shape;119;p6"/>
                <p:cNvSpPr/>
                <p:nvPr/>
              </p:nvSpPr>
              <p:spPr>
                <a:xfrm>
                  <a:off x="1792225" y="3596825"/>
                  <a:ext cx="714650" cy="1007175"/>
                </a:xfrm>
                <a:custGeom>
                  <a:rect b="b" l="l" r="r" t="t"/>
                  <a:pathLst>
                    <a:path extrusionOk="0" h="40287" w="28586">
                      <a:moveTo>
                        <a:pt x="14307" y="1"/>
                      </a:moveTo>
                      <a:cubicBezTo>
                        <a:pt x="6433" y="1"/>
                        <a:pt x="0" y="6433"/>
                        <a:pt x="0" y="14307"/>
                      </a:cubicBezTo>
                      <a:lnTo>
                        <a:pt x="0" y="40286"/>
                      </a:lnTo>
                      <a:lnTo>
                        <a:pt x="361" y="40286"/>
                      </a:lnTo>
                      <a:lnTo>
                        <a:pt x="361" y="14307"/>
                      </a:lnTo>
                      <a:cubicBezTo>
                        <a:pt x="361" y="6627"/>
                        <a:pt x="6627" y="361"/>
                        <a:pt x="14307" y="361"/>
                      </a:cubicBezTo>
                      <a:cubicBezTo>
                        <a:pt x="21987" y="361"/>
                        <a:pt x="28253" y="6627"/>
                        <a:pt x="28253" y="14307"/>
                      </a:cubicBezTo>
                      <a:lnTo>
                        <a:pt x="28253" y="40286"/>
                      </a:lnTo>
                      <a:lnTo>
                        <a:pt x="28585" y="40286"/>
                      </a:lnTo>
                      <a:lnTo>
                        <a:pt x="28585" y="14307"/>
                      </a:lnTo>
                      <a:cubicBezTo>
                        <a:pt x="28585" y="6433"/>
                        <a:pt x="22181" y="1"/>
                        <a:pt x="143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14300" rotWithShape="0" algn="bl" dist="28575">
                    <a:schemeClr val="dk1">
                      <a:alpha val="1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" name="Google Shape;120;p6"/>
                <p:cNvSpPr/>
                <p:nvPr/>
              </p:nvSpPr>
              <p:spPr>
                <a:xfrm>
                  <a:off x="1912125" y="3743075"/>
                  <a:ext cx="475525" cy="860925"/>
                </a:xfrm>
                <a:custGeom>
                  <a:rect b="b" l="l" r="r" t="t"/>
                  <a:pathLst>
                    <a:path extrusionOk="0" h="34437" w="19021">
                      <a:moveTo>
                        <a:pt x="9511" y="1"/>
                      </a:moveTo>
                      <a:cubicBezTo>
                        <a:pt x="4270" y="1"/>
                        <a:pt x="1" y="4271"/>
                        <a:pt x="1" y="9511"/>
                      </a:cubicBezTo>
                      <a:lnTo>
                        <a:pt x="1" y="34436"/>
                      </a:lnTo>
                      <a:lnTo>
                        <a:pt x="333" y="34436"/>
                      </a:lnTo>
                      <a:lnTo>
                        <a:pt x="333" y="9511"/>
                      </a:lnTo>
                      <a:cubicBezTo>
                        <a:pt x="333" y="4465"/>
                        <a:pt x="4465" y="334"/>
                        <a:pt x="9511" y="334"/>
                      </a:cubicBezTo>
                      <a:cubicBezTo>
                        <a:pt x="14557" y="334"/>
                        <a:pt x="18688" y="4465"/>
                        <a:pt x="18688" y="9511"/>
                      </a:cubicBezTo>
                      <a:lnTo>
                        <a:pt x="18688" y="34436"/>
                      </a:lnTo>
                      <a:lnTo>
                        <a:pt x="19020" y="34436"/>
                      </a:lnTo>
                      <a:lnTo>
                        <a:pt x="19020" y="9511"/>
                      </a:lnTo>
                      <a:cubicBezTo>
                        <a:pt x="19020" y="4271"/>
                        <a:pt x="14751" y="1"/>
                        <a:pt x="951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14300" rotWithShape="0" algn="bl" dist="28575">
                    <a:schemeClr val="dk1">
                      <a:alpha val="1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121" name="Google Shape;121;p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flipH="1">
                <a:off x="-235175" y="4459600"/>
                <a:ext cx="1129484" cy="9861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0013" rotWithShape="0" algn="bl" dir="5400000" dist="28575">
                  <a:schemeClr val="dk1">
                    <a:alpha val="17000"/>
                  </a:schemeClr>
                </a:outerShdw>
              </a:effectLst>
            </p:spPr>
          </p:pic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/>
          <p:nvPr/>
        </p:nvSpPr>
        <p:spPr>
          <a:xfrm>
            <a:off x="239475" y="234150"/>
            <a:ext cx="8665200" cy="4675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1438" rotWithShape="0" algn="bl" dir="2880000" dist="952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"/>
          <p:cNvSpPr txBox="1"/>
          <p:nvPr>
            <p:ph type="title"/>
          </p:nvPr>
        </p:nvSpPr>
        <p:spPr>
          <a:xfrm>
            <a:off x="713225" y="445025"/>
            <a:ext cx="3477300" cy="11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5" name="Google Shape;125;p7"/>
          <p:cNvSpPr txBox="1"/>
          <p:nvPr>
            <p:ph idx="1" type="subTitle"/>
          </p:nvPr>
        </p:nvSpPr>
        <p:spPr>
          <a:xfrm>
            <a:off x="713225" y="1595825"/>
            <a:ext cx="3477300" cy="28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126" name="Google Shape;126;p7"/>
          <p:cNvSpPr/>
          <p:nvPr>
            <p:ph idx="2" type="pic"/>
          </p:nvPr>
        </p:nvSpPr>
        <p:spPr>
          <a:xfrm>
            <a:off x="4264150" y="539500"/>
            <a:ext cx="4166700" cy="4064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000000" dist="76200">
              <a:schemeClr val="dk1">
                <a:alpha val="10000"/>
              </a:schemeClr>
            </a:outerShdw>
          </a:effectLst>
        </p:spPr>
      </p:sp>
      <p:grpSp>
        <p:nvGrpSpPr>
          <p:cNvPr id="127" name="Google Shape;127;p7"/>
          <p:cNvGrpSpPr/>
          <p:nvPr/>
        </p:nvGrpSpPr>
        <p:grpSpPr>
          <a:xfrm>
            <a:off x="7963927" y="243155"/>
            <a:ext cx="937534" cy="619557"/>
            <a:chOff x="1211375" y="487400"/>
            <a:chExt cx="827625" cy="546925"/>
          </a:xfrm>
        </p:grpSpPr>
        <p:sp>
          <p:nvSpPr>
            <p:cNvPr id="128" name="Google Shape;128;p7"/>
            <p:cNvSpPr/>
            <p:nvPr/>
          </p:nvSpPr>
          <p:spPr>
            <a:xfrm>
              <a:off x="1287600" y="487400"/>
              <a:ext cx="8350" cy="546925"/>
            </a:xfrm>
            <a:custGeom>
              <a:rect b="b" l="l" r="r" t="t"/>
              <a:pathLst>
                <a:path extrusionOk="0" h="21877" w="334">
                  <a:moveTo>
                    <a:pt x="1" y="1"/>
                  </a:moveTo>
                  <a:lnTo>
                    <a:pt x="1" y="21876"/>
                  </a:lnTo>
                  <a:lnTo>
                    <a:pt x="334" y="2187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1453975" y="487400"/>
              <a:ext cx="8325" cy="546925"/>
            </a:xfrm>
            <a:custGeom>
              <a:rect b="b" l="l" r="r" t="t"/>
              <a:pathLst>
                <a:path extrusionOk="0" h="21877" w="333">
                  <a:moveTo>
                    <a:pt x="0" y="1"/>
                  </a:moveTo>
                  <a:lnTo>
                    <a:pt x="0" y="21876"/>
                  </a:lnTo>
                  <a:lnTo>
                    <a:pt x="333" y="2187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1620325" y="487400"/>
              <a:ext cx="9025" cy="546925"/>
            </a:xfrm>
            <a:custGeom>
              <a:rect b="b" l="l" r="r" t="t"/>
              <a:pathLst>
                <a:path extrusionOk="0" h="21877" w="361">
                  <a:moveTo>
                    <a:pt x="0" y="1"/>
                  </a:moveTo>
                  <a:lnTo>
                    <a:pt x="0" y="21876"/>
                  </a:lnTo>
                  <a:lnTo>
                    <a:pt x="361" y="21876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1786675" y="487400"/>
              <a:ext cx="9025" cy="546925"/>
            </a:xfrm>
            <a:custGeom>
              <a:rect b="b" l="l" r="r" t="t"/>
              <a:pathLst>
                <a:path extrusionOk="0" h="21877" w="361">
                  <a:moveTo>
                    <a:pt x="0" y="1"/>
                  </a:moveTo>
                  <a:lnTo>
                    <a:pt x="0" y="21876"/>
                  </a:lnTo>
                  <a:lnTo>
                    <a:pt x="361" y="21876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1953725" y="487400"/>
              <a:ext cx="8325" cy="546925"/>
            </a:xfrm>
            <a:custGeom>
              <a:rect b="b" l="l" r="r" t="t"/>
              <a:pathLst>
                <a:path extrusionOk="0" h="21877" w="333">
                  <a:moveTo>
                    <a:pt x="0" y="1"/>
                  </a:moveTo>
                  <a:lnTo>
                    <a:pt x="0" y="21876"/>
                  </a:lnTo>
                  <a:lnTo>
                    <a:pt x="333" y="2187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1211375" y="911600"/>
              <a:ext cx="827625" cy="9050"/>
            </a:xfrm>
            <a:custGeom>
              <a:rect b="b" l="l" r="r" t="t"/>
              <a:pathLst>
                <a:path extrusionOk="0" h="362" w="33105">
                  <a:moveTo>
                    <a:pt x="0" y="1"/>
                  </a:moveTo>
                  <a:lnTo>
                    <a:pt x="0" y="361"/>
                  </a:lnTo>
                  <a:lnTo>
                    <a:pt x="33104" y="361"/>
                  </a:lnTo>
                  <a:lnTo>
                    <a:pt x="33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1211375" y="745250"/>
              <a:ext cx="827625" cy="9050"/>
            </a:xfrm>
            <a:custGeom>
              <a:rect b="b" l="l" r="r" t="t"/>
              <a:pathLst>
                <a:path extrusionOk="0" h="362" w="33105">
                  <a:moveTo>
                    <a:pt x="0" y="1"/>
                  </a:moveTo>
                  <a:lnTo>
                    <a:pt x="0" y="361"/>
                  </a:lnTo>
                  <a:lnTo>
                    <a:pt x="33104" y="361"/>
                  </a:lnTo>
                  <a:lnTo>
                    <a:pt x="33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1211375" y="578900"/>
              <a:ext cx="827625" cy="8350"/>
            </a:xfrm>
            <a:custGeom>
              <a:rect b="b" l="l" r="r" t="t"/>
              <a:pathLst>
                <a:path extrusionOk="0" h="334" w="33105">
                  <a:moveTo>
                    <a:pt x="0" y="1"/>
                  </a:moveTo>
                  <a:lnTo>
                    <a:pt x="0" y="333"/>
                  </a:lnTo>
                  <a:lnTo>
                    <a:pt x="33104" y="333"/>
                  </a:lnTo>
                  <a:lnTo>
                    <a:pt x="33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" name="Google Shape;136;p7"/>
          <p:cNvGrpSpPr/>
          <p:nvPr/>
        </p:nvGrpSpPr>
        <p:grpSpPr>
          <a:xfrm>
            <a:off x="-401725" y="-266799"/>
            <a:ext cx="1343128" cy="2088124"/>
            <a:chOff x="-401725" y="-266799"/>
            <a:chExt cx="1343128" cy="2088124"/>
          </a:xfrm>
        </p:grpSpPr>
        <p:grpSp>
          <p:nvGrpSpPr>
            <p:cNvPr id="137" name="Google Shape;137;p7"/>
            <p:cNvGrpSpPr/>
            <p:nvPr/>
          </p:nvGrpSpPr>
          <p:grpSpPr>
            <a:xfrm rot="10800000">
              <a:off x="-401725" y="692175"/>
              <a:ext cx="951025" cy="1129150"/>
              <a:chOff x="1674375" y="3474850"/>
              <a:chExt cx="951025" cy="1129150"/>
            </a:xfrm>
          </p:grpSpPr>
          <p:sp>
            <p:nvSpPr>
              <p:cNvPr id="138" name="Google Shape;138;p7"/>
              <p:cNvSpPr/>
              <p:nvPr/>
            </p:nvSpPr>
            <p:spPr>
              <a:xfrm>
                <a:off x="1674375" y="3474850"/>
                <a:ext cx="951025" cy="1129150"/>
              </a:xfrm>
              <a:custGeom>
                <a:rect b="b" l="l" r="r" t="t"/>
                <a:pathLst>
                  <a:path extrusionOk="0" h="45166" w="38041">
                    <a:moveTo>
                      <a:pt x="19021" y="0"/>
                    </a:moveTo>
                    <a:cubicBezTo>
                      <a:pt x="8540" y="0"/>
                      <a:pt x="1" y="8512"/>
                      <a:pt x="1" y="19020"/>
                    </a:cubicBezTo>
                    <a:lnTo>
                      <a:pt x="1" y="45165"/>
                    </a:lnTo>
                    <a:lnTo>
                      <a:pt x="361" y="45165"/>
                    </a:lnTo>
                    <a:lnTo>
                      <a:pt x="361" y="19020"/>
                    </a:lnTo>
                    <a:cubicBezTo>
                      <a:pt x="361" y="8706"/>
                      <a:pt x="8734" y="333"/>
                      <a:pt x="19021" y="333"/>
                    </a:cubicBezTo>
                    <a:cubicBezTo>
                      <a:pt x="29307" y="333"/>
                      <a:pt x="37680" y="8706"/>
                      <a:pt x="37680" y="19020"/>
                    </a:cubicBezTo>
                    <a:lnTo>
                      <a:pt x="37680" y="45165"/>
                    </a:lnTo>
                    <a:lnTo>
                      <a:pt x="38040" y="45165"/>
                    </a:lnTo>
                    <a:lnTo>
                      <a:pt x="38040" y="19020"/>
                    </a:lnTo>
                    <a:cubicBezTo>
                      <a:pt x="38040" y="8512"/>
                      <a:pt x="29501" y="0"/>
                      <a:pt x="19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14300" rotWithShape="0" algn="bl" dir="180000" dist="28575">
                  <a:schemeClr val="dk1">
                    <a:alpha val="1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7"/>
              <p:cNvSpPr/>
              <p:nvPr/>
            </p:nvSpPr>
            <p:spPr>
              <a:xfrm>
                <a:off x="1792225" y="3596825"/>
                <a:ext cx="714650" cy="1007175"/>
              </a:xfrm>
              <a:custGeom>
                <a:rect b="b" l="l" r="r" t="t"/>
                <a:pathLst>
                  <a:path extrusionOk="0" h="40287" w="28586">
                    <a:moveTo>
                      <a:pt x="14307" y="1"/>
                    </a:moveTo>
                    <a:cubicBezTo>
                      <a:pt x="6433" y="1"/>
                      <a:pt x="0" y="6433"/>
                      <a:pt x="0" y="14307"/>
                    </a:cubicBezTo>
                    <a:lnTo>
                      <a:pt x="0" y="40286"/>
                    </a:lnTo>
                    <a:lnTo>
                      <a:pt x="361" y="40286"/>
                    </a:lnTo>
                    <a:lnTo>
                      <a:pt x="361" y="14307"/>
                    </a:lnTo>
                    <a:cubicBezTo>
                      <a:pt x="361" y="6627"/>
                      <a:pt x="6627" y="361"/>
                      <a:pt x="14307" y="361"/>
                    </a:cubicBezTo>
                    <a:cubicBezTo>
                      <a:pt x="21987" y="361"/>
                      <a:pt x="28253" y="6627"/>
                      <a:pt x="28253" y="14307"/>
                    </a:cubicBezTo>
                    <a:lnTo>
                      <a:pt x="28253" y="40286"/>
                    </a:lnTo>
                    <a:lnTo>
                      <a:pt x="28585" y="40286"/>
                    </a:lnTo>
                    <a:lnTo>
                      <a:pt x="28585" y="14307"/>
                    </a:lnTo>
                    <a:cubicBezTo>
                      <a:pt x="28585" y="6433"/>
                      <a:pt x="22181" y="1"/>
                      <a:pt x="143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14300" rotWithShape="0" algn="bl" dir="180000" dist="28575">
                  <a:schemeClr val="dk1">
                    <a:alpha val="1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>
                <a:off x="1912125" y="3743075"/>
                <a:ext cx="475525" cy="860925"/>
              </a:xfrm>
              <a:custGeom>
                <a:rect b="b" l="l" r="r" t="t"/>
                <a:pathLst>
                  <a:path extrusionOk="0" h="34437" w="19021">
                    <a:moveTo>
                      <a:pt x="9511" y="1"/>
                    </a:moveTo>
                    <a:cubicBezTo>
                      <a:pt x="4270" y="1"/>
                      <a:pt x="1" y="4271"/>
                      <a:pt x="1" y="9511"/>
                    </a:cubicBezTo>
                    <a:lnTo>
                      <a:pt x="1" y="34436"/>
                    </a:lnTo>
                    <a:lnTo>
                      <a:pt x="333" y="34436"/>
                    </a:lnTo>
                    <a:lnTo>
                      <a:pt x="333" y="9511"/>
                    </a:lnTo>
                    <a:cubicBezTo>
                      <a:pt x="333" y="4465"/>
                      <a:pt x="4465" y="334"/>
                      <a:pt x="9511" y="334"/>
                    </a:cubicBezTo>
                    <a:cubicBezTo>
                      <a:pt x="14557" y="334"/>
                      <a:pt x="18688" y="4465"/>
                      <a:pt x="18688" y="9511"/>
                    </a:cubicBezTo>
                    <a:lnTo>
                      <a:pt x="18688" y="34436"/>
                    </a:lnTo>
                    <a:lnTo>
                      <a:pt x="19020" y="34436"/>
                    </a:lnTo>
                    <a:lnTo>
                      <a:pt x="19020" y="9511"/>
                    </a:lnTo>
                    <a:cubicBezTo>
                      <a:pt x="19020" y="4271"/>
                      <a:pt x="14751" y="1"/>
                      <a:pt x="95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14300" rotWithShape="0" algn="bl" dir="180000" dist="28575">
                  <a:schemeClr val="dk1">
                    <a:alpha val="1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41" name="Google Shape;141;p7"/>
            <p:cNvPicPr preferRelativeResize="0"/>
            <p:nvPr/>
          </p:nvPicPr>
          <p:blipFill rotWithShape="1">
            <a:blip r:embed="rId2">
              <a:alphaModFix/>
            </a:blip>
            <a:srcRect b="8897" l="0" r="0" t="21425"/>
            <a:stretch/>
          </p:blipFill>
          <p:spPr>
            <a:xfrm rot="-5399989">
              <a:off x="-472725" y="71128"/>
              <a:ext cx="1503375" cy="827520"/>
            </a:xfrm>
            <a:prstGeom prst="rect">
              <a:avLst/>
            </a:prstGeom>
            <a:noFill/>
            <a:ln>
              <a:noFill/>
            </a:ln>
            <a:effectLst>
              <a:outerShdw blurRad="114300" rotWithShape="0" algn="bl" dir="180000" dist="28575">
                <a:schemeClr val="dk1">
                  <a:alpha val="17000"/>
                </a:schemeClr>
              </a:outerShdw>
            </a:effectLst>
          </p:spPr>
        </p:pic>
        <p:pic>
          <p:nvPicPr>
            <p:cNvPr id="142" name="Google Shape;142;p7"/>
            <p:cNvPicPr preferRelativeResize="0"/>
            <p:nvPr/>
          </p:nvPicPr>
          <p:blipFill rotWithShape="1">
            <a:blip r:embed="rId3">
              <a:alphaModFix/>
            </a:blip>
            <a:srcRect b="4522" l="0" r="0" t="7154"/>
            <a:stretch/>
          </p:blipFill>
          <p:spPr>
            <a:xfrm>
              <a:off x="201003" y="-61825"/>
              <a:ext cx="740400" cy="673950"/>
            </a:xfrm>
            <a:prstGeom prst="rect">
              <a:avLst/>
            </a:prstGeom>
            <a:noFill/>
            <a:ln>
              <a:noFill/>
            </a:ln>
            <a:effectLst>
              <a:outerShdw blurRad="114300" rotWithShape="0" algn="bl" dir="180000" dist="28575">
                <a:schemeClr val="dk1">
                  <a:alpha val="17000"/>
                </a:schemeClr>
              </a:outerShdw>
            </a:effectLst>
          </p:spPr>
        </p:pic>
        <p:pic>
          <p:nvPicPr>
            <p:cNvPr id="143" name="Google Shape;143;p7"/>
            <p:cNvPicPr preferRelativeResize="0"/>
            <p:nvPr/>
          </p:nvPicPr>
          <p:blipFill rotWithShape="1">
            <a:blip r:embed="rId4">
              <a:alphaModFix/>
            </a:blip>
            <a:srcRect b="7006" l="18877" r="19125" t="11334"/>
            <a:stretch/>
          </p:blipFill>
          <p:spPr>
            <a:xfrm rot="1927728">
              <a:off x="89480" y="19747"/>
              <a:ext cx="296464" cy="771660"/>
            </a:xfrm>
            <a:prstGeom prst="rect">
              <a:avLst/>
            </a:prstGeom>
            <a:noFill/>
            <a:ln>
              <a:noFill/>
            </a:ln>
            <a:effectLst>
              <a:outerShdw blurRad="114300" rotWithShape="0" algn="bl" dir="180000" dist="28575">
                <a:schemeClr val="dk1">
                  <a:alpha val="17000"/>
                </a:schemeClr>
              </a:outerShdw>
            </a:effectLst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/>
          <p:nvPr/>
        </p:nvSpPr>
        <p:spPr>
          <a:xfrm>
            <a:off x="239475" y="234150"/>
            <a:ext cx="8665200" cy="4675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1438" rotWithShape="0" algn="bl" dir="2880000" dist="952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Unbounded"/>
              <a:buNone/>
              <a:defRPr sz="4800">
                <a:latin typeface="Unbounded"/>
                <a:ea typeface="Unbounded"/>
                <a:cs typeface="Unbounded"/>
                <a:sym typeface="Unbounde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Unbounded"/>
              <a:buNone/>
              <a:defRPr sz="4800">
                <a:latin typeface="Unbounded"/>
                <a:ea typeface="Unbounded"/>
                <a:cs typeface="Unbounded"/>
                <a:sym typeface="Unbounde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Unbounded"/>
              <a:buNone/>
              <a:defRPr sz="4800">
                <a:latin typeface="Unbounded"/>
                <a:ea typeface="Unbounded"/>
                <a:cs typeface="Unbounded"/>
                <a:sym typeface="Unbounde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Unbounded"/>
              <a:buNone/>
              <a:defRPr sz="4800">
                <a:latin typeface="Unbounded"/>
                <a:ea typeface="Unbounded"/>
                <a:cs typeface="Unbounded"/>
                <a:sym typeface="Unbounde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Unbounded"/>
              <a:buNone/>
              <a:defRPr sz="4800">
                <a:latin typeface="Unbounded"/>
                <a:ea typeface="Unbounded"/>
                <a:cs typeface="Unbounded"/>
                <a:sym typeface="Unbounde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Unbounded"/>
              <a:buNone/>
              <a:defRPr sz="4800">
                <a:latin typeface="Unbounded"/>
                <a:ea typeface="Unbounded"/>
                <a:cs typeface="Unbounded"/>
                <a:sym typeface="Unbounde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Unbounded"/>
              <a:buNone/>
              <a:defRPr sz="4800">
                <a:latin typeface="Unbounded"/>
                <a:ea typeface="Unbounded"/>
                <a:cs typeface="Unbounded"/>
                <a:sym typeface="Unbounde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Unbounded"/>
              <a:buNone/>
              <a:defRPr sz="4800">
                <a:latin typeface="Unbounded"/>
                <a:ea typeface="Unbounded"/>
                <a:cs typeface="Unbounded"/>
                <a:sym typeface="Unbounded"/>
              </a:defRPr>
            </a:lvl9pPr>
          </a:lstStyle>
          <a:p/>
        </p:txBody>
      </p:sp>
      <p:grpSp>
        <p:nvGrpSpPr>
          <p:cNvPr id="147" name="Google Shape;147;p8"/>
          <p:cNvGrpSpPr/>
          <p:nvPr/>
        </p:nvGrpSpPr>
        <p:grpSpPr>
          <a:xfrm>
            <a:off x="-209550" y="-292704"/>
            <a:ext cx="9928800" cy="5912116"/>
            <a:chOff x="-209550" y="-292704"/>
            <a:chExt cx="9928800" cy="5912116"/>
          </a:xfrm>
        </p:grpSpPr>
        <p:grpSp>
          <p:nvGrpSpPr>
            <p:cNvPr id="148" name="Google Shape;148;p8"/>
            <p:cNvGrpSpPr/>
            <p:nvPr/>
          </p:nvGrpSpPr>
          <p:grpSpPr>
            <a:xfrm>
              <a:off x="7831028" y="-292704"/>
              <a:ext cx="1888222" cy="1353625"/>
              <a:chOff x="7831028" y="-292704"/>
              <a:chExt cx="1888222" cy="1353625"/>
            </a:xfrm>
          </p:grpSpPr>
          <p:grpSp>
            <p:nvGrpSpPr>
              <p:cNvPr id="149" name="Google Shape;149;p8"/>
              <p:cNvGrpSpPr/>
              <p:nvPr/>
            </p:nvGrpSpPr>
            <p:grpSpPr>
              <a:xfrm rot="10800000">
                <a:off x="8044587" y="-292704"/>
                <a:ext cx="1140089" cy="1353625"/>
                <a:chOff x="1674375" y="3474850"/>
                <a:chExt cx="951025" cy="1129150"/>
              </a:xfrm>
            </p:grpSpPr>
            <p:sp>
              <p:nvSpPr>
                <p:cNvPr id="150" name="Google Shape;150;p8"/>
                <p:cNvSpPr/>
                <p:nvPr/>
              </p:nvSpPr>
              <p:spPr>
                <a:xfrm>
                  <a:off x="1674375" y="3474850"/>
                  <a:ext cx="951025" cy="1129150"/>
                </a:xfrm>
                <a:custGeom>
                  <a:rect b="b" l="l" r="r" t="t"/>
                  <a:pathLst>
                    <a:path extrusionOk="0" h="45166" w="38041">
                      <a:moveTo>
                        <a:pt x="19021" y="0"/>
                      </a:moveTo>
                      <a:cubicBezTo>
                        <a:pt x="8540" y="0"/>
                        <a:pt x="1" y="8512"/>
                        <a:pt x="1" y="19020"/>
                      </a:cubicBezTo>
                      <a:lnTo>
                        <a:pt x="1" y="45165"/>
                      </a:lnTo>
                      <a:lnTo>
                        <a:pt x="361" y="45165"/>
                      </a:lnTo>
                      <a:lnTo>
                        <a:pt x="361" y="19020"/>
                      </a:lnTo>
                      <a:cubicBezTo>
                        <a:pt x="361" y="8706"/>
                        <a:pt x="8734" y="333"/>
                        <a:pt x="19021" y="333"/>
                      </a:cubicBezTo>
                      <a:cubicBezTo>
                        <a:pt x="29307" y="333"/>
                        <a:pt x="37680" y="8706"/>
                        <a:pt x="37680" y="19020"/>
                      </a:cubicBezTo>
                      <a:lnTo>
                        <a:pt x="37680" y="45165"/>
                      </a:lnTo>
                      <a:lnTo>
                        <a:pt x="38040" y="45165"/>
                      </a:lnTo>
                      <a:lnTo>
                        <a:pt x="38040" y="19020"/>
                      </a:lnTo>
                      <a:cubicBezTo>
                        <a:pt x="38040" y="8512"/>
                        <a:pt x="29501" y="0"/>
                        <a:pt x="190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14300" rotWithShape="0" algn="bl" dir="5400000" dist="19050">
                    <a:srgbClr val="000000">
                      <a:alpha val="17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" name="Google Shape;151;p8"/>
                <p:cNvSpPr/>
                <p:nvPr/>
              </p:nvSpPr>
              <p:spPr>
                <a:xfrm>
                  <a:off x="1792225" y="3596825"/>
                  <a:ext cx="714650" cy="1007175"/>
                </a:xfrm>
                <a:custGeom>
                  <a:rect b="b" l="l" r="r" t="t"/>
                  <a:pathLst>
                    <a:path extrusionOk="0" h="40287" w="28586">
                      <a:moveTo>
                        <a:pt x="14307" y="1"/>
                      </a:moveTo>
                      <a:cubicBezTo>
                        <a:pt x="6433" y="1"/>
                        <a:pt x="0" y="6433"/>
                        <a:pt x="0" y="14307"/>
                      </a:cubicBezTo>
                      <a:lnTo>
                        <a:pt x="0" y="40286"/>
                      </a:lnTo>
                      <a:lnTo>
                        <a:pt x="361" y="40286"/>
                      </a:lnTo>
                      <a:lnTo>
                        <a:pt x="361" y="14307"/>
                      </a:lnTo>
                      <a:cubicBezTo>
                        <a:pt x="361" y="6627"/>
                        <a:pt x="6627" y="361"/>
                        <a:pt x="14307" y="361"/>
                      </a:cubicBezTo>
                      <a:cubicBezTo>
                        <a:pt x="21987" y="361"/>
                        <a:pt x="28253" y="6627"/>
                        <a:pt x="28253" y="14307"/>
                      </a:cubicBezTo>
                      <a:lnTo>
                        <a:pt x="28253" y="40286"/>
                      </a:lnTo>
                      <a:lnTo>
                        <a:pt x="28585" y="40286"/>
                      </a:lnTo>
                      <a:lnTo>
                        <a:pt x="28585" y="14307"/>
                      </a:lnTo>
                      <a:cubicBezTo>
                        <a:pt x="28585" y="6433"/>
                        <a:pt x="22181" y="1"/>
                        <a:pt x="143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14300" rotWithShape="0" algn="bl" dir="5400000" dist="19050">
                    <a:srgbClr val="000000">
                      <a:alpha val="17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" name="Google Shape;152;p8"/>
                <p:cNvSpPr/>
                <p:nvPr/>
              </p:nvSpPr>
              <p:spPr>
                <a:xfrm>
                  <a:off x="1912125" y="3743075"/>
                  <a:ext cx="475525" cy="860925"/>
                </a:xfrm>
                <a:custGeom>
                  <a:rect b="b" l="l" r="r" t="t"/>
                  <a:pathLst>
                    <a:path extrusionOk="0" h="34437" w="19021">
                      <a:moveTo>
                        <a:pt x="9511" y="1"/>
                      </a:moveTo>
                      <a:cubicBezTo>
                        <a:pt x="4270" y="1"/>
                        <a:pt x="1" y="4271"/>
                        <a:pt x="1" y="9511"/>
                      </a:cubicBezTo>
                      <a:lnTo>
                        <a:pt x="1" y="34436"/>
                      </a:lnTo>
                      <a:lnTo>
                        <a:pt x="333" y="34436"/>
                      </a:lnTo>
                      <a:lnTo>
                        <a:pt x="333" y="9511"/>
                      </a:lnTo>
                      <a:cubicBezTo>
                        <a:pt x="333" y="4465"/>
                        <a:pt x="4465" y="334"/>
                        <a:pt x="9511" y="334"/>
                      </a:cubicBezTo>
                      <a:cubicBezTo>
                        <a:pt x="14557" y="334"/>
                        <a:pt x="18688" y="4465"/>
                        <a:pt x="18688" y="9511"/>
                      </a:cubicBezTo>
                      <a:lnTo>
                        <a:pt x="18688" y="34436"/>
                      </a:lnTo>
                      <a:lnTo>
                        <a:pt x="19020" y="34436"/>
                      </a:lnTo>
                      <a:lnTo>
                        <a:pt x="19020" y="9511"/>
                      </a:lnTo>
                      <a:cubicBezTo>
                        <a:pt x="19020" y="4271"/>
                        <a:pt x="14751" y="1"/>
                        <a:pt x="951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14300" rotWithShape="0" algn="bl" dir="5400000" dist="19050">
                    <a:srgbClr val="000000">
                      <a:alpha val="17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153" name="Google Shape;153;p8"/>
              <p:cNvPicPr preferRelativeResize="0"/>
              <p:nvPr/>
            </p:nvPicPr>
            <p:blipFill rotWithShape="1">
              <a:blip r:embed="rId2">
                <a:alphaModFix/>
              </a:blip>
              <a:srcRect b="7006" l="18877" r="19125" t="11334"/>
              <a:stretch/>
            </p:blipFill>
            <p:spPr>
              <a:xfrm rot="-5399899">
                <a:off x="8130182" y="-214473"/>
                <a:ext cx="373263" cy="97156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14300" rotWithShape="0" algn="bl" dir="5400000" dist="19050">
                  <a:srgbClr val="000000">
                    <a:alpha val="17000"/>
                  </a:srgbClr>
                </a:outerShdw>
              </a:effectLst>
            </p:spPr>
          </p:pic>
          <p:pic>
            <p:nvPicPr>
              <p:cNvPr id="154" name="Google Shape;154;p8"/>
              <p:cNvPicPr preferRelativeResize="0"/>
              <p:nvPr/>
            </p:nvPicPr>
            <p:blipFill rotWithShape="1">
              <a:blip r:embed="rId3">
                <a:alphaModFix/>
              </a:blip>
              <a:srcRect b="30926" l="30476" r="1007" t="8349"/>
              <a:stretch/>
            </p:blipFill>
            <p:spPr>
              <a:xfrm rot="10800000">
                <a:off x="8545835" y="-262645"/>
                <a:ext cx="1173415" cy="120026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14300" rotWithShape="0" algn="bl" dir="5400000" dist="19050">
                  <a:srgbClr val="000000">
                    <a:alpha val="17000"/>
                  </a:srgbClr>
                </a:outerShdw>
              </a:effectLst>
            </p:spPr>
          </p:pic>
          <p:pic>
            <p:nvPicPr>
              <p:cNvPr id="155" name="Google Shape;155;p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0800000">
                <a:off x="8378664" y="228588"/>
                <a:ext cx="450839" cy="45230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14300" rotWithShape="0" algn="bl" dir="5400000" dist="19050">
                  <a:srgbClr val="000000">
                    <a:alpha val="17000"/>
                  </a:srgbClr>
                </a:outerShdw>
              </a:effectLst>
            </p:spPr>
          </p:pic>
        </p:grpSp>
        <p:grpSp>
          <p:nvGrpSpPr>
            <p:cNvPr id="156" name="Google Shape;156;p8"/>
            <p:cNvGrpSpPr/>
            <p:nvPr/>
          </p:nvGrpSpPr>
          <p:grpSpPr>
            <a:xfrm>
              <a:off x="-209550" y="3628687"/>
              <a:ext cx="2157475" cy="1990725"/>
              <a:chOff x="-209550" y="3628687"/>
              <a:chExt cx="2157475" cy="1990725"/>
            </a:xfrm>
          </p:grpSpPr>
          <p:pic>
            <p:nvPicPr>
              <p:cNvPr id="157" name="Google Shape;157;p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-209550" y="4116800"/>
                <a:ext cx="2157475" cy="125817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0013" rotWithShape="0" algn="bl" dir="5400000" dist="28575">
                  <a:schemeClr val="dk1">
                    <a:alpha val="17000"/>
                  </a:schemeClr>
                </a:outerShdw>
              </a:effectLst>
            </p:spPr>
          </p:pic>
          <p:pic>
            <p:nvPicPr>
              <p:cNvPr id="158" name="Google Shape;158;p8"/>
              <p:cNvPicPr preferRelativeResize="0"/>
              <p:nvPr/>
            </p:nvPicPr>
            <p:blipFill rotWithShape="1">
              <a:blip r:embed="rId6">
                <a:alphaModFix/>
              </a:blip>
              <a:srcRect b="11680" l="0" r="0" t="6123"/>
              <a:stretch/>
            </p:blipFill>
            <p:spPr>
              <a:xfrm rot="5400000">
                <a:off x="-450362" y="3944425"/>
                <a:ext cx="1990725" cy="13592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0013" rotWithShape="0" algn="bl" dir="5400000" dist="28575">
                  <a:schemeClr val="dk1">
                    <a:alpha val="17000"/>
                  </a:schemeClr>
                </a:outerShdw>
              </a:effectLst>
            </p:spPr>
          </p:pic>
          <p:pic>
            <p:nvPicPr>
              <p:cNvPr id="159" name="Google Shape;159;p8"/>
              <p:cNvPicPr preferRelativeResize="0"/>
              <p:nvPr/>
            </p:nvPicPr>
            <p:blipFill rotWithShape="1">
              <a:blip r:embed="rId7">
                <a:alphaModFix/>
              </a:blip>
              <a:srcRect b="4522" l="0" r="0" t="7154"/>
              <a:stretch/>
            </p:blipFill>
            <p:spPr>
              <a:xfrm>
                <a:off x="1298250" y="4267200"/>
                <a:ext cx="629150" cy="57267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0013" rotWithShape="0" algn="bl" dir="5400000" dist="28575">
                  <a:schemeClr val="dk1">
                    <a:alpha val="17000"/>
                  </a:schemeClr>
                </a:outerShdw>
              </a:effectLst>
            </p:spPr>
          </p:pic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/>
          <p:nvPr/>
        </p:nvSpPr>
        <p:spPr>
          <a:xfrm>
            <a:off x="239475" y="234150"/>
            <a:ext cx="8665200" cy="4675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1438" rotWithShape="0" algn="bl" dir="2880000" dist="952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Font typeface="Unbounded"/>
              <a:buNone/>
              <a:defRPr sz="4500">
                <a:latin typeface="Unbounded"/>
                <a:ea typeface="Unbounded"/>
                <a:cs typeface="Unbounded"/>
                <a:sym typeface="Unbound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Font typeface="Unbounded"/>
              <a:buNone/>
              <a:defRPr sz="4500">
                <a:latin typeface="Unbounded"/>
                <a:ea typeface="Unbounded"/>
                <a:cs typeface="Unbounded"/>
                <a:sym typeface="Unbound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Font typeface="Unbounded"/>
              <a:buNone/>
              <a:defRPr sz="4500">
                <a:latin typeface="Unbounded"/>
                <a:ea typeface="Unbounded"/>
                <a:cs typeface="Unbounded"/>
                <a:sym typeface="Unbound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Font typeface="Unbounded"/>
              <a:buNone/>
              <a:defRPr sz="4500">
                <a:latin typeface="Unbounded"/>
                <a:ea typeface="Unbounded"/>
                <a:cs typeface="Unbounded"/>
                <a:sym typeface="Unbound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Font typeface="Unbounded"/>
              <a:buNone/>
              <a:defRPr sz="4500">
                <a:latin typeface="Unbounded"/>
                <a:ea typeface="Unbounded"/>
                <a:cs typeface="Unbounded"/>
                <a:sym typeface="Unbound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Font typeface="Unbounded"/>
              <a:buNone/>
              <a:defRPr sz="4500">
                <a:latin typeface="Unbounded"/>
                <a:ea typeface="Unbounded"/>
                <a:cs typeface="Unbounded"/>
                <a:sym typeface="Unbound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Font typeface="Unbounded"/>
              <a:buNone/>
              <a:defRPr sz="4500">
                <a:latin typeface="Unbounded"/>
                <a:ea typeface="Unbounded"/>
                <a:cs typeface="Unbounded"/>
                <a:sym typeface="Unbound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Font typeface="Unbounded"/>
              <a:buNone/>
              <a:defRPr sz="4500">
                <a:latin typeface="Unbounded"/>
                <a:ea typeface="Unbounded"/>
                <a:cs typeface="Unbounded"/>
                <a:sym typeface="Unbounded"/>
              </a:defRPr>
            </a:lvl9pPr>
          </a:lstStyle>
          <a:p/>
        </p:txBody>
      </p:sp>
      <p:sp>
        <p:nvSpPr>
          <p:cNvPr id="163" name="Google Shape;163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64" name="Google Shape;164;p9"/>
          <p:cNvGrpSpPr/>
          <p:nvPr/>
        </p:nvGrpSpPr>
        <p:grpSpPr>
          <a:xfrm>
            <a:off x="-209550" y="-199900"/>
            <a:ext cx="9928800" cy="5775875"/>
            <a:chOff x="-209550" y="-199900"/>
            <a:chExt cx="9928800" cy="5775875"/>
          </a:xfrm>
        </p:grpSpPr>
        <p:pic>
          <p:nvPicPr>
            <p:cNvPr id="165" name="Google Shape;165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488925" y="3628673"/>
              <a:ext cx="2230325" cy="1947301"/>
            </a:xfrm>
            <a:prstGeom prst="rect">
              <a:avLst/>
            </a:prstGeom>
            <a:noFill/>
            <a:ln>
              <a:noFill/>
            </a:ln>
            <a:effectLst>
              <a:outerShdw blurRad="100013" rotWithShape="0" algn="bl" dir="5400000" dist="28575">
                <a:schemeClr val="dk1">
                  <a:alpha val="17000"/>
                </a:schemeClr>
              </a:outerShdw>
            </a:effectLst>
          </p:spPr>
        </p:pic>
        <p:grpSp>
          <p:nvGrpSpPr>
            <p:cNvPr id="166" name="Google Shape;166;p9"/>
            <p:cNvGrpSpPr/>
            <p:nvPr/>
          </p:nvGrpSpPr>
          <p:grpSpPr>
            <a:xfrm>
              <a:off x="-209550" y="-199900"/>
              <a:ext cx="1992424" cy="1923412"/>
              <a:chOff x="-209550" y="-199900"/>
              <a:chExt cx="1992424" cy="1923412"/>
            </a:xfrm>
          </p:grpSpPr>
          <p:grpSp>
            <p:nvGrpSpPr>
              <p:cNvPr id="167" name="Google Shape;167;p9"/>
              <p:cNvGrpSpPr/>
              <p:nvPr/>
            </p:nvGrpSpPr>
            <p:grpSpPr>
              <a:xfrm>
                <a:off x="-209550" y="-199900"/>
                <a:ext cx="1992424" cy="1551225"/>
                <a:chOff x="-209550" y="-199900"/>
                <a:chExt cx="1992424" cy="1551225"/>
              </a:xfrm>
            </p:grpSpPr>
            <p:pic>
              <p:nvPicPr>
                <p:cNvPr id="168" name="Google Shape;168;p9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39650" y="269825"/>
                  <a:ext cx="1543224" cy="1081500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100013" rotWithShape="0" algn="bl" dir="5400000" dist="28575">
                    <a:schemeClr val="dk1">
                      <a:alpha val="17000"/>
                    </a:schemeClr>
                  </a:outerShdw>
                </a:effectLst>
              </p:spPr>
            </p:pic>
            <p:pic>
              <p:nvPicPr>
                <p:cNvPr id="169" name="Google Shape;169;p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10293" l="35367" r="3421" t="13960"/>
                <a:stretch/>
              </p:blipFill>
              <p:spPr>
                <a:xfrm rot="5400000">
                  <a:off x="-195038" y="-214412"/>
                  <a:ext cx="1478775" cy="1507800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100013" rotWithShape="0" algn="bl" dir="5400000" dist="28575">
                    <a:schemeClr val="dk1">
                      <a:alpha val="17000"/>
                    </a:schemeClr>
                  </a:outerShdw>
                </a:effectLst>
              </p:spPr>
            </p:pic>
          </p:grpSp>
          <p:grpSp>
            <p:nvGrpSpPr>
              <p:cNvPr id="170" name="Google Shape;170;p9"/>
              <p:cNvGrpSpPr/>
              <p:nvPr/>
            </p:nvGrpSpPr>
            <p:grpSpPr>
              <a:xfrm>
                <a:off x="-1075" y="1429588"/>
                <a:ext cx="1428600" cy="293925"/>
                <a:chOff x="388600" y="2553650"/>
                <a:chExt cx="1428600" cy="293925"/>
              </a:xfrm>
            </p:grpSpPr>
            <p:sp>
              <p:nvSpPr>
                <p:cNvPr id="171" name="Google Shape;171;p9"/>
                <p:cNvSpPr/>
                <p:nvPr/>
              </p:nvSpPr>
              <p:spPr>
                <a:xfrm>
                  <a:off x="388600" y="2742200"/>
                  <a:ext cx="1428600" cy="105375"/>
                </a:xfrm>
                <a:custGeom>
                  <a:rect b="b" l="l" r="r" t="t"/>
                  <a:pathLst>
                    <a:path extrusionOk="0" h="4215" w="57144">
                      <a:moveTo>
                        <a:pt x="7709" y="0"/>
                      </a:moveTo>
                      <a:lnTo>
                        <a:pt x="3938" y="3715"/>
                      </a:lnTo>
                      <a:lnTo>
                        <a:pt x="250" y="111"/>
                      </a:lnTo>
                      <a:lnTo>
                        <a:pt x="1" y="361"/>
                      </a:lnTo>
                      <a:lnTo>
                        <a:pt x="3938" y="4214"/>
                      </a:lnTo>
                      <a:lnTo>
                        <a:pt x="7709" y="471"/>
                      </a:lnTo>
                      <a:lnTo>
                        <a:pt x="11507" y="4214"/>
                      </a:lnTo>
                      <a:lnTo>
                        <a:pt x="15305" y="471"/>
                      </a:lnTo>
                      <a:lnTo>
                        <a:pt x="19104" y="4214"/>
                      </a:lnTo>
                      <a:lnTo>
                        <a:pt x="22902" y="471"/>
                      </a:lnTo>
                      <a:lnTo>
                        <a:pt x="26673" y="4214"/>
                      </a:lnTo>
                      <a:lnTo>
                        <a:pt x="30471" y="471"/>
                      </a:lnTo>
                      <a:lnTo>
                        <a:pt x="34270" y="4214"/>
                      </a:lnTo>
                      <a:lnTo>
                        <a:pt x="38068" y="471"/>
                      </a:lnTo>
                      <a:lnTo>
                        <a:pt x="41867" y="4214"/>
                      </a:lnTo>
                      <a:lnTo>
                        <a:pt x="45637" y="471"/>
                      </a:lnTo>
                      <a:lnTo>
                        <a:pt x="49436" y="4214"/>
                      </a:lnTo>
                      <a:lnTo>
                        <a:pt x="53234" y="471"/>
                      </a:lnTo>
                      <a:lnTo>
                        <a:pt x="56894" y="4104"/>
                      </a:lnTo>
                      <a:lnTo>
                        <a:pt x="57143" y="3854"/>
                      </a:lnTo>
                      <a:lnTo>
                        <a:pt x="53234" y="0"/>
                      </a:lnTo>
                      <a:lnTo>
                        <a:pt x="49436" y="3715"/>
                      </a:lnTo>
                      <a:lnTo>
                        <a:pt x="45637" y="0"/>
                      </a:lnTo>
                      <a:lnTo>
                        <a:pt x="41867" y="3715"/>
                      </a:lnTo>
                      <a:lnTo>
                        <a:pt x="38068" y="0"/>
                      </a:lnTo>
                      <a:lnTo>
                        <a:pt x="34270" y="3715"/>
                      </a:lnTo>
                      <a:lnTo>
                        <a:pt x="30471" y="0"/>
                      </a:lnTo>
                      <a:lnTo>
                        <a:pt x="26673" y="3715"/>
                      </a:lnTo>
                      <a:lnTo>
                        <a:pt x="22902" y="0"/>
                      </a:lnTo>
                      <a:lnTo>
                        <a:pt x="19104" y="3715"/>
                      </a:lnTo>
                      <a:lnTo>
                        <a:pt x="15305" y="0"/>
                      </a:lnTo>
                      <a:lnTo>
                        <a:pt x="11507" y="3715"/>
                      </a:lnTo>
                      <a:lnTo>
                        <a:pt x="770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14300" rotWithShape="0" algn="bl" dist="28575">
                    <a:schemeClr val="dk1">
                      <a:alpha val="1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" name="Google Shape;172;p9"/>
                <p:cNvSpPr/>
                <p:nvPr/>
              </p:nvSpPr>
              <p:spPr>
                <a:xfrm>
                  <a:off x="388600" y="2553650"/>
                  <a:ext cx="1428600" cy="106075"/>
                </a:xfrm>
                <a:custGeom>
                  <a:rect b="b" l="l" r="r" t="t"/>
                  <a:pathLst>
                    <a:path extrusionOk="0" h="4243" w="57144">
                      <a:moveTo>
                        <a:pt x="7709" y="1"/>
                      </a:moveTo>
                      <a:lnTo>
                        <a:pt x="3938" y="3744"/>
                      </a:lnTo>
                      <a:lnTo>
                        <a:pt x="250" y="139"/>
                      </a:lnTo>
                      <a:lnTo>
                        <a:pt x="1" y="389"/>
                      </a:lnTo>
                      <a:lnTo>
                        <a:pt x="3938" y="4243"/>
                      </a:lnTo>
                      <a:lnTo>
                        <a:pt x="7709" y="500"/>
                      </a:lnTo>
                      <a:lnTo>
                        <a:pt x="11507" y="4243"/>
                      </a:lnTo>
                      <a:lnTo>
                        <a:pt x="15305" y="500"/>
                      </a:lnTo>
                      <a:lnTo>
                        <a:pt x="19104" y="4243"/>
                      </a:lnTo>
                      <a:lnTo>
                        <a:pt x="22902" y="500"/>
                      </a:lnTo>
                      <a:lnTo>
                        <a:pt x="26673" y="4243"/>
                      </a:lnTo>
                      <a:lnTo>
                        <a:pt x="30471" y="500"/>
                      </a:lnTo>
                      <a:lnTo>
                        <a:pt x="34270" y="4243"/>
                      </a:lnTo>
                      <a:lnTo>
                        <a:pt x="38068" y="500"/>
                      </a:lnTo>
                      <a:lnTo>
                        <a:pt x="41867" y="4243"/>
                      </a:lnTo>
                      <a:lnTo>
                        <a:pt x="45637" y="500"/>
                      </a:lnTo>
                      <a:lnTo>
                        <a:pt x="49436" y="4243"/>
                      </a:lnTo>
                      <a:lnTo>
                        <a:pt x="53234" y="500"/>
                      </a:lnTo>
                      <a:lnTo>
                        <a:pt x="56894" y="4104"/>
                      </a:lnTo>
                      <a:lnTo>
                        <a:pt x="57143" y="3855"/>
                      </a:lnTo>
                      <a:lnTo>
                        <a:pt x="53234" y="1"/>
                      </a:lnTo>
                      <a:lnTo>
                        <a:pt x="49436" y="3744"/>
                      </a:lnTo>
                      <a:lnTo>
                        <a:pt x="45637" y="1"/>
                      </a:lnTo>
                      <a:lnTo>
                        <a:pt x="41867" y="3744"/>
                      </a:lnTo>
                      <a:lnTo>
                        <a:pt x="38068" y="1"/>
                      </a:lnTo>
                      <a:lnTo>
                        <a:pt x="34270" y="3744"/>
                      </a:lnTo>
                      <a:lnTo>
                        <a:pt x="30471" y="1"/>
                      </a:lnTo>
                      <a:lnTo>
                        <a:pt x="26673" y="3744"/>
                      </a:lnTo>
                      <a:lnTo>
                        <a:pt x="22902" y="1"/>
                      </a:lnTo>
                      <a:lnTo>
                        <a:pt x="19104" y="3744"/>
                      </a:lnTo>
                      <a:lnTo>
                        <a:pt x="15305" y="1"/>
                      </a:lnTo>
                      <a:lnTo>
                        <a:pt x="11507" y="3744"/>
                      </a:lnTo>
                      <a:lnTo>
                        <a:pt x="77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114300" rotWithShape="0" algn="bl" dist="28575">
                    <a:schemeClr val="dk1">
                      <a:alpha val="1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/>
          <p:nvPr>
            <p:ph idx="2" type="pic"/>
          </p:nvPr>
        </p:nvSpPr>
        <p:spPr>
          <a:xfrm>
            <a:off x="0" y="-14875"/>
            <a:ext cx="9144000" cy="515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0"/>
          <p:cNvSpPr txBox="1"/>
          <p:nvPr>
            <p:ph type="title"/>
          </p:nvPr>
        </p:nvSpPr>
        <p:spPr>
          <a:xfrm>
            <a:off x="713225" y="2054250"/>
            <a:ext cx="3045900" cy="1035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2820000" dist="66675">
              <a:schemeClr val="dk1">
                <a:alpha val="16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nbounded SemiBold"/>
              <a:buNone/>
              <a:defRPr sz="2700">
                <a:solidFill>
                  <a:schemeClr val="dk1"/>
                </a:solidFill>
                <a:latin typeface="Unbounded SemiBold"/>
                <a:ea typeface="Unbounded SemiBold"/>
                <a:cs typeface="Unbounded SemiBold"/>
                <a:sym typeface="Unbound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"/>
              <a:buNone/>
              <a:defRPr b="1" sz="30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"/>
              <a:buNone/>
              <a:defRPr b="1" sz="30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"/>
              <a:buNone/>
              <a:defRPr b="1" sz="30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"/>
              <a:buNone/>
              <a:defRPr b="1" sz="30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"/>
              <a:buNone/>
              <a:defRPr b="1" sz="30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"/>
              <a:buNone/>
              <a:defRPr b="1" sz="30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"/>
              <a:buNone/>
              <a:defRPr b="1" sz="30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"/>
              <a:buNone/>
              <a:defRPr b="1" sz="30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jp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jp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jp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jp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jp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jp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jp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jp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jp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jp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8"/>
          <p:cNvSpPr txBox="1"/>
          <p:nvPr>
            <p:ph type="ctrTitle"/>
          </p:nvPr>
        </p:nvSpPr>
        <p:spPr>
          <a:xfrm>
            <a:off x="1520700" y="1468175"/>
            <a:ext cx="6102600" cy="15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WiFi Dari Masa Ke Masa</a:t>
            </a:r>
            <a:endParaRPr/>
          </a:p>
        </p:txBody>
      </p:sp>
      <p:sp>
        <p:nvSpPr>
          <p:cNvPr id="471" name="Google Shape;471;p28"/>
          <p:cNvSpPr txBox="1"/>
          <p:nvPr>
            <p:ph idx="1" type="subTitle"/>
          </p:nvPr>
        </p:nvSpPr>
        <p:spPr>
          <a:xfrm>
            <a:off x="1925550" y="3042275"/>
            <a:ext cx="52929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Rakha Putra Pratama | 2 D4 IT A</a:t>
            </a:r>
            <a:endParaRPr b="1"/>
          </a:p>
        </p:txBody>
      </p:sp>
      <p:grpSp>
        <p:nvGrpSpPr>
          <p:cNvPr id="472" name="Google Shape;472;p28"/>
          <p:cNvGrpSpPr/>
          <p:nvPr/>
        </p:nvGrpSpPr>
        <p:grpSpPr>
          <a:xfrm>
            <a:off x="1758812" y="1305368"/>
            <a:ext cx="331890" cy="331906"/>
            <a:chOff x="2242075" y="2645150"/>
            <a:chExt cx="516400" cy="516425"/>
          </a:xfrm>
        </p:grpSpPr>
        <p:sp>
          <p:nvSpPr>
            <p:cNvPr id="473" name="Google Shape;473;p28"/>
            <p:cNvSpPr/>
            <p:nvPr/>
          </p:nvSpPr>
          <p:spPr>
            <a:xfrm>
              <a:off x="2495750" y="2645150"/>
              <a:ext cx="9050" cy="516425"/>
            </a:xfrm>
            <a:custGeom>
              <a:rect b="b" l="l" r="r" t="t"/>
              <a:pathLst>
                <a:path extrusionOk="0" h="20657" w="362">
                  <a:moveTo>
                    <a:pt x="1" y="1"/>
                  </a:moveTo>
                  <a:lnTo>
                    <a:pt x="1" y="20656"/>
                  </a:lnTo>
                  <a:lnTo>
                    <a:pt x="361" y="20656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2242075" y="2898850"/>
              <a:ext cx="516400" cy="9025"/>
            </a:xfrm>
            <a:custGeom>
              <a:rect b="b" l="l" r="r" t="t"/>
              <a:pathLst>
                <a:path extrusionOk="0" h="361" w="20656">
                  <a:moveTo>
                    <a:pt x="0" y="0"/>
                  </a:moveTo>
                  <a:lnTo>
                    <a:pt x="0" y="361"/>
                  </a:lnTo>
                  <a:lnTo>
                    <a:pt x="20656" y="361"/>
                  </a:lnTo>
                  <a:lnTo>
                    <a:pt x="20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2314850" y="2717925"/>
              <a:ext cx="370850" cy="370850"/>
            </a:xfrm>
            <a:custGeom>
              <a:rect b="b" l="l" r="r" t="t"/>
              <a:pathLst>
                <a:path extrusionOk="0" h="14834" w="14834">
                  <a:moveTo>
                    <a:pt x="14612" y="1"/>
                  </a:moveTo>
                  <a:lnTo>
                    <a:pt x="0" y="14584"/>
                  </a:lnTo>
                  <a:lnTo>
                    <a:pt x="250" y="14834"/>
                  </a:lnTo>
                  <a:lnTo>
                    <a:pt x="14833" y="250"/>
                  </a:lnTo>
                  <a:lnTo>
                    <a:pt x="14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2314850" y="2717925"/>
              <a:ext cx="370850" cy="370850"/>
            </a:xfrm>
            <a:custGeom>
              <a:rect b="b" l="l" r="r" t="t"/>
              <a:pathLst>
                <a:path extrusionOk="0" h="14834" w="14834">
                  <a:moveTo>
                    <a:pt x="250" y="1"/>
                  </a:moveTo>
                  <a:lnTo>
                    <a:pt x="0" y="250"/>
                  </a:lnTo>
                  <a:lnTo>
                    <a:pt x="14612" y="14834"/>
                  </a:lnTo>
                  <a:lnTo>
                    <a:pt x="14833" y="14584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7"/>
          <p:cNvSpPr txBox="1"/>
          <p:nvPr>
            <p:ph type="title"/>
          </p:nvPr>
        </p:nvSpPr>
        <p:spPr>
          <a:xfrm>
            <a:off x="713225" y="445025"/>
            <a:ext cx="3477300" cy="11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Penjelasan Wi-Fi g</a:t>
            </a:r>
            <a:endParaRPr/>
          </a:p>
        </p:txBody>
      </p:sp>
      <p:sp>
        <p:nvSpPr>
          <p:cNvPr id="635" name="Google Shape;635;p37"/>
          <p:cNvSpPr txBox="1"/>
          <p:nvPr>
            <p:ph idx="1" type="subTitle"/>
          </p:nvPr>
        </p:nvSpPr>
        <p:spPr>
          <a:xfrm>
            <a:off x="713225" y="1595825"/>
            <a:ext cx="3477300" cy="28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&gt; Frekuensi: 2.4 GHz.</a:t>
            </a:r>
            <a:endParaRPr sz="1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&gt; Kecepatan Maksimum: Hingga 54 Mbps.</a:t>
            </a:r>
            <a:endParaRPr sz="1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&gt; Cakupan: Serupa dengan WiFi b.</a:t>
            </a:r>
            <a:endParaRPr sz="1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&gt; Pesan Utama: WiFi g adalah evolusi dari WiFi b dengan kecepatan yang ditingkatkan tetapi tetap bekerja pada frekuensi 2.4 GHz.</a:t>
            </a:r>
            <a:endParaRPr sz="13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636" name="Google Shape;636;p3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5498" r="26451" t="0"/>
          <a:stretch/>
        </p:blipFill>
        <p:spPr>
          <a:xfrm>
            <a:off x="4264150" y="539500"/>
            <a:ext cx="4166625" cy="4064426"/>
          </a:xfrm>
          <a:prstGeom prst="rect">
            <a:avLst/>
          </a:prstGeom>
        </p:spPr>
      </p:pic>
      <p:pic>
        <p:nvPicPr>
          <p:cNvPr id="637" name="Google Shape;637;p37"/>
          <p:cNvPicPr preferRelativeResize="0"/>
          <p:nvPr/>
        </p:nvPicPr>
        <p:blipFill rotWithShape="1">
          <a:blip r:embed="rId4">
            <a:alphaModFix/>
          </a:blip>
          <a:srcRect b="26013" l="0" r="22546" t="0"/>
          <a:stretch/>
        </p:blipFill>
        <p:spPr>
          <a:xfrm>
            <a:off x="7790150" y="4021650"/>
            <a:ext cx="1353850" cy="112915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st="28575">
              <a:schemeClr val="dk1">
                <a:alpha val="16000"/>
              </a:scheme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38"/>
          <p:cNvGrpSpPr/>
          <p:nvPr/>
        </p:nvGrpSpPr>
        <p:grpSpPr>
          <a:xfrm>
            <a:off x="5607241" y="1566275"/>
            <a:ext cx="827625" cy="546925"/>
            <a:chOff x="1211375" y="487400"/>
            <a:chExt cx="827625" cy="546925"/>
          </a:xfrm>
        </p:grpSpPr>
        <p:sp>
          <p:nvSpPr>
            <p:cNvPr id="643" name="Google Shape;643;p38"/>
            <p:cNvSpPr/>
            <p:nvPr/>
          </p:nvSpPr>
          <p:spPr>
            <a:xfrm>
              <a:off x="1287600" y="487400"/>
              <a:ext cx="8350" cy="546925"/>
            </a:xfrm>
            <a:custGeom>
              <a:rect b="b" l="l" r="r" t="t"/>
              <a:pathLst>
                <a:path extrusionOk="0" h="21877" w="334">
                  <a:moveTo>
                    <a:pt x="1" y="1"/>
                  </a:moveTo>
                  <a:lnTo>
                    <a:pt x="1" y="21876"/>
                  </a:lnTo>
                  <a:lnTo>
                    <a:pt x="334" y="2187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r="180000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1453975" y="487400"/>
              <a:ext cx="8325" cy="546925"/>
            </a:xfrm>
            <a:custGeom>
              <a:rect b="b" l="l" r="r" t="t"/>
              <a:pathLst>
                <a:path extrusionOk="0" h="21877" w="333">
                  <a:moveTo>
                    <a:pt x="0" y="1"/>
                  </a:moveTo>
                  <a:lnTo>
                    <a:pt x="0" y="21876"/>
                  </a:lnTo>
                  <a:lnTo>
                    <a:pt x="333" y="2187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r="180000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1620325" y="487400"/>
              <a:ext cx="9025" cy="546925"/>
            </a:xfrm>
            <a:custGeom>
              <a:rect b="b" l="l" r="r" t="t"/>
              <a:pathLst>
                <a:path extrusionOk="0" h="21877" w="361">
                  <a:moveTo>
                    <a:pt x="0" y="1"/>
                  </a:moveTo>
                  <a:lnTo>
                    <a:pt x="0" y="21876"/>
                  </a:lnTo>
                  <a:lnTo>
                    <a:pt x="361" y="21876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r="180000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1786675" y="487400"/>
              <a:ext cx="9025" cy="546925"/>
            </a:xfrm>
            <a:custGeom>
              <a:rect b="b" l="l" r="r" t="t"/>
              <a:pathLst>
                <a:path extrusionOk="0" h="21877" w="361">
                  <a:moveTo>
                    <a:pt x="0" y="1"/>
                  </a:moveTo>
                  <a:lnTo>
                    <a:pt x="0" y="21876"/>
                  </a:lnTo>
                  <a:lnTo>
                    <a:pt x="361" y="21876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r="180000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1953725" y="487400"/>
              <a:ext cx="8325" cy="546925"/>
            </a:xfrm>
            <a:custGeom>
              <a:rect b="b" l="l" r="r" t="t"/>
              <a:pathLst>
                <a:path extrusionOk="0" h="21877" w="333">
                  <a:moveTo>
                    <a:pt x="0" y="1"/>
                  </a:moveTo>
                  <a:lnTo>
                    <a:pt x="0" y="21876"/>
                  </a:lnTo>
                  <a:lnTo>
                    <a:pt x="333" y="2187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r="180000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1211375" y="911600"/>
              <a:ext cx="827625" cy="9050"/>
            </a:xfrm>
            <a:custGeom>
              <a:rect b="b" l="l" r="r" t="t"/>
              <a:pathLst>
                <a:path extrusionOk="0" h="362" w="33105">
                  <a:moveTo>
                    <a:pt x="0" y="1"/>
                  </a:moveTo>
                  <a:lnTo>
                    <a:pt x="0" y="361"/>
                  </a:lnTo>
                  <a:lnTo>
                    <a:pt x="33104" y="361"/>
                  </a:lnTo>
                  <a:lnTo>
                    <a:pt x="33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r="180000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1211375" y="745250"/>
              <a:ext cx="827625" cy="9050"/>
            </a:xfrm>
            <a:custGeom>
              <a:rect b="b" l="l" r="r" t="t"/>
              <a:pathLst>
                <a:path extrusionOk="0" h="362" w="33105">
                  <a:moveTo>
                    <a:pt x="0" y="1"/>
                  </a:moveTo>
                  <a:lnTo>
                    <a:pt x="0" y="361"/>
                  </a:lnTo>
                  <a:lnTo>
                    <a:pt x="33104" y="361"/>
                  </a:lnTo>
                  <a:lnTo>
                    <a:pt x="33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r="180000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1211375" y="578900"/>
              <a:ext cx="827625" cy="8350"/>
            </a:xfrm>
            <a:custGeom>
              <a:rect b="b" l="l" r="r" t="t"/>
              <a:pathLst>
                <a:path extrusionOk="0" h="334" w="33105">
                  <a:moveTo>
                    <a:pt x="0" y="1"/>
                  </a:moveTo>
                  <a:lnTo>
                    <a:pt x="0" y="333"/>
                  </a:lnTo>
                  <a:lnTo>
                    <a:pt x="33104" y="333"/>
                  </a:lnTo>
                  <a:lnTo>
                    <a:pt x="33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r="180000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1" name="Google Shape;651;p38"/>
          <p:cNvSpPr txBox="1"/>
          <p:nvPr>
            <p:ph type="title"/>
          </p:nvPr>
        </p:nvSpPr>
        <p:spPr>
          <a:xfrm>
            <a:off x="4694875" y="2647950"/>
            <a:ext cx="3735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Wi-Fi n</a:t>
            </a:r>
            <a:endParaRPr/>
          </a:p>
        </p:txBody>
      </p:sp>
      <p:sp>
        <p:nvSpPr>
          <p:cNvPr id="652" name="Google Shape;652;p38"/>
          <p:cNvSpPr txBox="1"/>
          <p:nvPr>
            <p:ph idx="2" type="title"/>
          </p:nvPr>
        </p:nvSpPr>
        <p:spPr>
          <a:xfrm>
            <a:off x="4810650" y="1825625"/>
            <a:ext cx="1328100" cy="7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653" name="Google Shape;653;p38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9763" r="17217" t="0"/>
          <a:stretch/>
        </p:blipFill>
        <p:spPr>
          <a:xfrm>
            <a:off x="713225" y="539550"/>
            <a:ext cx="3858776" cy="4064399"/>
          </a:xfrm>
          <a:prstGeom prst="rect">
            <a:avLst/>
          </a:prstGeom>
        </p:spPr>
      </p:pic>
      <p:grpSp>
        <p:nvGrpSpPr>
          <p:cNvPr id="654" name="Google Shape;654;p38"/>
          <p:cNvGrpSpPr/>
          <p:nvPr/>
        </p:nvGrpSpPr>
        <p:grpSpPr>
          <a:xfrm>
            <a:off x="7588458" y="-251275"/>
            <a:ext cx="1684650" cy="2242500"/>
            <a:chOff x="7588458" y="-251275"/>
            <a:chExt cx="1684650" cy="2242500"/>
          </a:xfrm>
        </p:grpSpPr>
        <p:grpSp>
          <p:nvGrpSpPr>
            <p:cNvPr id="655" name="Google Shape;655;p38"/>
            <p:cNvGrpSpPr/>
            <p:nvPr/>
          </p:nvGrpSpPr>
          <p:grpSpPr>
            <a:xfrm>
              <a:off x="7637763" y="-251275"/>
              <a:ext cx="951025" cy="1129150"/>
              <a:chOff x="1674375" y="3474850"/>
              <a:chExt cx="951025" cy="1129150"/>
            </a:xfrm>
          </p:grpSpPr>
          <p:sp>
            <p:nvSpPr>
              <p:cNvPr id="656" name="Google Shape;656;p38"/>
              <p:cNvSpPr/>
              <p:nvPr/>
            </p:nvSpPr>
            <p:spPr>
              <a:xfrm>
                <a:off x="1674375" y="3474850"/>
                <a:ext cx="951025" cy="1129150"/>
              </a:xfrm>
              <a:custGeom>
                <a:rect b="b" l="l" r="r" t="t"/>
                <a:pathLst>
                  <a:path extrusionOk="0" h="45166" w="38041">
                    <a:moveTo>
                      <a:pt x="19021" y="0"/>
                    </a:moveTo>
                    <a:cubicBezTo>
                      <a:pt x="8540" y="0"/>
                      <a:pt x="1" y="8512"/>
                      <a:pt x="1" y="19020"/>
                    </a:cubicBezTo>
                    <a:lnTo>
                      <a:pt x="1" y="45165"/>
                    </a:lnTo>
                    <a:lnTo>
                      <a:pt x="361" y="45165"/>
                    </a:lnTo>
                    <a:lnTo>
                      <a:pt x="361" y="19020"/>
                    </a:lnTo>
                    <a:cubicBezTo>
                      <a:pt x="361" y="8706"/>
                      <a:pt x="8734" y="333"/>
                      <a:pt x="19021" y="333"/>
                    </a:cubicBezTo>
                    <a:cubicBezTo>
                      <a:pt x="29307" y="333"/>
                      <a:pt x="37680" y="8706"/>
                      <a:pt x="37680" y="19020"/>
                    </a:cubicBezTo>
                    <a:lnTo>
                      <a:pt x="37680" y="45165"/>
                    </a:lnTo>
                    <a:lnTo>
                      <a:pt x="38040" y="45165"/>
                    </a:lnTo>
                    <a:lnTo>
                      <a:pt x="38040" y="19020"/>
                    </a:lnTo>
                    <a:cubicBezTo>
                      <a:pt x="38040" y="8512"/>
                      <a:pt x="29501" y="0"/>
                      <a:pt x="19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14300" rotWithShape="0" algn="bl" dist="28575">
                  <a:schemeClr val="dk1">
                    <a:alpha val="1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38"/>
              <p:cNvSpPr/>
              <p:nvPr/>
            </p:nvSpPr>
            <p:spPr>
              <a:xfrm>
                <a:off x="1792225" y="3596825"/>
                <a:ext cx="714650" cy="1007175"/>
              </a:xfrm>
              <a:custGeom>
                <a:rect b="b" l="l" r="r" t="t"/>
                <a:pathLst>
                  <a:path extrusionOk="0" h="40287" w="28586">
                    <a:moveTo>
                      <a:pt x="14307" y="1"/>
                    </a:moveTo>
                    <a:cubicBezTo>
                      <a:pt x="6433" y="1"/>
                      <a:pt x="0" y="6433"/>
                      <a:pt x="0" y="14307"/>
                    </a:cubicBezTo>
                    <a:lnTo>
                      <a:pt x="0" y="40286"/>
                    </a:lnTo>
                    <a:lnTo>
                      <a:pt x="361" y="40286"/>
                    </a:lnTo>
                    <a:lnTo>
                      <a:pt x="361" y="14307"/>
                    </a:lnTo>
                    <a:cubicBezTo>
                      <a:pt x="361" y="6627"/>
                      <a:pt x="6627" y="361"/>
                      <a:pt x="14307" y="361"/>
                    </a:cubicBezTo>
                    <a:cubicBezTo>
                      <a:pt x="21987" y="361"/>
                      <a:pt x="28253" y="6627"/>
                      <a:pt x="28253" y="14307"/>
                    </a:cubicBezTo>
                    <a:lnTo>
                      <a:pt x="28253" y="40286"/>
                    </a:lnTo>
                    <a:lnTo>
                      <a:pt x="28585" y="40286"/>
                    </a:lnTo>
                    <a:lnTo>
                      <a:pt x="28585" y="14307"/>
                    </a:lnTo>
                    <a:cubicBezTo>
                      <a:pt x="28585" y="6433"/>
                      <a:pt x="22181" y="1"/>
                      <a:pt x="143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14300" rotWithShape="0" algn="bl" dist="28575">
                  <a:schemeClr val="dk1">
                    <a:alpha val="1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38"/>
              <p:cNvSpPr/>
              <p:nvPr/>
            </p:nvSpPr>
            <p:spPr>
              <a:xfrm>
                <a:off x="1912125" y="3743075"/>
                <a:ext cx="475525" cy="860925"/>
              </a:xfrm>
              <a:custGeom>
                <a:rect b="b" l="l" r="r" t="t"/>
                <a:pathLst>
                  <a:path extrusionOk="0" h="34437" w="19021">
                    <a:moveTo>
                      <a:pt x="9511" y="1"/>
                    </a:moveTo>
                    <a:cubicBezTo>
                      <a:pt x="4270" y="1"/>
                      <a:pt x="1" y="4271"/>
                      <a:pt x="1" y="9511"/>
                    </a:cubicBezTo>
                    <a:lnTo>
                      <a:pt x="1" y="34436"/>
                    </a:lnTo>
                    <a:lnTo>
                      <a:pt x="333" y="34436"/>
                    </a:lnTo>
                    <a:lnTo>
                      <a:pt x="333" y="9511"/>
                    </a:lnTo>
                    <a:cubicBezTo>
                      <a:pt x="333" y="4465"/>
                      <a:pt x="4465" y="334"/>
                      <a:pt x="9511" y="334"/>
                    </a:cubicBezTo>
                    <a:cubicBezTo>
                      <a:pt x="14557" y="334"/>
                      <a:pt x="18688" y="4465"/>
                      <a:pt x="18688" y="9511"/>
                    </a:cubicBezTo>
                    <a:lnTo>
                      <a:pt x="18688" y="34436"/>
                    </a:lnTo>
                    <a:lnTo>
                      <a:pt x="19020" y="34436"/>
                    </a:lnTo>
                    <a:lnTo>
                      <a:pt x="19020" y="9511"/>
                    </a:lnTo>
                    <a:cubicBezTo>
                      <a:pt x="19020" y="4271"/>
                      <a:pt x="14751" y="1"/>
                      <a:pt x="95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14300" rotWithShape="0" algn="bl" dist="28575">
                  <a:schemeClr val="dk1">
                    <a:alpha val="1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659" name="Google Shape;659;p38"/>
            <p:cNvPicPr preferRelativeResize="0"/>
            <p:nvPr/>
          </p:nvPicPr>
          <p:blipFill rotWithShape="1">
            <a:blip r:embed="rId4">
              <a:alphaModFix/>
            </a:blip>
            <a:srcRect b="4018" l="4919" r="8320" t="4657"/>
            <a:stretch/>
          </p:blipFill>
          <p:spPr>
            <a:xfrm>
              <a:off x="7588458" y="311125"/>
              <a:ext cx="1684650" cy="1680100"/>
            </a:xfrm>
            <a:prstGeom prst="rect">
              <a:avLst/>
            </a:prstGeom>
            <a:noFill/>
            <a:ln>
              <a:noFill/>
            </a:ln>
            <a:effectLst>
              <a:outerShdw blurRad="114300" rotWithShape="0" algn="bl" dist="28575">
                <a:schemeClr val="dk1">
                  <a:alpha val="17000"/>
                </a:schemeClr>
              </a:outerShdw>
            </a:effectLst>
          </p:spPr>
        </p:pic>
      </p:grpSp>
      <p:grpSp>
        <p:nvGrpSpPr>
          <p:cNvPr id="660" name="Google Shape;660;p38"/>
          <p:cNvGrpSpPr/>
          <p:nvPr/>
        </p:nvGrpSpPr>
        <p:grpSpPr>
          <a:xfrm>
            <a:off x="-375776" y="3981975"/>
            <a:ext cx="1559251" cy="1554467"/>
            <a:chOff x="-375776" y="3981975"/>
            <a:chExt cx="1559251" cy="1554467"/>
          </a:xfrm>
        </p:grpSpPr>
        <p:grpSp>
          <p:nvGrpSpPr>
            <p:cNvPr id="661" name="Google Shape;661;p38"/>
            <p:cNvGrpSpPr/>
            <p:nvPr/>
          </p:nvGrpSpPr>
          <p:grpSpPr>
            <a:xfrm>
              <a:off x="-375776" y="3981975"/>
              <a:ext cx="1559251" cy="1479275"/>
              <a:chOff x="-375776" y="3981975"/>
              <a:chExt cx="1559251" cy="1479275"/>
            </a:xfrm>
          </p:grpSpPr>
          <p:pic>
            <p:nvPicPr>
              <p:cNvPr id="662" name="Google Shape;662;p38"/>
              <p:cNvPicPr preferRelativeResize="0"/>
              <p:nvPr/>
            </p:nvPicPr>
            <p:blipFill rotWithShape="1">
              <a:blip r:embed="rId5">
                <a:alphaModFix/>
              </a:blip>
              <a:srcRect b="-1870" l="7808" r="2650" t="1870"/>
              <a:stretch/>
            </p:blipFill>
            <p:spPr>
              <a:xfrm>
                <a:off x="-375776" y="3981975"/>
                <a:ext cx="1413750" cy="147927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23000"/>
                  </a:srgbClr>
                </a:outerShdw>
              </a:effectLst>
            </p:spPr>
          </p:pic>
          <p:pic>
            <p:nvPicPr>
              <p:cNvPr id="663" name="Google Shape;663;p38"/>
              <p:cNvPicPr preferRelativeResize="0"/>
              <p:nvPr/>
            </p:nvPicPr>
            <p:blipFill rotWithShape="1">
              <a:blip r:embed="rId6">
                <a:alphaModFix/>
              </a:blip>
              <a:srcRect b="7715" l="5945" r="8386" t="14662"/>
              <a:stretch/>
            </p:blipFill>
            <p:spPr>
              <a:xfrm>
                <a:off x="564375" y="4302521"/>
                <a:ext cx="619100" cy="6029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23000"/>
                  </a:srgbClr>
                </a:outerShdw>
              </a:effectLst>
            </p:spPr>
          </p:pic>
        </p:grpSp>
        <p:pic>
          <p:nvPicPr>
            <p:cNvPr id="664" name="Google Shape;664;p38"/>
            <p:cNvPicPr preferRelativeResize="0"/>
            <p:nvPr/>
          </p:nvPicPr>
          <p:blipFill rotWithShape="1">
            <a:blip r:embed="rId7">
              <a:alphaModFix/>
            </a:blip>
            <a:srcRect b="7006" l="18877" r="19125" t="11334"/>
            <a:stretch/>
          </p:blipFill>
          <p:spPr>
            <a:xfrm rot="-36">
              <a:off x="176621" y="4353588"/>
              <a:ext cx="454475" cy="1182852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3000"/>
                </a:srgbClr>
              </a:outerShdw>
            </a:effectLst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9"/>
          <p:cNvSpPr txBox="1"/>
          <p:nvPr>
            <p:ph type="title"/>
          </p:nvPr>
        </p:nvSpPr>
        <p:spPr>
          <a:xfrm>
            <a:off x="713225" y="445025"/>
            <a:ext cx="3477300" cy="11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Penjelasan Wi-Fi n</a:t>
            </a:r>
            <a:endParaRPr/>
          </a:p>
        </p:txBody>
      </p:sp>
      <p:sp>
        <p:nvSpPr>
          <p:cNvPr id="670" name="Google Shape;670;p39"/>
          <p:cNvSpPr txBox="1"/>
          <p:nvPr>
            <p:ph idx="1" type="subTitle"/>
          </p:nvPr>
        </p:nvSpPr>
        <p:spPr>
          <a:xfrm>
            <a:off x="713225" y="1595825"/>
            <a:ext cx="3477300" cy="28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&gt; Frekuensi: 2.4 GHz atau 5 GHz.</a:t>
            </a:r>
            <a:endParaRPr sz="1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&gt; Kecepatan Maksimum: Hingga 600 Mbps.</a:t>
            </a:r>
            <a:endParaRPr sz="1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&gt; Cakupan: Lebih baik dari standar sebelumnya.</a:t>
            </a:r>
            <a:endParaRPr sz="13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/>
              <a:t>&gt; Pesan Utama: WiFi n menyediakan kecepatan dan cakupan yang lebih baik dengan dukungan untuk frekuensi 5 GHz.</a:t>
            </a:r>
            <a:endParaRPr sz="1300"/>
          </a:p>
        </p:txBody>
      </p:sp>
      <p:pic>
        <p:nvPicPr>
          <p:cNvPr id="671" name="Google Shape;671;p3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5498" r="26451" t="0"/>
          <a:stretch/>
        </p:blipFill>
        <p:spPr>
          <a:xfrm>
            <a:off x="4264150" y="539500"/>
            <a:ext cx="4166625" cy="4064426"/>
          </a:xfrm>
          <a:prstGeom prst="rect">
            <a:avLst/>
          </a:prstGeom>
        </p:spPr>
      </p:pic>
      <p:pic>
        <p:nvPicPr>
          <p:cNvPr id="672" name="Google Shape;672;p39"/>
          <p:cNvPicPr preferRelativeResize="0"/>
          <p:nvPr/>
        </p:nvPicPr>
        <p:blipFill rotWithShape="1">
          <a:blip r:embed="rId4">
            <a:alphaModFix/>
          </a:blip>
          <a:srcRect b="26013" l="0" r="22546" t="0"/>
          <a:stretch/>
        </p:blipFill>
        <p:spPr>
          <a:xfrm>
            <a:off x="7790150" y="4021650"/>
            <a:ext cx="1353850" cy="112915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st="28575">
              <a:schemeClr val="dk1">
                <a:alpha val="16000"/>
              </a:scheme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oogle Shape;677;p40"/>
          <p:cNvGrpSpPr/>
          <p:nvPr/>
        </p:nvGrpSpPr>
        <p:grpSpPr>
          <a:xfrm>
            <a:off x="5607241" y="1566275"/>
            <a:ext cx="827625" cy="546925"/>
            <a:chOff x="1211375" y="487400"/>
            <a:chExt cx="827625" cy="546925"/>
          </a:xfrm>
        </p:grpSpPr>
        <p:sp>
          <p:nvSpPr>
            <p:cNvPr id="678" name="Google Shape;678;p40"/>
            <p:cNvSpPr/>
            <p:nvPr/>
          </p:nvSpPr>
          <p:spPr>
            <a:xfrm>
              <a:off x="1287600" y="487400"/>
              <a:ext cx="8350" cy="546925"/>
            </a:xfrm>
            <a:custGeom>
              <a:rect b="b" l="l" r="r" t="t"/>
              <a:pathLst>
                <a:path extrusionOk="0" h="21877" w="334">
                  <a:moveTo>
                    <a:pt x="1" y="1"/>
                  </a:moveTo>
                  <a:lnTo>
                    <a:pt x="1" y="21876"/>
                  </a:lnTo>
                  <a:lnTo>
                    <a:pt x="334" y="2187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r="180000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1453975" y="487400"/>
              <a:ext cx="8325" cy="546925"/>
            </a:xfrm>
            <a:custGeom>
              <a:rect b="b" l="l" r="r" t="t"/>
              <a:pathLst>
                <a:path extrusionOk="0" h="21877" w="333">
                  <a:moveTo>
                    <a:pt x="0" y="1"/>
                  </a:moveTo>
                  <a:lnTo>
                    <a:pt x="0" y="21876"/>
                  </a:lnTo>
                  <a:lnTo>
                    <a:pt x="333" y="2187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r="180000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1620325" y="487400"/>
              <a:ext cx="9025" cy="546925"/>
            </a:xfrm>
            <a:custGeom>
              <a:rect b="b" l="l" r="r" t="t"/>
              <a:pathLst>
                <a:path extrusionOk="0" h="21877" w="361">
                  <a:moveTo>
                    <a:pt x="0" y="1"/>
                  </a:moveTo>
                  <a:lnTo>
                    <a:pt x="0" y="21876"/>
                  </a:lnTo>
                  <a:lnTo>
                    <a:pt x="361" y="21876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r="180000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1786675" y="487400"/>
              <a:ext cx="9025" cy="546925"/>
            </a:xfrm>
            <a:custGeom>
              <a:rect b="b" l="l" r="r" t="t"/>
              <a:pathLst>
                <a:path extrusionOk="0" h="21877" w="361">
                  <a:moveTo>
                    <a:pt x="0" y="1"/>
                  </a:moveTo>
                  <a:lnTo>
                    <a:pt x="0" y="21876"/>
                  </a:lnTo>
                  <a:lnTo>
                    <a:pt x="361" y="21876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r="180000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1953725" y="487400"/>
              <a:ext cx="8325" cy="546925"/>
            </a:xfrm>
            <a:custGeom>
              <a:rect b="b" l="l" r="r" t="t"/>
              <a:pathLst>
                <a:path extrusionOk="0" h="21877" w="333">
                  <a:moveTo>
                    <a:pt x="0" y="1"/>
                  </a:moveTo>
                  <a:lnTo>
                    <a:pt x="0" y="21876"/>
                  </a:lnTo>
                  <a:lnTo>
                    <a:pt x="333" y="2187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r="180000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1211375" y="911600"/>
              <a:ext cx="827625" cy="9050"/>
            </a:xfrm>
            <a:custGeom>
              <a:rect b="b" l="l" r="r" t="t"/>
              <a:pathLst>
                <a:path extrusionOk="0" h="362" w="33105">
                  <a:moveTo>
                    <a:pt x="0" y="1"/>
                  </a:moveTo>
                  <a:lnTo>
                    <a:pt x="0" y="361"/>
                  </a:lnTo>
                  <a:lnTo>
                    <a:pt x="33104" y="361"/>
                  </a:lnTo>
                  <a:lnTo>
                    <a:pt x="33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r="180000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1211375" y="745250"/>
              <a:ext cx="827625" cy="9050"/>
            </a:xfrm>
            <a:custGeom>
              <a:rect b="b" l="l" r="r" t="t"/>
              <a:pathLst>
                <a:path extrusionOk="0" h="362" w="33105">
                  <a:moveTo>
                    <a:pt x="0" y="1"/>
                  </a:moveTo>
                  <a:lnTo>
                    <a:pt x="0" y="361"/>
                  </a:lnTo>
                  <a:lnTo>
                    <a:pt x="33104" y="361"/>
                  </a:lnTo>
                  <a:lnTo>
                    <a:pt x="33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r="180000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1211375" y="578900"/>
              <a:ext cx="827625" cy="8350"/>
            </a:xfrm>
            <a:custGeom>
              <a:rect b="b" l="l" r="r" t="t"/>
              <a:pathLst>
                <a:path extrusionOk="0" h="334" w="33105">
                  <a:moveTo>
                    <a:pt x="0" y="1"/>
                  </a:moveTo>
                  <a:lnTo>
                    <a:pt x="0" y="333"/>
                  </a:lnTo>
                  <a:lnTo>
                    <a:pt x="33104" y="333"/>
                  </a:lnTo>
                  <a:lnTo>
                    <a:pt x="33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r="180000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6" name="Google Shape;686;p40"/>
          <p:cNvSpPr txBox="1"/>
          <p:nvPr>
            <p:ph type="title"/>
          </p:nvPr>
        </p:nvSpPr>
        <p:spPr>
          <a:xfrm>
            <a:off x="4694875" y="2647950"/>
            <a:ext cx="3735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Masa Depan</a:t>
            </a:r>
            <a:endParaRPr/>
          </a:p>
        </p:txBody>
      </p:sp>
      <p:sp>
        <p:nvSpPr>
          <p:cNvPr id="687" name="Google Shape;687;p40"/>
          <p:cNvSpPr txBox="1"/>
          <p:nvPr>
            <p:ph idx="2" type="title"/>
          </p:nvPr>
        </p:nvSpPr>
        <p:spPr>
          <a:xfrm>
            <a:off x="4810650" y="1825625"/>
            <a:ext cx="1328100" cy="7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pic>
        <p:nvPicPr>
          <p:cNvPr id="688" name="Google Shape;688;p40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9763" r="17217" t="0"/>
          <a:stretch/>
        </p:blipFill>
        <p:spPr>
          <a:xfrm>
            <a:off x="713225" y="539550"/>
            <a:ext cx="3858776" cy="4064399"/>
          </a:xfrm>
          <a:prstGeom prst="rect">
            <a:avLst/>
          </a:prstGeom>
        </p:spPr>
      </p:pic>
      <p:grpSp>
        <p:nvGrpSpPr>
          <p:cNvPr id="689" name="Google Shape;689;p40"/>
          <p:cNvGrpSpPr/>
          <p:nvPr/>
        </p:nvGrpSpPr>
        <p:grpSpPr>
          <a:xfrm>
            <a:off x="7588458" y="-251275"/>
            <a:ext cx="1684650" cy="2242500"/>
            <a:chOff x="7588458" y="-251275"/>
            <a:chExt cx="1684650" cy="2242500"/>
          </a:xfrm>
        </p:grpSpPr>
        <p:grpSp>
          <p:nvGrpSpPr>
            <p:cNvPr id="690" name="Google Shape;690;p40"/>
            <p:cNvGrpSpPr/>
            <p:nvPr/>
          </p:nvGrpSpPr>
          <p:grpSpPr>
            <a:xfrm>
              <a:off x="7637763" y="-251275"/>
              <a:ext cx="951025" cy="1129150"/>
              <a:chOff x="1674375" y="3474850"/>
              <a:chExt cx="951025" cy="1129150"/>
            </a:xfrm>
          </p:grpSpPr>
          <p:sp>
            <p:nvSpPr>
              <p:cNvPr id="691" name="Google Shape;691;p40"/>
              <p:cNvSpPr/>
              <p:nvPr/>
            </p:nvSpPr>
            <p:spPr>
              <a:xfrm>
                <a:off x="1674375" y="3474850"/>
                <a:ext cx="951025" cy="1129150"/>
              </a:xfrm>
              <a:custGeom>
                <a:rect b="b" l="l" r="r" t="t"/>
                <a:pathLst>
                  <a:path extrusionOk="0" h="45166" w="38041">
                    <a:moveTo>
                      <a:pt x="19021" y="0"/>
                    </a:moveTo>
                    <a:cubicBezTo>
                      <a:pt x="8540" y="0"/>
                      <a:pt x="1" y="8512"/>
                      <a:pt x="1" y="19020"/>
                    </a:cubicBezTo>
                    <a:lnTo>
                      <a:pt x="1" y="45165"/>
                    </a:lnTo>
                    <a:lnTo>
                      <a:pt x="361" y="45165"/>
                    </a:lnTo>
                    <a:lnTo>
                      <a:pt x="361" y="19020"/>
                    </a:lnTo>
                    <a:cubicBezTo>
                      <a:pt x="361" y="8706"/>
                      <a:pt x="8734" y="333"/>
                      <a:pt x="19021" y="333"/>
                    </a:cubicBezTo>
                    <a:cubicBezTo>
                      <a:pt x="29307" y="333"/>
                      <a:pt x="37680" y="8706"/>
                      <a:pt x="37680" y="19020"/>
                    </a:cubicBezTo>
                    <a:lnTo>
                      <a:pt x="37680" y="45165"/>
                    </a:lnTo>
                    <a:lnTo>
                      <a:pt x="38040" y="45165"/>
                    </a:lnTo>
                    <a:lnTo>
                      <a:pt x="38040" y="19020"/>
                    </a:lnTo>
                    <a:cubicBezTo>
                      <a:pt x="38040" y="8512"/>
                      <a:pt x="29501" y="0"/>
                      <a:pt x="19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14300" rotWithShape="0" algn="bl" dist="28575">
                  <a:schemeClr val="dk1">
                    <a:alpha val="1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40"/>
              <p:cNvSpPr/>
              <p:nvPr/>
            </p:nvSpPr>
            <p:spPr>
              <a:xfrm>
                <a:off x="1792225" y="3596825"/>
                <a:ext cx="714650" cy="1007175"/>
              </a:xfrm>
              <a:custGeom>
                <a:rect b="b" l="l" r="r" t="t"/>
                <a:pathLst>
                  <a:path extrusionOk="0" h="40287" w="28586">
                    <a:moveTo>
                      <a:pt x="14307" y="1"/>
                    </a:moveTo>
                    <a:cubicBezTo>
                      <a:pt x="6433" y="1"/>
                      <a:pt x="0" y="6433"/>
                      <a:pt x="0" y="14307"/>
                    </a:cubicBezTo>
                    <a:lnTo>
                      <a:pt x="0" y="40286"/>
                    </a:lnTo>
                    <a:lnTo>
                      <a:pt x="361" y="40286"/>
                    </a:lnTo>
                    <a:lnTo>
                      <a:pt x="361" y="14307"/>
                    </a:lnTo>
                    <a:cubicBezTo>
                      <a:pt x="361" y="6627"/>
                      <a:pt x="6627" y="361"/>
                      <a:pt x="14307" y="361"/>
                    </a:cubicBezTo>
                    <a:cubicBezTo>
                      <a:pt x="21987" y="361"/>
                      <a:pt x="28253" y="6627"/>
                      <a:pt x="28253" y="14307"/>
                    </a:cubicBezTo>
                    <a:lnTo>
                      <a:pt x="28253" y="40286"/>
                    </a:lnTo>
                    <a:lnTo>
                      <a:pt x="28585" y="40286"/>
                    </a:lnTo>
                    <a:lnTo>
                      <a:pt x="28585" y="14307"/>
                    </a:lnTo>
                    <a:cubicBezTo>
                      <a:pt x="28585" y="6433"/>
                      <a:pt x="22181" y="1"/>
                      <a:pt x="143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14300" rotWithShape="0" algn="bl" dist="28575">
                  <a:schemeClr val="dk1">
                    <a:alpha val="1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40"/>
              <p:cNvSpPr/>
              <p:nvPr/>
            </p:nvSpPr>
            <p:spPr>
              <a:xfrm>
                <a:off x="1912125" y="3743075"/>
                <a:ext cx="475525" cy="860925"/>
              </a:xfrm>
              <a:custGeom>
                <a:rect b="b" l="l" r="r" t="t"/>
                <a:pathLst>
                  <a:path extrusionOk="0" h="34437" w="19021">
                    <a:moveTo>
                      <a:pt x="9511" y="1"/>
                    </a:moveTo>
                    <a:cubicBezTo>
                      <a:pt x="4270" y="1"/>
                      <a:pt x="1" y="4271"/>
                      <a:pt x="1" y="9511"/>
                    </a:cubicBezTo>
                    <a:lnTo>
                      <a:pt x="1" y="34436"/>
                    </a:lnTo>
                    <a:lnTo>
                      <a:pt x="333" y="34436"/>
                    </a:lnTo>
                    <a:lnTo>
                      <a:pt x="333" y="9511"/>
                    </a:lnTo>
                    <a:cubicBezTo>
                      <a:pt x="333" y="4465"/>
                      <a:pt x="4465" y="334"/>
                      <a:pt x="9511" y="334"/>
                    </a:cubicBezTo>
                    <a:cubicBezTo>
                      <a:pt x="14557" y="334"/>
                      <a:pt x="18688" y="4465"/>
                      <a:pt x="18688" y="9511"/>
                    </a:cubicBezTo>
                    <a:lnTo>
                      <a:pt x="18688" y="34436"/>
                    </a:lnTo>
                    <a:lnTo>
                      <a:pt x="19020" y="34436"/>
                    </a:lnTo>
                    <a:lnTo>
                      <a:pt x="19020" y="9511"/>
                    </a:lnTo>
                    <a:cubicBezTo>
                      <a:pt x="19020" y="4271"/>
                      <a:pt x="14751" y="1"/>
                      <a:pt x="95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14300" rotWithShape="0" algn="bl" dist="28575">
                  <a:schemeClr val="dk1">
                    <a:alpha val="1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694" name="Google Shape;694;p40"/>
            <p:cNvPicPr preferRelativeResize="0"/>
            <p:nvPr/>
          </p:nvPicPr>
          <p:blipFill rotWithShape="1">
            <a:blip r:embed="rId4">
              <a:alphaModFix/>
            </a:blip>
            <a:srcRect b="4018" l="4919" r="8320" t="4657"/>
            <a:stretch/>
          </p:blipFill>
          <p:spPr>
            <a:xfrm>
              <a:off x="7588458" y="311125"/>
              <a:ext cx="1684650" cy="1680100"/>
            </a:xfrm>
            <a:prstGeom prst="rect">
              <a:avLst/>
            </a:prstGeom>
            <a:noFill/>
            <a:ln>
              <a:noFill/>
            </a:ln>
            <a:effectLst>
              <a:outerShdw blurRad="114300" rotWithShape="0" algn="bl" dist="28575">
                <a:schemeClr val="dk1">
                  <a:alpha val="17000"/>
                </a:schemeClr>
              </a:outerShdw>
            </a:effectLst>
          </p:spPr>
        </p:pic>
      </p:grpSp>
      <p:grpSp>
        <p:nvGrpSpPr>
          <p:cNvPr id="695" name="Google Shape;695;p40"/>
          <p:cNvGrpSpPr/>
          <p:nvPr/>
        </p:nvGrpSpPr>
        <p:grpSpPr>
          <a:xfrm>
            <a:off x="-375776" y="3981975"/>
            <a:ext cx="1559251" cy="1554467"/>
            <a:chOff x="-375776" y="3981975"/>
            <a:chExt cx="1559251" cy="1554467"/>
          </a:xfrm>
        </p:grpSpPr>
        <p:grpSp>
          <p:nvGrpSpPr>
            <p:cNvPr id="696" name="Google Shape;696;p40"/>
            <p:cNvGrpSpPr/>
            <p:nvPr/>
          </p:nvGrpSpPr>
          <p:grpSpPr>
            <a:xfrm>
              <a:off x="-375776" y="3981975"/>
              <a:ext cx="1559251" cy="1479275"/>
              <a:chOff x="-375776" y="3981975"/>
              <a:chExt cx="1559251" cy="1479275"/>
            </a:xfrm>
          </p:grpSpPr>
          <p:pic>
            <p:nvPicPr>
              <p:cNvPr id="697" name="Google Shape;697;p40"/>
              <p:cNvPicPr preferRelativeResize="0"/>
              <p:nvPr/>
            </p:nvPicPr>
            <p:blipFill rotWithShape="1">
              <a:blip r:embed="rId5">
                <a:alphaModFix/>
              </a:blip>
              <a:srcRect b="-1870" l="7808" r="2650" t="1870"/>
              <a:stretch/>
            </p:blipFill>
            <p:spPr>
              <a:xfrm>
                <a:off x="-375776" y="3981975"/>
                <a:ext cx="1413750" cy="147927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23000"/>
                  </a:srgbClr>
                </a:outerShdw>
              </a:effectLst>
            </p:spPr>
          </p:pic>
          <p:pic>
            <p:nvPicPr>
              <p:cNvPr id="698" name="Google Shape;698;p40"/>
              <p:cNvPicPr preferRelativeResize="0"/>
              <p:nvPr/>
            </p:nvPicPr>
            <p:blipFill rotWithShape="1">
              <a:blip r:embed="rId6">
                <a:alphaModFix/>
              </a:blip>
              <a:srcRect b="7715" l="5945" r="8386" t="14662"/>
              <a:stretch/>
            </p:blipFill>
            <p:spPr>
              <a:xfrm>
                <a:off x="564375" y="4302521"/>
                <a:ext cx="619100" cy="6029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23000"/>
                  </a:srgbClr>
                </a:outerShdw>
              </a:effectLst>
            </p:spPr>
          </p:pic>
        </p:grpSp>
        <p:pic>
          <p:nvPicPr>
            <p:cNvPr id="699" name="Google Shape;699;p40"/>
            <p:cNvPicPr preferRelativeResize="0"/>
            <p:nvPr/>
          </p:nvPicPr>
          <p:blipFill rotWithShape="1">
            <a:blip r:embed="rId7">
              <a:alphaModFix/>
            </a:blip>
            <a:srcRect b="7006" l="18877" r="19125" t="11334"/>
            <a:stretch/>
          </p:blipFill>
          <p:spPr>
            <a:xfrm rot="-36">
              <a:off x="176621" y="4353588"/>
              <a:ext cx="454475" cy="1182852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3000"/>
                </a:srgbClr>
              </a:outerShdw>
            </a:effectLst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1"/>
          <p:cNvSpPr txBox="1"/>
          <p:nvPr>
            <p:ph type="title"/>
          </p:nvPr>
        </p:nvSpPr>
        <p:spPr>
          <a:xfrm>
            <a:off x="713225" y="445025"/>
            <a:ext cx="3477300" cy="11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Masa Depan Wi-Fi</a:t>
            </a:r>
            <a:endParaRPr/>
          </a:p>
        </p:txBody>
      </p:sp>
      <p:sp>
        <p:nvSpPr>
          <p:cNvPr id="705" name="Google Shape;705;p41"/>
          <p:cNvSpPr txBox="1"/>
          <p:nvPr>
            <p:ph idx="1" type="subTitle"/>
          </p:nvPr>
        </p:nvSpPr>
        <p:spPr>
          <a:xfrm>
            <a:off x="713225" y="1595825"/>
            <a:ext cx="3477300" cy="28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&gt; WiFi 6 (802.11ax): Kecepatan tinggi dan efisiensi spektrum.</a:t>
            </a:r>
            <a:endParaRPr sz="1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/>
              <a:t>&gt; WiFi 7 (dalam pengembangan): Teknologi lebih canggih dan efisien.</a:t>
            </a:r>
            <a:endParaRPr sz="1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/>
              <a:t>&gt; Pesan Utama: Teknologi WiFi terus berkembang, dengan WiFi 6 saat ini dan WiFi 7 sebagai pandangan ke masa depan, membawa kecepatan dan efisiensi baru ke jaringan nirkabel.</a:t>
            </a:r>
            <a:endParaRPr sz="13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706" name="Google Shape;706;p4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5498" r="26451" t="0"/>
          <a:stretch/>
        </p:blipFill>
        <p:spPr>
          <a:xfrm>
            <a:off x="4264150" y="539500"/>
            <a:ext cx="4166625" cy="4064426"/>
          </a:xfrm>
          <a:prstGeom prst="rect">
            <a:avLst/>
          </a:prstGeom>
        </p:spPr>
      </p:pic>
      <p:pic>
        <p:nvPicPr>
          <p:cNvPr id="707" name="Google Shape;707;p41"/>
          <p:cNvPicPr preferRelativeResize="0"/>
          <p:nvPr/>
        </p:nvPicPr>
        <p:blipFill rotWithShape="1">
          <a:blip r:embed="rId4">
            <a:alphaModFix/>
          </a:blip>
          <a:srcRect b="26013" l="0" r="22546" t="0"/>
          <a:stretch/>
        </p:blipFill>
        <p:spPr>
          <a:xfrm>
            <a:off x="7790150" y="4021650"/>
            <a:ext cx="1353850" cy="112915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st="28575">
              <a:schemeClr val="dk1">
                <a:alpha val="16000"/>
              </a:scheme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Table of contents</a:t>
            </a:r>
            <a:endParaRPr sz="2700"/>
          </a:p>
        </p:txBody>
      </p:sp>
      <p:sp>
        <p:nvSpPr>
          <p:cNvPr id="482" name="Google Shape;482;p29"/>
          <p:cNvSpPr txBox="1"/>
          <p:nvPr>
            <p:ph idx="8" type="subTitle"/>
          </p:nvPr>
        </p:nvSpPr>
        <p:spPr>
          <a:xfrm>
            <a:off x="1782263" y="2950469"/>
            <a:ext cx="25584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WiFi B</a:t>
            </a:r>
            <a:endParaRPr/>
          </a:p>
        </p:txBody>
      </p:sp>
      <p:sp>
        <p:nvSpPr>
          <p:cNvPr id="483" name="Google Shape;483;p29"/>
          <p:cNvSpPr txBox="1"/>
          <p:nvPr>
            <p:ph idx="2" type="title"/>
          </p:nvPr>
        </p:nvSpPr>
        <p:spPr>
          <a:xfrm>
            <a:off x="1884921" y="1273579"/>
            <a:ext cx="9468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4" name="Google Shape;484;p29"/>
          <p:cNvSpPr txBox="1"/>
          <p:nvPr>
            <p:ph idx="3" type="title"/>
          </p:nvPr>
        </p:nvSpPr>
        <p:spPr>
          <a:xfrm>
            <a:off x="4905996" y="1273576"/>
            <a:ext cx="9468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85" name="Google Shape;485;p29"/>
          <p:cNvSpPr txBox="1"/>
          <p:nvPr>
            <p:ph idx="4" type="title"/>
          </p:nvPr>
        </p:nvSpPr>
        <p:spPr>
          <a:xfrm>
            <a:off x="1884921" y="2426367"/>
            <a:ext cx="9468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6" name="Google Shape;486;p29"/>
          <p:cNvSpPr txBox="1"/>
          <p:nvPr>
            <p:ph idx="5" type="title"/>
          </p:nvPr>
        </p:nvSpPr>
        <p:spPr>
          <a:xfrm>
            <a:off x="4905999" y="2426376"/>
            <a:ext cx="9468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87" name="Google Shape;487;p29"/>
          <p:cNvSpPr txBox="1"/>
          <p:nvPr>
            <p:ph idx="6" type="title"/>
          </p:nvPr>
        </p:nvSpPr>
        <p:spPr>
          <a:xfrm>
            <a:off x="1884921" y="3598267"/>
            <a:ext cx="9468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8" name="Google Shape;488;p29"/>
          <p:cNvSpPr txBox="1"/>
          <p:nvPr>
            <p:ph idx="7" type="title"/>
          </p:nvPr>
        </p:nvSpPr>
        <p:spPr>
          <a:xfrm>
            <a:off x="4906002" y="3598276"/>
            <a:ext cx="9468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89" name="Google Shape;489;p29"/>
          <p:cNvSpPr txBox="1"/>
          <p:nvPr>
            <p:ph idx="1" type="subTitle"/>
          </p:nvPr>
        </p:nvSpPr>
        <p:spPr>
          <a:xfrm>
            <a:off x="1782263" y="1797667"/>
            <a:ext cx="25557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Pendahuluan</a:t>
            </a:r>
            <a:endParaRPr/>
          </a:p>
        </p:txBody>
      </p:sp>
      <p:sp>
        <p:nvSpPr>
          <p:cNvPr id="490" name="Google Shape;490;p29"/>
          <p:cNvSpPr txBox="1"/>
          <p:nvPr>
            <p:ph idx="9" type="subTitle"/>
          </p:nvPr>
        </p:nvSpPr>
        <p:spPr>
          <a:xfrm>
            <a:off x="1782263" y="4122078"/>
            <a:ext cx="25584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WiFi N</a:t>
            </a:r>
            <a:endParaRPr/>
          </a:p>
        </p:txBody>
      </p:sp>
      <p:sp>
        <p:nvSpPr>
          <p:cNvPr id="491" name="Google Shape;491;p29"/>
          <p:cNvSpPr txBox="1"/>
          <p:nvPr>
            <p:ph idx="13" type="subTitle"/>
          </p:nvPr>
        </p:nvSpPr>
        <p:spPr>
          <a:xfrm>
            <a:off x="4803338" y="1797367"/>
            <a:ext cx="25584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WiFi A</a:t>
            </a:r>
            <a:endParaRPr/>
          </a:p>
        </p:txBody>
      </p:sp>
      <p:sp>
        <p:nvSpPr>
          <p:cNvPr id="492" name="Google Shape;492;p29"/>
          <p:cNvSpPr txBox="1"/>
          <p:nvPr>
            <p:ph idx="14" type="subTitle"/>
          </p:nvPr>
        </p:nvSpPr>
        <p:spPr>
          <a:xfrm>
            <a:off x="4803341" y="2950182"/>
            <a:ext cx="25584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WiFi G</a:t>
            </a:r>
            <a:endParaRPr/>
          </a:p>
        </p:txBody>
      </p:sp>
      <p:sp>
        <p:nvSpPr>
          <p:cNvPr id="493" name="Google Shape;493;p29"/>
          <p:cNvSpPr txBox="1"/>
          <p:nvPr>
            <p:ph idx="15" type="subTitle"/>
          </p:nvPr>
        </p:nvSpPr>
        <p:spPr>
          <a:xfrm>
            <a:off x="4803345" y="4122079"/>
            <a:ext cx="25584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Masa Depan WiFi</a:t>
            </a:r>
            <a:endParaRPr/>
          </a:p>
        </p:txBody>
      </p:sp>
      <p:grpSp>
        <p:nvGrpSpPr>
          <p:cNvPr id="494" name="Google Shape;494;p29"/>
          <p:cNvGrpSpPr/>
          <p:nvPr/>
        </p:nvGrpSpPr>
        <p:grpSpPr>
          <a:xfrm>
            <a:off x="7930175" y="1109675"/>
            <a:ext cx="1213826" cy="1288005"/>
            <a:chOff x="7930175" y="605650"/>
            <a:chExt cx="1213826" cy="1288005"/>
          </a:xfrm>
        </p:grpSpPr>
        <p:pic>
          <p:nvPicPr>
            <p:cNvPr id="495" name="Google Shape;495;p29"/>
            <p:cNvPicPr preferRelativeResize="0"/>
            <p:nvPr/>
          </p:nvPicPr>
          <p:blipFill rotWithShape="1">
            <a:blip r:embed="rId3">
              <a:alphaModFix/>
            </a:blip>
            <a:srcRect b="8776" l="-1007" r="39545" t="8345"/>
            <a:stretch/>
          </p:blipFill>
          <p:spPr>
            <a:xfrm>
              <a:off x="8316375" y="605650"/>
              <a:ext cx="827625" cy="1288000"/>
            </a:xfrm>
            <a:prstGeom prst="rect">
              <a:avLst/>
            </a:prstGeom>
            <a:noFill/>
            <a:ln>
              <a:noFill/>
            </a:ln>
            <a:effectLst>
              <a:outerShdw blurRad="100013" rotWithShape="0" algn="bl" dist="28575">
                <a:schemeClr val="dk1">
                  <a:alpha val="17000"/>
                </a:schemeClr>
              </a:outerShdw>
            </a:effectLst>
          </p:spPr>
        </p:pic>
        <p:pic>
          <p:nvPicPr>
            <p:cNvPr id="496" name="Google Shape;496;p29"/>
            <p:cNvPicPr preferRelativeResize="0"/>
            <p:nvPr/>
          </p:nvPicPr>
          <p:blipFill rotWithShape="1">
            <a:blip r:embed="rId4">
              <a:alphaModFix/>
            </a:blip>
            <a:srcRect b="7006" l="18877" r="19125" t="11334"/>
            <a:stretch/>
          </p:blipFill>
          <p:spPr>
            <a:xfrm rot="-5400000">
              <a:off x="8238457" y="488038"/>
              <a:ext cx="384660" cy="1001225"/>
            </a:xfrm>
            <a:prstGeom prst="rect">
              <a:avLst/>
            </a:prstGeom>
            <a:noFill/>
            <a:ln>
              <a:noFill/>
            </a:ln>
            <a:effectLst>
              <a:outerShdw blurRad="100013" rotWithShape="0" algn="bl" dist="28575">
                <a:schemeClr val="dk1">
                  <a:alpha val="17000"/>
                </a:schemeClr>
              </a:outerShdw>
            </a:effectLst>
          </p:spPr>
        </p:pic>
        <p:pic>
          <p:nvPicPr>
            <p:cNvPr id="497" name="Google Shape;497;p29"/>
            <p:cNvPicPr preferRelativeResize="0"/>
            <p:nvPr/>
          </p:nvPicPr>
          <p:blipFill rotWithShape="1">
            <a:blip r:embed="rId5">
              <a:alphaModFix/>
            </a:blip>
            <a:srcRect b="7715" l="5945" r="8386" t="14662"/>
            <a:stretch/>
          </p:blipFill>
          <p:spPr>
            <a:xfrm>
              <a:off x="7930175" y="1289571"/>
              <a:ext cx="620275" cy="604084"/>
            </a:xfrm>
            <a:prstGeom prst="rect">
              <a:avLst/>
            </a:prstGeom>
            <a:noFill/>
            <a:ln>
              <a:noFill/>
            </a:ln>
            <a:effectLst>
              <a:outerShdw blurRad="100013" rotWithShape="0" algn="bl" dist="28575">
                <a:schemeClr val="dk1">
                  <a:alpha val="17000"/>
                </a:schemeClr>
              </a:outerShdw>
            </a:effectLst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502;p30"/>
          <p:cNvGrpSpPr/>
          <p:nvPr/>
        </p:nvGrpSpPr>
        <p:grpSpPr>
          <a:xfrm>
            <a:off x="5607241" y="1566275"/>
            <a:ext cx="827625" cy="546925"/>
            <a:chOff x="1211375" y="487400"/>
            <a:chExt cx="827625" cy="546925"/>
          </a:xfrm>
        </p:grpSpPr>
        <p:sp>
          <p:nvSpPr>
            <p:cNvPr id="503" name="Google Shape;503;p30"/>
            <p:cNvSpPr/>
            <p:nvPr/>
          </p:nvSpPr>
          <p:spPr>
            <a:xfrm>
              <a:off x="1287600" y="487400"/>
              <a:ext cx="8350" cy="546925"/>
            </a:xfrm>
            <a:custGeom>
              <a:rect b="b" l="l" r="r" t="t"/>
              <a:pathLst>
                <a:path extrusionOk="0" h="21877" w="334">
                  <a:moveTo>
                    <a:pt x="1" y="1"/>
                  </a:moveTo>
                  <a:lnTo>
                    <a:pt x="1" y="21876"/>
                  </a:lnTo>
                  <a:lnTo>
                    <a:pt x="334" y="2187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r="180000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1453975" y="487400"/>
              <a:ext cx="8325" cy="546925"/>
            </a:xfrm>
            <a:custGeom>
              <a:rect b="b" l="l" r="r" t="t"/>
              <a:pathLst>
                <a:path extrusionOk="0" h="21877" w="333">
                  <a:moveTo>
                    <a:pt x="0" y="1"/>
                  </a:moveTo>
                  <a:lnTo>
                    <a:pt x="0" y="21876"/>
                  </a:lnTo>
                  <a:lnTo>
                    <a:pt x="333" y="2187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r="180000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1620325" y="487400"/>
              <a:ext cx="9025" cy="546925"/>
            </a:xfrm>
            <a:custGeom>
              <a:rect b="b" l="l" r="r" t="t"/>
              <a:pathLst>
                <a:path extrusionOk="0" h="21877" w="361">
                  <a:moveTo>
                    <a:pt x="0" y="1"/>
                  </a:moveTo>
                  <a:lnTo>
                    <a:pt x="0" y="21876"/>
                  </a:lnTo>
                  <a:lnTo>
                    <a:pt x="361" y="21876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r="180000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1786675" y="487400"/>
              <a:ext cx="9025" cy="546925"/>
            </a:xfrm>
            <a:custGeom>
              <a:rect b="b" l="l" r="r" t="t"/>
              <a:pathLst>
                <a:path extrusionOk="0" h="21877" w="361">
                  <a:moveTo>
                    <a:pt x="0" y="1"/>
                  </a:moveTo>
                  <a:lnTo>
                    <a:pt x="0" y="21876"/>
                  </a:lnTo>
                  <a:lnTo>
                    <a:pt x="361" y="21876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r="180000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1953725" y="487400"/>
              <a:ext cx="8325" cy="546925"/>
            </a:xfrm>
            <a:custGeom>
              <a:rect b="b" l="l" r="r" t="t"/>
              <a:pathLst>
                <a:path extrusionOk="0" h="21877" w="333">
                  <a:moveTo>
                    <a:pt x="0" y="1"/>
                  </a:moveTo>
                  <a:lnTo>
                    <a:pt x="0" y="21876"/>
                  </a:lnTo>
                  <a:lnTo>
                    <a:pt x="333" y="2187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r="180000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1211375" y="911600"/>
              <a:ext cx="827625" cy="9050"/>
            </a:xfrm>
            <a:custGeom>
              <a:rect b="b" l="l" r="r" t="t"/>
              <a:pathLst>
                <a:path extrusionOk="0" h="362" w="33105">
                  <a:moveTo>
                    <a:pt x="0" y="1"/>
                  </a:moveTo>
                  <a:lnTo>
                    <a:pt x="0" y="361"/>
                  </a:lnTo>
                  <a:lnTo>
                    <a:pt x="33104" y="361"/>
                  </a:lnTo>
                  <a:lnTo>
                    <a:pt x="33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r="180000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1211375" y="745250"/>
              <a:ext cx="827625" cy="9050"/>
            </a:xfrm>
            <a:custGeom>
              <a:rect b="b" l="l" r="r" t="t"/>
              <a:pathLst>
                <a:path extrusionOk="0" h="362" w="33105">
                  <a:moveTo>
                    <a:pt x="0" y="1"/>
                  </a:moveTo>
                  <a:lnTo>
                    <a:pt x="0" y="361"/>
                  </a:lnTo>
                  <a:lnTo>
                    <a:pt x="33104" y="361"/>
                  </a:lnTo>
                  <a:lnTo>
                    <a:pt x="33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r="180000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1211375" y="578900"/>
              <a:ext cx="827625" cy="8350"/>
            </a:xfrm>
            <a:custGeom>
              <a:rect b="b" l="l" r="r" t="t"/>
              <a:pathLst>
                <a:path extrusionOk="0" h="334" w="33105">
                  <a:moveTo>
                    <a:pt x="0" y="1"/>
                  </a:moveTo>
                  <a:lnTo>
                    <a:pt x="0" y="333"/>
                  </a:lnTo>
                  <a:lnTo>
                    <a:pt x="33104" y="333"/>
                  </a:lnTo>
                  <a:lnTo>
                    <a:pt x="33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r="180000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30"/>
          <p:cNvSpPr txBox="1"/>
          <p:nvPr>
            <p:ph type="title"/>
          </p:nvPr>
        </p:nvSpPr>
        <p:spPr>
          <a:xfrm>
            <a:off x="4694875" y="2647950"/>
            <a:ext cx="3735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Pendahuluan</a:t>
            </a:r>
            <a:endParaRPr/>
          </a:p>
        </p:txBody>
      </p:sp>
      <p:sp>
        <p:nvSpPr>
          <p:cNvPr id="512" name="Google Shape;512;p30"/>
          <p:cNvSpPr txBox="1"/>
          <p:nvPr>
            <p:ph idx="2" type="title"/>
          </p:nvPr>
        </p:nvSpPr>
        <p:spPr>
          <a:xfrm>
            <a:off x="4810650" y="1825625"/>
            <a:ext cx="1328100" cy="7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513" name="Google Shape;513;p30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9763" r="17217" t="0"/>
          <a:stretch/>
        </p:blipFill>
        <p:spPr>
          <a:xfrm>
            <a:off x="713225" y="539550"/>
            <a:ext cx="3858776" cy="4064399"/>
          </a:xfrm>
          <a:prstGeom prst="rect">
            <a:avLst/>
          </a:prstGeom>
        </p:spPr>
      </p:pic>
      <p:grpSp>
        <p:nvGrpSpPr>
          <p:cNvPr id="514" name="Google Shape;514;p30"/>
          <p:cNvGrpSpPr/>
          <p:nvPr/>
        </p:nvGrpSpPr>
        <p:grpSpPr>
          <a:xfrm>
            <a:off x="7588458" y="-251275"/>
            <a:ext cx="1684650" cy="2242500"/>
            <a:chOff x="7588458" y="-251275"/>
            <a:chExt cx="1684650" cy="2242500"/>
          </a:xfrm>
        </p:grpSpPr>
        <p:grpSp>
          <p:nvGrpSpPr>
            <p:cNvPr id="515" name="Google Shape;515;p30"/>
            <p:cNvGrpSpPr/>
            <p:nvPr/>
          </p:nvGrpSpPr>
          <p:grpSpPr>
            <a:xfrm>
              <a:off x="7637763" y="-251275"/>
              <a:ext cx="951025" cy="1129150"/>
              <a:chOff x="1674375" y="3474850"/>
              <a:chExt cx="951025" cy="1129150"/>
            </a:xfrm>
          </p:grpSpPr>
          <p:sp>
            <p:nvSpPr>
              <p:cNvPr id="516" name="Google Shape;516;p30"/>
              <p:cNvSpPr/>
              <p:nvPr/>
            </p:nvSpPr>
            <p:spPr>
              <a:xfrm>
                <a:off x="1674375" y="3474850"/>
                <a:ext cx="951025" cy="1129150"/>
              </a:xfrm>
              <a:custGeom>
                <a:rect b="b" l="l" r="r" t="t"/>
                <a:pathLst>
                  <a:path extrusionOk="0" h="45166" w="38041">
                    <a:moveTo>
                      <a:pt x="19021" y="0"/>
                    </a:moveTo>
                    <a:cubicBezTo>
                      <a:pt x="8540" y="0"/>
                      <a:pt x="1" y="8512"/>
                      <a:pt x="1" y="19020"/>
                    </a:cubicBezTo>
                    <a:lnTo>
                      <a:pt x="1" y="45165"/>
                    </a:lnTo>
                    <a:lnTo>
                      <a:pt x="361" y="45165"/>
                    </a:lnTo>
                    <a:lnTo>
                      <a:pt x="361" y="19020"/>
                    </a:lnTo>
                    <a:cubicBezTo>
                      <a:pt x="361" y="8706"/>
                      <a:pt x="8734" y="333"/>
                      <a:pt x="19021" y="333"/>
                    </a:cubicBezTo>
                    <a:cubicBezTo>
                      <a:pt x="29307" y="333"/>
                      <a:pt x="37680" y="8706"/>
                      <a:pt x="37680" y="19020"/>
                    </a:cubicBezTo>
                    <a:lnTo>
                      <a:pt x="37680" y="45165"/>
                    </a:lnTo>
                    <a:lnTo>
                      <a:pt x="38040" y="45165"/>
                    </a:lnTo>
                    <a:lnTo>
                      <a:pt x="38040" y="19020"/>
                    </a:lnTo>
                    <a:cubicBezTo>
                      <a:pt x="38040" y="8512"/>
                      <a:pt x="29501" y="0"/>
                      <a:pt x="19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14300" rotWithShape="0" algn="bl" dist="28575">
                  <a:schemeClr val="dk1">
                    <a:alpha val="1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30"/>
              <p:cNvSpPr/>
              <p:nvPr/>
            </p:nvSpPr>
            <p:spPr>
              <a:xfrm>
                <a:off x="1792225" y="3596825"/>
                <a:ext cx="714650" cy="1007175"/>
              </a:xfrm>
              <a:custGeom>
                <a:rect b="b" l="l" r="r" t="t"/>
                <a:pathLst>
                  <a:path extrusionOk="0" h="40287" w="28586">
                    <a:moveTo>
                      <a:pt x="14307" y="1"/>
                    </a:moveTo>
                    <a:cubicBezTo>
                      <a:pt x="6433" y="1"/>
                      <a:pt x="0" y="6433"/>
                      <a:pt x="0" y="14307"/>
                    </a:cubicBezTo>
                    <a:lnTo>
                      <a:pt x="0" y="40286"/>
                    </a:lnTo>
                    <a:lnTo>
                      <a:pt x="361" y="40286"/>
                    </a:lnTo>
                    <a:lnTo>
                      <a:pt x="361" y="14307"/>
                    </a:lnTo>
                    <a:cubicBezTo>
                      <a:pt x="361" y="6627"/>
                      <a:pt x="6627" y="361"/>
                      <a:pt x="14307" y="361"/>
                    </a:cubicBezTo>
                    <a:cubicBezTo>
                      <a:pt x="21987" y="361"/>
                      <a:pt x="28253" y="6627"/>
                      <a:pt x="28253" y="14307"/>
                    </a:cubicBezTo>
                    <a:lnTo>
                      <a:pt x="28253" y="40286"/>
                    </a:lnTo>
                    <a:lnTo>
                      <a:pt x="28585" y="40286"/>
                    </a:lnTo>
                    <a:lnTo>
                      <a:pt x="28585" y="14307"/>
                    </a:lnTo>
                    <a:cubicBezTo>
                      <a:pt x="28585" y="6433"/>
                      <a:pt x="22181" y="1"/>
                      <a:pt x="143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14300" rotWithShape="0" algn="bl" dist="28575">
                  <a:schemeClr val="dk1">
                    <a:alpha val="1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30"/>
              <p:cNvSpPr/>
              <p:nvPr/>
            </p:nvSpPr>
            <p:spPr>
              <a:xfrm>
                <a:off x="1912125" y="3743075"/>
                <a:ext cx="475525" cy="860925"/>
              </a:xfrm>
              <a:custGeom>
                <a:rect b="b" l="l" r="r" t="t"/>
                <a:pathLst>
                  <a:path extrusionOk="0" h="34437" w="19021">
                    <a:moveTo>
                      <a:pt x="9511" y="1"/>
                    </a:moveTo>
                    <a:cubicBezTo>
                      <a:pt x="4270" y="1"/>
                      <a:pt x="1" y="4271"/>
                      <a:pt x="1" y="9511"/>
                    </a:cubicBezTo>
                    <a:lnTo>
                      <a:pt x="1" y="34436"/>
                    </a:lnTo>
                    <a:lnTo>
                      <a:pt x="333" y="34436"/>
                    </a:lnTo>
                    <a:lnTo>
                      <a:pt x="333" y="9511"/>
                    </a:lnTo>
                    <a:cubicBezTo>
                      <a:pt x="333" y="4465"/>
                      <a:pt x="4465" y="334"/>
                      <a:pt x="9511" y="334"/>
                    </a:cubicBezTo>
                    <a:cubicBezTo>
                      <a:pt x="14557" y="334"/>
                      <a:pt x="18688" y="4465"/>
                      <a:pt x="18688" y="9511"/>
                    </a:cubicBezTo>
                    <a:lnTo>
                      <a:pt x="18688" y="34436"/>
                    </a:lnTo>
                    <a:lnTo>
                      <a:pt x="19020" y="34436"/>
                    </a:lnTo>
                    <a:lnTo>
                      <a:pt x="19020" y="9511"/>
                    </a:lnTo>
                    <a:cubicBezTo>
                      <a:pt x="19020" y="4271"/>
                      <a:pt x="14751" y="1"/>
                      <a:pt x="95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14300" rotWithShape="0" algn="bl" dist="28575">
                  <a:schemeClr val="dk1">
                    <a:alpha val="1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519" name="Google Shape;519;p30"/>
            <p:cNvPicPr preferRelativeResize="0"/>
            <p:nvPr/>
          </p:nvPicPr>
          <p:blipFill rotWithShape="1">
            <a:blip r:embed="rId4">
              <a:alphaModFix/>
            </a:blip>
            <a:srcRect b="4018" l="4919" r="8320" t="4657"/>
            <a:stretch/>
          </p:blipFill>
          <p:spPr>
            <a:xfrm>
              <a:off x="7588458" y="311125"/>
              <a:ext cx="1684650" cy="1680100"/>
            </a:xfrm>
            <a:prstGeom prst="rect">
              <a:avLst/>
            </a:prstGeom>
            <a:noFill/>
            <a:ln>
              <a:noFill/>
            </a:ln>
            <a:effectLst>
              <a:outerShdw blurRad="114300" rotWithShape="0" algn="bl" dist="28575">
                <a:schemeClr val="dk1">
                  <a:alpha val="17000"/>
                </a:schemeClr>
              </a:outerShdw>
            </a:effectLst>
          </p:spPr>
        </p:pic>
      </p:grpSp>
      <p:grpSp>
        <p:nvGrpSpPr>
          <p:cNvPr id="520" name="Google Shape;520;p30"/>
          <p:cNvGrpSpPr/>
          <p:nvPr/>
        </p:nvGrpSpPr>
        <p:grpSpPr>
          <a:xfrm>
            <a:off x="-375776" y="3981975"/>
            <a:ext cx="1559251" cy="1554467"/>
            <a:chOff x="-375776" y="3981975"/>
            <a:chExt cx="1559251" cy="1554467"/>
          </a:xfrm>
        </p:grpSpPr>
        <p:grpSp>
          <p:nvGrpSpPr>
            <p:cNvPr id="521" name="Google Shape;521;p30"/>
            <p:cNvGrpSpPr/>
            <p:nvPr/>
          </p:nvGrpSpPr>
          <p:grpSpPr>
            <a:xfrm>
              <a:off x="-375776" y="3981975"/>
              <a:ext cx="1559251" cy="1479275"/>
              <a:chOff x="-375776" y="3981975"/>
              <a:chExt cx="1559251" cy="1479275"/>
            </a:xfrm>
          </p:grpSpPr>
          <p:pic>
            <p:nvPicPr>
              <p:cNvPr id="522" name="Google Shape;522;p30"/>
              <p:cNvPicPr preferRelativeResize="0"/>
              <p:nvPr/>
            </p:nvPicPr>
            <p:blipFill rotWithShape="1">
              <a:blip r:embed="rId5">
                <a:alphaModFix/>
              </a:blip>
              <a:srcRect b="-1870" l="7808" r="2650" t="1870"/>
              <a:stretch/>
            </p:blipFill>
            <p:spPr>
              <a:xfrm>
                <a:off x="-375776" y="3981975"/>
                <a:ext cx="1413750" cy="147927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23000"/>
                  </a:srgbClr>
                </a:outerShdw>
              </a:effectLst>
            </p:spPr>
          </p:pic>
          <p:pic>
            <p:nvPicPr>
              <p:cNvPr id="523" name="Google Shape;523;p30"/>
              <p:cNvPicPr preferRelativeResize="0"/>
              <p:nvPr/>
            </p:nvPicPr>
            <p:blipFill rotWithShape="1">
              <a:blip r:embed="rId6">
                <a:alphaModFix/>
              </a:blip>
              <a:srcRect b="7715" l="5945" r="8386" t="14662"/>
              <a:stretch/>
            </p:blipFill>
            <p:spPr>
              <a:xfrm>
                <a:off x="564375" y="4302521"/>
                <a:ext cx="619100" cy="6029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23000"/>
                  </a:srgbClr>
                </a:outerShdw>
              </a:effectLst>
            </p:spPr>
          </p:pic>
        </p:grpSp>
        <p:pic>
          <p:nvPicPr>
            <p:cNvPr id="524" name="Google Shape;524;p30"/>
            <p:cNvPicPr preferRelativeResize="0"/>
            <p:nvPr/>
          </p:nvPicPr>
          <p:blipFill rotWithShape="1">
            <a:blip r:embed="rId7">
              <a:alphaModFix/>
            </a:blip>
            <a:srcRect b="7006" l="18877" r="19125" t="11334"/>
            <a:stretch/>
          </p:blipFill>
          <p:spPr>
            <a:xfrm rot="-36">
              <a:off x="176621" y="4353588"/>
              <a:ext cx="454475" cy="1182852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3000"/>
                </a:srgbClr>
              </a:outerShdw>
            </a:effectLst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1"/>
          <p:cNvSpPr txBox="1"/>
          <p:nvPr>
            <p:ph type="title"/>
          </p:nvPr>
        </p:nvSpPr>
        <p:spPr>
          <a:xfrm>
            <a:off x="713225" y="445025"/>
            <a:ext cx="3477300" cy="11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Penjelasan Wi-Fi</a:t>
            </a:r>
            <a:endParaRPr/>
          </a:p>
        </p:txBody>
      </p:sp>
      <p:sp>
        <p:nvSpPr>
          <p:cNvPr id="530" name="Google Shape;530;p31"/>
          <p:cNvSpPr txBox="1"/>
          <p:nvPr>
            <p:ph idx="1" type="subTitle"/>
          </p:nvPr>
        </p:nvSpPr>
        <p:spPr>
          <a:xfrm>
            <a:off x="713225" y="1595825"/>
            <a:ext cx="3477300" cy="28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WiFi adalah teknologi jaringan nirkabel yang mendukung berbagai standar untuk menyediakan konektivitas nirkabel berkualitas tinggi.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531" name="Google Shape;531;p3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5498" r="26451" t="0"/>
          <a:stretch/>
        </p:blipFill>
        <p:spPr>
          <a:xfrm>
            <a:off x="4264150" y="539500"/>
            <a:ext cx="4166625" cy="4064426"/>
          </a:xfrm>
          <a:prstGeom prst="rect">
            <a:avLst/>
          </a:prstGeom>
        </p:spPr>
      </p:pic>
      <p:pic>
        <p:nvPicPr>
          <p:cNvPr id="532" name="Google Shape;532;p31"/>
          <p:cNvPicPr preferRelativeResize="0"/>
          <p:nvPr/>
        </p:nvPicPr>
        <p:blipFill rotWithShape="1">
          <a:blip r:embed="rId4">
            <a:alphaModFix/>
          </a:blip>
          <a:srcRect b="26013" l="0" r="22546" t="0"/>
          <a:stretch/>
        </p:blipFill>
        <p:spPr>
          <a:xfrm>
            <a:off x="7790150" y="4021650"/>
            <a:ext cx="1353850" cy="112915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st="28575">
              <a:schemeClr val="dk1">
                <a:alpha val="16000"/>
              </a:scheme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" name="Google Shape;537;p32"/>
          <p:cNvGrpSpPr/>
          <p:nvPr/>
        </p:nvGrpSpPr>
        <p:grpSpPr>
          <a:xfrm>
            <a:off x="5607241" y="1566275"/>
            <a:ext cx="827625" cy="546925"/>
            <a:chOff x="1211375" y="487400"/>
            <a:chExt cx="827625" cy="546925"/>
          </a:xfrm>
        </p:grpSpPr>
        <p:sp>
          <p:nvSpPr>
            <p:cNvPr id="538" name="Google Shape;538;p32"/>
            <p:cNvSpPr/>
            <p:nvPr/>
          </p:nvSpPr>
          <p:spPr>
            <a:xfrm>
              <a:off x="1287600" y="487400"/>
              <a:ext cx="8350" cy="546925"/>
            </a:xfrm>
            <a:custGeom>
              <a:rect b="b" l="l" r="r" t="t"/>
              <a:pathLst>
                <a:path extrusionOk="0" h="21877" w="334">
                  <a:moveTo>
                    <a:pt x="1" y="1"/>
                  </a:moveTo>
                  <a:lnTo>
                    <a:pt x="1" y="21876"/>
                  </a:lnTo>
                  <a:lnTo>
                    <a:pt x="334" y="2187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r="180000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1453975" y="487400"/>
              <a:ext cx="8325" cy="546925"/>
            </a:xfrm>
            <a:custGeom>
              <a:rect b="b" l="l" r="r" t="t"/>
              <a:pathLst>
                <a:path extrusionOk="0" h="21877" w="333">
                  <a:moveTo>
                    <a:pt x="0" y="1"/>
                  </a:moveTo>
                  <a:lnTo>
                    <a:pt x="0" y="21876"/>
                  </a:lnTo>
                  <a:lnTo>
                    <a:pt x="333" y="2187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r="180000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1620325" y="487400"/>
              <a:ext cx="9025" cy="546925"/>
            </a:xfrm>
            <a:custGeom>
              <a:rect b="b" l="l" r="r" t="t"/>
              <a:pathLst>
                <a:path extrusionOk="0" h="21877" w="361">
                  <a:moveTo>
                    <a:pt x="0" y="1"/>
                  </a:moveTo>
                  <a:lnTo>
                    <a:pt x="0" y="21876"/>
                  </a:lnTo>
                  <a:lnTo>
                    <a:pt x="361" y="21876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r="180000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1786675" y="487400"/>
              <a:ext cx="9025" cy="546925"/>
            </a:xfrm>
            <a:custGeom>
              <a:rect b="b" l="l" r="r" t="t"/>
              <a:pathLst>
                <a:path extrusionOk="0" h="21877" w="361">
                  <a:moveTo>
                    <a:pt x="0" y="1"/>
                  </a:moveTo>
                  <a:lnTo>
                    <a:pt x="0" y="21876"/>
                  </a:lnTo>
                  <a:lnTo>
                    <a:pt x="361" y="21876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r="180000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1953725" y="487400"/>
              <a:ext cx="8325" cy="546925"/>
            </a:xfrm>
            <a:custGeom>
              <a:rect b="b" l="l" r="r" t="t"/>
              <a:pathLst>
                <a:path extrusionOk="0" h="21877" w="333">
                  <a:moveTo>
                    <a:pt x="0" y="1"/>
                  </a:moveTo>
                  <a:lnTo>
                    <a:pt x="0" y="21876"/>
                  </a:lnTo>
                  <a:lnTo>
                    <a:pt x="333" y="2187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r="180000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1211375" y="911600"/>
              <a:ext cx="827625" cy="9050"/>
            </a:xfrm>
            <a:custGeom>
              <a:rect b="b" l="l" r="r" t="t"/>
              <a:pathLst>
                <a:path extrusionOk="0" h="362" w="33105">
                  <a:moveTo>
                    <a:pt x="0" y="1"/>
                  </a:moveTo>
                  <a:lnTo>
                    <a:pt x="0" y="361"/>
                  </a:lnTo>
                  <a:lnTo>
                    <a:pt x="33104" y="361"/>
                  </a:lnTo>
                  <a:lnTo>
                    <a:pt x="33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r="180000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1211375" y="745250"/>
              <a:ext cx="827625" cy="9050"/>
            </a:xfrm>
            <a:custGeom>
              <a:rect b="b" l="l" r="r" t="t"/>
              <a:pathLst>
                <a:path extrusionOk="0" h="362" w="33105">
                  <a:moveTo>
                    <a:pt x="0" y="1"/>
                  </a:moveTo>
                  <a:lnTo>
                    <a:pt x="0" y="361"/>
                  </a:lnTo>
                  <a:lnTo>
                    <a:pt x="33104" y="361"/>
                  </a:lnTo>
                  <a:lnTo>
                    <a:pt x="33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r="180000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1211375" y="578900"/>
              <a:ext cx="827625" cy="8350"/>
            </a:xfrm>
            <a:custGeom>
              <a:rect b="b" l="l" r="r" t="t"/>
              <a:pathLst>
                <a:path extrusionOk="0" h="334" w="33105">
                  <a:moveTo>
                    <a:pt x="0" y="1"/>
                  </a:moveTo>
                  <a:lnTo>
                    <a:pt x="0" y="333"/>
                  </a:lnTo>
                  <a:lnTo>
                    <a:pt x="33104" y="333"/>
                  </a:lnTo>
                  <a:lnTo>
                    <a:pt x="33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r="180000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32"/>
          <p:cNvSpPr txBox="1"/>
          <p:nvPr>
            <p:ph type="title"/>
          </p:nvPr>
        </p:nvSpPr>
        <p:spPr>
          <a:xfrm>
            <a:off x="4694875" y="2647950"/>
            <a:ext cx="3735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Wi-Fi a</a:t>
            </a:r>
            <a:endParaRPr/>
          </a:p>
        </p:txBody>
      </p:sp>
      <p:sp>
        <p:nvSpPr>
          <p:cNvPr id="547" name="Google Shape;547;p32"/>
          <p:cNvSpPr txBox="1"/>
          <p:nvPr>
            <p:ph idx="2" type="title"/>
          </p:nvPr>
        </p:nvSpPr>
        <p:spPr>
          <a:xfrm>
            <a:off x="4810650" y="1825625"/>
            <a:ext cx="1328100" cy="7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548" name="Google Shape;548;p32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9763" r="17217" t="0"/>
          <a:stretch/>
        </p:blipFill>
        <p:spPr>
          <a:xfrm>
            <a:off x="713225" y="539550"/>
            <a:ext cx="3858776" cy="4064399"/>
          </a:xfrm>
          <a:prstGeom prst="rect">
            <a:avLst/>
          </a:prstGeom>
        </p:spPr>
      </p:pic>
      <p:grpSp>
        <p:nvGrpSpPr>
          <p:cNvPr id="549" name="Google Shape;549;p32"/>
          <p:cNvGrpSpPr/>
          <p:nvPr/>
        </p:nvGrpSpPr>
        <p:grpSpPr>
          <a:xfrm>
            <a:off x="7588458" y="-251275"/>
            <a:ext cx="1684650" cy="2242500"/>
            <a:chOff x="7588458" y="-251275"/>
            <a:chExt cx="1684650" cy="2242500"/>
          </a:xfrm>
        </p:grpSpPr>
        <p:grpSp>
          <p:nvGrpSpPr>
            <p:cNvPr id="550" name="Google Shape;550;p32"/>
            <p:cNvGrpSpPr/>
            <p:nvPr/>
          </p:nvGrpSpPr>
          <p:grpSpPr>
            <a:xfrm>
              <a:off x="7637763" y="-251275"/>
              <a:ext cx="951025" cy="1129150"/>
              <a:chOff x="1674375" y="3474850"/>
              <a:chExt cx="951025" cy="1129150"/>
            </a:xfrm>
          </p:grpSpPr>
          <p:sp>
            <p:nvSpPr>
              <p:cNvPr id="551" name="Google Shape;551;p32"/>
              <p:cNvSpPr/>
              <p:nvPr/>
            </p:nvSpPr>
            <p:spPr>
              <a:xfrm>
                <a:off x="1674375" y="3474850"/>
                <a:ext cx="951025" cy="1129150"/>
              </a:xfrm>
              <a:custGeom>
                <a:rect b="b" l="l" r="r" t="t"/>
                <a:pathLst>
                  <a:path extrusionOk="0" h="45166" w="38041">
                    <a:moveTo>
                      <a:pt x="19021" y="0"/>
                    </a:moveTo>
                    <a:cubicBezTo>
                      <a:pt x="8540" y="0"/>
                      <a:pt x="1" y="8512"/>
                      <a:pt x="1" y="19020"/>
                    </a:cubicBezTo>
                    <a:lnTo>
                      <a:pt x="1" y="45165"/>
                    </a:lnTo>
                    <a:lnTo>
                      <a:pt x="361" y="45165"/>
                    </a:lnTo>
                    <a:lnTo>
                      <a:pt x="361" y="19020"/>
                    </a:lnTo>
                    <a:cubicBezTo>
                      <a:pt x="361" y="8706"/>
                      <a:pt x="8734" y="333"/>
                      <a:pt x="19021" y="333"/>
                    </a:cubicBezTo>
                    <a:cubicBezTo>
                      <a:pt x="29307" y="333"/>
                      <a:pt x="37680" y="8706"/>
                      <a:pt x="37680" y="19020"/>
                    </a:cubicBezTo>
                    <a:lnTo>
                      <a:pt x="37680" y="45165"/>
                    </a:lnTo>
                    <a:lnTo>
                      <a:pt x="38040" y="45165"/>
                    </a:lnTo>
                    <a:lnTo>
                      <a:pt x="38040" y="19020"/>
                    </a:lnTo>
                    <a:cubicBezTo>
                      <a:pt x="38040" y="8512"/>
                      <a:pt x="29501" y="0"/>
                      <a:pt x="19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14300" rotWithShape="0" algn="bl" dist="28575">
                  <a:schemeClr val="dk1">
                    <a:alpha val="1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32"/>
              <p:cNvSpPr/>
              <p:nvPr/>
            </p:nvSpPr>
            <p:spPr>
              <a:xfrm>
                <a:off x="1792225" y="3596825"/>
                <a:ext cx="714650" cy="1007175"/>
              </a:xfrm>
              <a:custGeom>
                <a:rect b="b" l="l" r="r" t="t"/>
                <a:pathLst>
                  <a:path extrusionOk="0" h="40287" w="28586">
                    <a:moveTo>
                      <a:pt x="14307" y="1"/>
                    </a:moveTo>
                    <a:cubicBezTo>
                      <a:pt x="6433" y="1"/>
                      <a:pt x="0" y="6433"/>
                      <a:pt x="0" y="14307"/>
                    </a:cubicBezTo>
                    <a:lnTo>
                      <a:pt x="0" y="40286"/>
                    </a:lnTo>
                    <a:lnTo>
                      <a:pt x="361" y="40286"/>
                    </a:lnTo>
                    <a:lnTo>
                      <a:pt x="361" y="14307"/>
                    </a:lnTo>
                    <a:cubicBezTo>
                      <a:pt x="361" y="6627"/>
                      <a:pt x="6627" y="361"/>
                      <a:pt x="14307" y="361"/>
                    </a:cubicBezTo>
                    <a:cubicBezTo>
                      <a:pt x="21987" y="361"/>
                      <a:pt x="28253" y="6627"/>
                      <a:pt x="28253" y="14307"/>
                    </a:cubicBezTo>
                    <a:lnTo>
                      <a:pt x="28253" y="40286"/>
                    </a:lnTo>
                    <a:lnTo>
                      <a:pt x="28585" y="40286"/>
                    </a:lnTo>
                    <a:lnTo>
                      <a:pt x="28585" y="14307"/>
                    </a:lnTo>
                    <a:cubicBezTo>
                      <a:pt x="28585" y="6433"/>
                      <a:pt x="22181" y="1"/>
                      <a:pt x="143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14300" rotWithShape="0" algn="bl" dist="28575">
                  <a:schemeClr val="dk1">
                    <a:alpha val="1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32"/>
              <p:cNvSpPr/>
              <p:nvPr/>
            </p:nvSpPr>
            <p:spPr>
              <a:xfrm>
                <a:off x="1912125" y="3743075"/>
                <a:ext cx="475525" cy="860925"/>
              </a:xfrm>
              <a:custGeom>
                <a:rect b="b" l="l" r="r" t="t"/>
                <a:pathLst>
                  <a:path extrusionOk="0" h="34437" w="19021">
                    <a:moveTo>
                      <a:pt x="9511" y="1"/>
                    </a:moveTo>
                    <a:cubicBezTo>
                      <a:pt x="4270" y="1"/>
                      <a:pt x="1" y="4271"/>
                      <a:pt x="1" y="9511"/>
                    </a:cubicBezTo>
                    <a:lnTo>
                      <a:pt x="1" y="34436"/>
                    </a:lnTo>
                    <a:lnTo>
                      <a:pt x="333" y="34436"/>
                    </a:lnTo>
                    <a:lnTo>
                      <a:pt x="333" y="9511"/>
                    </a:lnTo>
                    <a:cubicBezTo>
                      <a:pt x="333" y="4465"/>
                      <a:pt x="4465" y="334"/>
                      <a:pt x="9511" y="334"/>
                    </a:cubicBezTo>
                    <a:cubicBezTo>
                      <a:pt x="14557" y="334"/>
                      <a:pt x="18688" y="4465"/>
                      <a:pt x="18688" y="9511"/>
                    </a:cubicBezTo>
                    <a:lnTo>
                      <a:pt x="18688" y="34436"/>
                    </a:lnTo>
                    <a:lnTo>
                      <a:pt x="19020" y="34436"/>
                    </a:lnTo>
                    <a:lnTo>
                      <a:pt x="19020" y="9511"/>
                    </a:lnTo>
                    <a:cubicBezTo>
                      <a:pt x="19020" y="4271"/>
                      <a:pt x="14751" y="1"/>
                      <a:pt x="95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14300" rotWithShape="0" algn="bl" dist="28575">
                  <a:schemeClr val="dk1">
                    <a:alpha val="1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554" name="Google Shape;554;p32"/>
            <p:cNvPicPr preferRelativeResize="0"/>
            <p:nvPr/>
          </p:nvPicPr>
          <p:blipFill rotWithShape="1">
            <a:blip r:embed="rId4">
              <a:alphaModFix/>
            </a:blip>
            <a:srcRect b="4018" l="4919" r="8320" t="4657"/>
            <a:stretch/>
          </p:blipFill>
          <p:spPr>
            <a:xfrm>
              <a:off x="7588458" y="311125"/>
              <a:ext cx="1684650" cy="1680100"/>
            </a:xfrm>
            <a:prstGeom prst="rect">
              <a:avLst/>
            </a:prstGeom>
            <a:noFill/>
            <a:ln>
              <a:noFill/>
            </a:ln>
            <a:effectLst>
              <a:outerShdw blurRad="114300" rotWithShape="0" algn="bl" dist="28575">
                <a:schemeClr val="dk1">
                  <a:alpha val="17000"/>
                </a:schemeClr>
              </a:outerShdw>
            </a:effectLst>
          </p:spPr>
        </p:pic>
      </p:grpSp>
      <p:grpSp>
        <p:nvGrpSpPr>
          <p:cNvPr id="555" name="Google Shape;555;p32"/>
          <p:cNvGrpSpPr/>
          <p:nvPr/>
        </p:nvGrpSpPr>
        <p:grpSpPr>
          <a:xfrm>
            <a:off x="-375776" y="3981975"/>
            <a:ext cx="1559251" cy="1554467"/>
            <a:chOff x="-375776" y="3981975"/>
            <a:chExt cx="1559251" cy="1554467"/>
          </a:xfrm>
        </p:grpSpPr>
        <p:grpSp>
          <p:nvGrpSpPr>
            <p:cNvPr id="556" name="Google Shape;556;p32"/>
            <p:cNvGrpSpPr/>
            <p:nvPr/>
          </p:nvGrpSpPr>
          <p:grpSpPr>
            <a:xfrm>
              <a:off x="-375776" y="3981975"/>
              <a:ext cx="1559251" cy="1479275"/>
              <a:chOff x="-375776" y="3981975"/>
              <a:chExt cx="1559251" cy="1479275"/>
            </a:xfrm>
          </p:grpSpPr>
          <p:pic>
            <p:nvPicPr>
              <p:cNvPr id="557" name="Google Shape;557;p32"/>
              <p:cNvPicPr preferRelativeResize="0"/>
              <p:nvPr/>
            </p:nvPicPr>
            <p:blipFill rotWithShape="1">
              <a:blip r:embed="rId5">
                <a:alphaModFix/>
              </a:blip>
              <a:srcRect b="-1870" l="7808" r="2650" t="1870"/>
              <a:stretch/>
            </p:blipFill>
            <p:spPr>
              <a:xfrm>
                <a:off x="-375776" y="3981975"/>
                <a:ext cx="1413750" cy="147927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23000"/>
                  </a:srgbClr>
                </a:outerShdw>
              </a:effectLst>
            </p:spPr>
          </p:pic>
          <p:pic>
            <p:nvPicPr>
              <p:cNvPr id="558" name="Google Shape;558;p32"/>
              <p:cNvPicPr preferRelativeResize="0"/>
              <p:nvPr/>
            </p:nvPicPr>
            <p:blipFill rotWithShape="1">
              <a:blip r:embed="rId6">
                <a:alphaModFix/>
              </a:blip>
              <a:srcRect b="7715" l="5945" r="8386" t="14662"/>
              <a:stretch/>
            </p:blipFill>
            <p:spPr>
              <a:xfrm>
                <a:off x="564375" y="4302521"/>
                <a:ext cx="619100" cy="6029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23000"/>
                  </a:srgbClr>
                </a:outerShdw>
              </a:effectLst>
            </p:spPr>
          </p:pic>
        </p:grpSp>
        <p:pic>
          <p:nvPicPr>
            <p:cNvPr id="559" name="Google Shape;559;p32"/>
            <p:cNvPicPr preferRelativeResize="0"/>
            <p:nvPr/>
          </p:nvPicPr>
          <p:blipFill rotWithShape="1">
            <a:blip r:embed="rId7">
              <a:alphaModFix/>
            </a:blip>
            <a:srcRect b="7006" l="18877" r="19125" t="11334"/>
            <a:stretch/>
          </p:blipFill>
          <p:spPr>
            <a:xfrm rot="-36">
              <a:off x="176621" y="4353588"/>
              <a:ext cx="454475" cy="1182852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3000"/>
                </a:srgbClr>
              </a:outerShdw>
            </a:effectLst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3"/>
          <p:cNvSpPr txBox="1"/>
          <p:nvPr>
            <p:ph type="title"/>
          </p:nvPr>
        </p:nvSpPr>
        <p:spPr>
          <a:xfrm>
            <a:off x="713225" y="445025"/>
            <a:ext cx="3477300" cy="11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Penjelasan Wi-Fi a</a:t>
            </a:r>
            <a:endParaRPr/>
          </a:p>
        </p:txBody>
      </p:sp>
      <p:sp>
        <p:nvSpPr>
          <p:cNvPr id="565" name="Google Shape;565;p33"/>
          <p:cNvSpPr txBox="1"/>
          <p:nvPr>
            <p:ph idx="1" type="subTitle"/>
          </p:nvPr>
        </p:nvSpPr>
        <p:spPr>
          <a:xfrm>
            <a:off x="713225" y="1595825"/>
            <a:ext cx="3477300" cy="28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&gt; Frekuensi: 5 GHz.</a:t>
            </a:r>
            <a:endParaRPr sz="1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&gt; Kecepatan Maksimum: Hingga 54 Mbps.</a:t>
            </a:r>
            <a:endParaRPr sz="1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&gt; Cakupan: Lebih rendah daripada standar b.</a:t>
            </a:r>
            <a:endParaRPr sz="1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&gt; Pesan Utama: WiFi a beroperasi pada frekuensi 5 GHz, menawarkan kecepatan tinggi, dan biasanya digunakan di lingkungan dengan interferensi nirkabel minimal.</a:t>
            </a:r>
            <a:endParaRPr sz="13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566" name="Google Shape;566;p3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5498" r="26451" t="0"/>
          <a:stretch/>
        </p:blipFill>
        <p:spPr>
          <a:xfrm>
            <a:off x="4264150" y="539500"/>
            <a:ext cx="4166625" cy="4064426"/>
          </a:xfrm>
          <a:prstGeom prst="rect">
            <a:avLst/>
          </a:prstGeom>
        </p:spPr>
      </p:pic>
      <p:pic>
        <p:nvPicPr>
          <p:cNvPr id="567" name="Google Shape;567;p33"/>
          <p:cNvPicPr preferRelativeResize="0"/>
          <p:nvPr/>
        </p:nvPicPr>
        <p:blipFill rotWithShape="1">
          <a:blip r:embed="rId4">
            <a:alphaModFix/>
          </a:blip>
          <a:srcRect b="26013" l="0" r="22546" t="0"/>
          <a:stretch/>
        </p:blipFill>
        <p:spPr>
          <a:xfrm>
            <a:off x="7790150" y="4021650"/>
            <a:ext cx="1353850" cy="112915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st="28575">
              <a:schemeClr val="dk1">
                <a:alpha val="16000"/>
              </a:scheme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34"/>
          <p:cNvGrpSpPr/>
          <p:nvPr/>
        </p:nvGrpSpPr>
        <p:grpSpPr>
          <a:xfrm>
            <a:off x="5607241" y="1566275"/>
            <a:ext cx="827625" cy="546925"/>
            <a:chOff x="1211375" y="487400"/>
            <a:chExt cx="827625" cy="546925"/>
          </a:xfrm>
        </p:grpSpPr>
        <p:sp>
          <p:nvSpPr>
            <p:cNvPr id="573" name="Google Shape;573;p34"/>
            <p:cNvSpPr/>
            <p:nvPr/>
          </p:nvSpPr>
          <p:spPr>
            <a:xfrm>
              <a:off x="1287600" y="487400"/>
              <a:ext cx="8350" cy="546925"/>
            </a:xfrm>
            <a:custGeom>
              <a:rect b="b" l="l" r="r" t="t"/>
              <a:pathLst>
                <a:path extrusionOk="0" h="21877" w="334">
                  <a:moveTo>
                    <a:pt x="1" y="1"/>
                  </a:moveTo>
                  <a:lnTo>
                    <a:pt x="1" y="21876"/>
                  </a:lnTo>
                  <a:lnTo>
                    <a:pt x="334" y="2187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r="180000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1453975" y="487400"/>
              <a:ext cx="8325" cy="546925"/>
            </a:xfrm>
            <a:custGeom>
              <a:rect b="b" l="l" r="r" t="t"/>
              <a:pathLst>
                <a:path extrusionOk="0" h="21877" w="333">
                  <a:moveTo>
                    <a:pt x="0" y="1"/>
                  </a:moveTo>
                  <a:lnTo>
                    <a:pt x="0" y="21876"/>
                  </a:lnTo>
                  <a:lnTo>
                    <a:pt x="333" y="2187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r="180000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1620325" y="487400"/>
              <a:ext cx="9025" cy="546925"/>
            </a:xfrm>
            <a:custGeom>
              <a:rect b="b" l="l" r="r" t="t"/>
              <a:pathLst>
                <a:path extrusionOk="0" h="21877" w="361">
                  <a:moveTo>
                    <a:pt x="0" y="1"/>
                  </a:moveTo>
                  <a:lnTo>
                    <a:pt x="0" y="21876"/>
                  </a:lnTo>
                  <a:lnTo>
                    <a:pt x="361" y="21876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r="180000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1786675" y="487400"/>
              <a:ext cx="9025" cy="546925"/>
            </a:xfrm>
            <a:custGeom>
              <a:rect b="b" l="l" r="r" t="t"/>
              <a:pathLst>
                <a:path extrusionOk="0" h="21877" w="361">
                  <a:moveTo>
                    <a:pt x="0" y="1"/>
                  </a:moveTo>
                  <a:lnTo>
                    <a:pt x="0" y="21876"/>
                  </a:lnTo>
                  <a:lnTo>
                    <a:pt x="361" y="21876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r="180000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1953725" y="487400"/>
              <a:ext cx="8325" cy="546925"/>
            </a:xfrm>
            <a:custGeom>
              <a:rect b="b" l="l" r="r" t="t"/>
              <a:pathLst>
                <a:path extrusionOk="0" h="21877" w="333">
                  <a:moveTo>
                    <a:pt x="0" y="1"/>
                  </a:moveTo>
                  <a:lnTo>
                    <a:pt x="0" y="21876"/>
                  </a:lnTo>
                  <a:lnTo>
                    <a:pt x="333" y="2187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r="180000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1211375" y="911600"/>
              <a:ext cx="827625" cy="9050"/>
            </a:xfrm>
            <a:custGeom>
              <a:rect b="b" l="l" r="r" t="t"/>
              <a:pathLst>
                <a:path extrusionOk="0" h="362" w="33105">
                  <a:moveTo>
                    <a:pt x="0" y="1"/>
                  </a:moveTo>
                  <a:lnTo>
                    <a:pt x="0" y="361"/>
                  </a:lnTo>
                  <a:lnTo>
                    <a:pt x="33104" y="361"/>
                  </a:lnTo>
                  <a:lnTo>
                    <a:pt x="33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r="180000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1211375" y="745250"/>
              <a:ext cx="827625" cy="9050"/>
            </a:xfrm>
            <a:custGeom>
              <a:rect b="b" l="l" r="r" t="t"/>
              <a:pathLst>
                <a:path extrusionOk="0" h="362" w="33105">
                  <a:moveTo>
                    <a:pt x="0" y="1"/>
                  </a:moveTo>
                  <a:lnTo>
                    <a:pt x="0" y="361"/>
                  </a:lnTo>
                  <a:lnTo>
                    <a:pt x="33104" y="361"/>
                  </a:lnTo>
                  <a:lnTo>
                    <a:pt x="33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r="180000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1211375" y="578900"/>
              <a:ext cx="827625" cy="8350"/>
            </a:xfrm>
            <a:custGeom>
              <a:rect b="b" l="l" r="r" t="t"/>
              <a:pathLst>
                <a:path extrusionOk="0" h="334" w="33105">
                  <a:moveTo>
                    <a:pt x="0" y="1"/>
                  </a:moveTo>
                  <a:lnTo>
                    <a:pt x="0" y="333"/>
                  </a:lnTo>
                  <a:lnTo>
                    <a:pt x="33104" y="333"/>
                  </a:lnTo>
                  <a:lnTo>
                    <a:pt x="33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r="180000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1" name="Google Shape;581;p34"/>
          <p:cNvSpPr txBox="1"/>
          <p:nvPr>
            <p:ph type="title"/>
          </p:nvPr>
        </p:nvSpPr>
        <p:spPr>
          <a:xfrm>
            <a:off x="4694875" y="2647950"/>
            <a:ext cx="3735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Wi-Fi b</a:t>
            </a:r>
            <a:endParaRPr/>
          </a:p>
        </p:txBody>
      </p:sp>
      <p:sp>
        <p:nvSpPr>
          <p:cNvPr id="582" name="Google Shape;582;p34"/>
          <p:cNvSpPr txBox="1"/>
          <p:nvPr>
            <p:ph idx="2" type="title"/>
          </p:nvPr>
        </p:nvSpPr>
        <p:spPr>
          <a:xfrm>
            <a:off x="4810650" y="1825625"/>
            <a:ext cx="1328100" cy="7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583" name="Google Shape;583;p34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9763" r="17217" t="0"/>
          <a:stretch/>
        </p:blipFill>
        <p:spPr>
          <a:xfrm>
            <a:off x="713225" y="539550"/>
            <a:ext cx="3858776" cy="4064399"/>
          </a:xfrm>
          <a:prstGeom prst="rect">
            <a:avLst/>
          </a:prstGeom>
        </p:spPr>
      </p:pic>
      <p:grpSp>
        <p:nvGrpSpPr>
          <p:cNvPr id="584" name="Google Shape;584;p34"/>
          <p:cNvGrpSpPr/>
          <p:nvPr/>
        </p:nvGrpSpPr>
        <p:grpSpPr>
          <a:xfrm>
            <a:off x="7588458" y="-251275"/>
            <a:ext cx="1684650" cy="2242500"/>
            <a:chOff x="7588458" y="-251275"/>
            <a:chExt cx="1684650" cy="2242500"/>
          </a:xfrm>
        </p:grpSpPr>
        <p:grpSp>
          <p:nvGrpSpPr>
            <p:cNvPr id="585" name="Google Shape;585;p34"/>
            <p:cNvGrpSpPr/>
            <p:nvPr/>
          </p:nvGrpSpPr>
          <p:grpSpPr>
            <a:xfrm>
              <a:off x="7637763" y="-251275"/>
              <a:ext cx="951025" cy="1129150"/>
              <a:chOff x="1674375" y="3474850"/>
              <a:chExt cx="951025" cy="1129150"/>
            </a:xfrm>
          </p:grpSpPr>
          <p:sp>
            <p:nvSpPr>
              <p:cNvPr id="586" name="Google Shape;586;p34"/>
              <p:cNvSpPr/>
              <p:nvPr/>
            </p:nvSpPr>
            <p:spPr>
              <a:xfrm>
                <a:off x="1674375" y="3474850"/>
                <a:ext cx="951025" cy="1129150"/>
              </a:xfrm>
              <a:custGeom>
                <a:rect b="b" l="l" r="r" t="t"/>
                <a:pathLst>
                  <a:path extrusionOk="0" h="45166" w="38041">
                    <a:moveTo>
                      <a:pt x="19021" y="0"/>
                    </a:moveTo>
                    <a:cubicBezTo>
                      <a:pt x="8540" y="0"/>
                      <a:pt x="1" y="8512"/>
                      <a:pt x="1" y="19020"/>
                    </a:cubicBezTo>
                    <a:lnTo>
                      <a:pt x="1" y="45165"/>
                    </a:lnTo>
                    <a:lnTo>
                      <a:pt x="361" y="45165"/>
                    </a:lnTo>
                    <a:lnTo>
                      <a:pt x="361" y="19020"/>
                    </a:lnTo>
                    <a:cubicBezTo>
                      <a:pt x="361" y="8706"/>
                      <a:pt x="8734" y="333"/>
                      <a:pt x="19021" y="333"/>
                    </a:cubicBezTo>
                    <a:cubicBezTo>
                      <a:pt x="29307" y="333"/>
                      <a:pt x="37680" y="8706"/>
                      <a:pt x="37680" y="19020"/>
                    </a:cubicBezTo>
                    <a:lnTo>
                      <a:pt x="37680" y="45165"/>
                    </a:lnTo>
                    <a:lnTo>
                      <a:pt x="38040" y="45165"/>
                    </a:lnTo>
                    <a:lnTo>
                      <a:pt x="38040" y="19020"/>
                    </a:lnTo>
                    <a:cubicBezTo>
                      <a:pt x="38040" y="8512"/>
                      <a:pt x="29501" y="0"/>
                      <a:pt x="19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14300" rotWithShape="0" algn="bl" dist="28575">
                  <a:schemeClr val="dk1">
                    <a:alpha val="1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34"/>
              <p:cNvSpPr/>
              <p:nvPr/>
            </p:nvSpPr>
            <p:spPr>
              <a:xfrm>
                <a:off x="1792225" y="3596825"/>
                <a:ext cx="714650" cy="1007175"/>
              </a:xfrm>
              <a:custGeom>
                <a:rect b="b" l="l" r="r" t="t"/>
                <a:pathLst>
                  <a:path extrusionOk="0" h="40287" w="28586">
                    <a:moveTo>
                      <a:pt x="14307" y="1"/>
                    </a:moveTo>
                    <a:cubicBezTo>
                      <a:pt x="6433" y="1"/>
                      <a:pt x="0" y="6433"/>
                      <a:pt x="0" y="14307"/>
                    </a:cubicBezTo>
                    <a:lnTo>
                      <a:pt x="0" y="40286"/>
                    </a:lnTo>
                    <a:lnTo>
                      <a:pt x="361" y="40286"/>
                    </a:lnTo>
                    <a:lnTo>
                      <a:pt x="361" y="14307"/>
                    </a:lnTo>
                    <a:cubicBezTo>
                      <a:pt x="361" y="6627"/>
                      <a:pt x="6627" y="361"/>
                      <a:pt x="14307" y="361"/>
                    </a:cubicBezTo>
                    <a:cubicBezTo>
                      <a:pt x="21987" y="361"/>
                      <a:pt x="28253" y="6627"/>
                      <a:pt x="28253" y="14307"/>
                    </a:cubicBezTo>
                    <a:lnTo>
                      <a:pt x="28253" y="40286"/>
                    </a:lnTo>
                    <a:lnTo>
                      <a:pt x="28585" y="40286"/>
                    </a:lnTo>
                    <a:lnTo>
                      <a:pt x="28585" y="14307"/>
                    </a:lnTo>
                    <a:cubicBezTo>
                      <a:pt x="28585" y="6433"/>
                      <a:pt x="22181" y="1"/>
                      <a:pt x="143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14300" rotWithShape="0" algn="bl" dist="28575">
                  <a:schemeClr val="dk1">
                    <a:alpha val="1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34"/>
              <p:cNvSpPr/>
              <p:nvPr/>
            </p:nvSpPr>
            <p:spPr>
              <a:xfrm>
                <a:off x="1912125" y="3743075"/>
                <a:ext cx="475525" cy="860925"/>
              </a:xfrm>
              <a:custGeom>
                <a:rect b="b" l="l" r="r" t="t"/>
                <a:pathLst>
                  <a:path extrusionOk="0" h="34437" w="19021">
                    <a:moveTo>
                      <a:pt x="9511" y="1"/>
                    </a:moveTo>
                    <a:cubicBezTo>
                      <a:pt x="4270" y="1"/>
                      <a:pt x="1" y="4271"/>
                      <a:pt x="1" y="9511"/>
                    </a:cubicBezTo>
                    <a:lnTo>
                      <a:pt x="1" y="34436"/>
                    </a:lnTo>
                    <a:lnTo>
                      <a:pt x="333" y="34436"/>
                    </a:lnTo>
                    <a:lnTo>
                      <a:pt x="333" y="9511"/>
                    </a:lnTo>
                    <a:cubicBezTo>
                      <a:pt x="333" y="4465"/>
                      <a:pt x="4465" y="334"/>
                      <a:pt x="9511" y="334"/>
                    </a:cubicBezTo>
                    <a:cubicBezTo>
                      <a:pt x="14557" y="334"/>
                      <a:pt x="18688" y="4465"/>
                      <a:pt x="18688" y="9511"/>
                    </a:cubicBezTo>
                    <a:lnTo>
                      <a:pt x="18688" y="34436"/>
                    </a:lnTo>
                    <a:lnTo>
                      <a:pt x="19020" y="34436"/>
                    </a:lnTo>
                    <a:lnTo>
                      <a:pt x="19020" y="9511"/>
                    </a:lnTo>
                    <a:cubicBezTo>
                      <a:pt x="19020" y="4271"/>
                      <a:pt x="14751" y="1"/>
                      <a:pt x="95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14300" rotWithShape="0" algn="bl" dist="28575">
                  <a:schemeClr val="dk1">
                    <a:alpha val="1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589" name="Google Shape;589;p34"/>
            <p:cNvPicPr preferRelativeResize="0"/>
            <p:nvPr/>
          </p:nvPicPr>
          <p:blipFill rotWithShape="1">
            <a:blip r:embed="rId4">
              <a:alphaModFix/>
            </a:blip>
            <a:srcRect b="4018" l="4919" r="8320" t="4657"/>
            <a:stretch/>
          </p:blipFill>
          <p:spPr>
            <a:xfrm>
              <a:off x="7588458" y="311125"/>
              <a:ext cx="1684650" cy="1680100"/>
            </a:xfrm>
            <a:prstGeom prst="rect">
              <a:avLst/>
            </a:prstGeom>
            <a:noFill/>
            <a:ln>
              <a:noFill/>
            </a:ln>
            <a:effectLst>
              <a:outerShdw blurRad="114300" rotWithShape="0" algn="bl" dist="28575">
                <a:schemeClr val="dk1">
                  <a:alpha val="17000"/>
                </a:schemeClr>
              </a:outerShdw>
            </a:effectLst>
          </p:spPr>
        </p:pic>
      </p:grpSp>
      <p:grpSp>
        <p:nvGrpSpPr>
          <p:cNvPr id="590" name="Google Shape;590;p34"/>
          <p:cNvGrpSpPr/>
          <p:nvPr/>
        </p:nvGrpSpPr>
        <p:grpSpPr>
          <a:xfrm>
            <a:off x="-375776" y="3981975"/>
            <a:ext cx="1559251" cy="1554467"/>
            <a:chOff x="-375776" y="3981975"/>
            <a:chExt cx="1559251" cy="1554467"/>
          </a:xfrm>
        </p:grpSpPr>
        <p:grpSp>
          <p:nvGrpSpPr>
            <p:cNvPr id="591" name="Google Shape;591;p34"/>
            <p:cNvGrpSpPr/>
            <p:nvPr/>
          </p:nvGrpSpPr>
          <p:grpSpPr>
            <a:xfrm>
              <a:off x="-375776" y="3981975"/>
              <a:ext cx="1559251" cy="1479275"/>
              <a:chOff x="-375776" y="3981975"/>
              <a:chExt cx="1559251" cy="1479275"/>
            </a:xfrm>
          </p:grpSpPr>
          <p:pic>
            <p:nvPicPr>
              <p:cNvPr id="592" name="Google Shape;592;p34"/>
              <p:cNvPicPr preferRelativeResize="0"/>
              <p:nvPr/>
            </p:nvPicPr>
            <p:blipFill rotWithShape="1">
              <a:blip r:embed="rId5">
                <a:alphaModFix/>
              </a:blip>
              <a:srcRect b="-1870" l="7808" r="2650" t="1870"/>
              <a:stretch/>
            </p:blipFill>
            <p:spPr>
              <a:xfrm>
                <a:off x="-375776" y="3981975"/>
                <a:ext cx="1413750" cy="147927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23000"/>
                  </a:srgbClr>
                </a:outerShdw>
              </a:effectLst>
            </p:spPr>
          </p:pic>
          <p:pic>
            <p:nvPicPr>
              <p:cNvPr id="593" name="Google Shape;593;p34"/>
              <p:cNvPicPr preferRelativeResize="0"/>
              <p:nvPr/>
            </p:nvPicPr>
            <p:blipFill rotWithShape="1">
              <a:blip r:embed="rId6">
                <a:alphaModFix/>
              </a:blip>
              <a:srcRect b="7715" l="5945" r="8386" t="14662"/>
              <a:stretch/>
            </p:blipFill>
            <p:spPr>
              <a:xfrm>
                <a:off x="564375" y="4302521"/>
                <a:ext cx="619100" cy="6029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23000"/>
                  </a:srgbClr>
                </a:outerShdw>
              </a:effectLst>
            </p:spPr>
          </p:pic>
        </p:grpSp>
        <p:pic>
          <p:nvPicPr>
            <p:cNvPr id="594" name="Google Shape;594;p34"/>
            <p:cNvPicPr preferRelativeResize="0"/>
            <p:nvPr/>
          </p:nvPicPr>
          <p:blipFill rotWithShape="1">
            <a:blip r:embed="rId7">
              <a:alphaModFix/>
            </a:blip>
            <a:srcRect b="7006" l="18877" r="19125" t="11334"/>
            <a:stretch/>
          </p:blipFill>
          <p:spPr>
            <a:xfrm rot="-36">
              <a:off x="176621" y="4353588"/>
              <a:ext cx="454475" cy="1182852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3000"/>
                </a:srgbClr>
              </a:outerShdw>
            </a:effectLst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5"/>
          <p:cNvSpPr txBox="1"/>
          <p:nvPr>
            <p:ph type="title"/>
          </p:nvPr>
        </p:nvSpPr>
        <p:spPr>
          <a:xfrm>
            <a:off x="713225" y="445025"/>
            <a:ext cx="3477300" cy="11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Penjelasan Wi-Fi b</a:t>
            </a:r>
            <a:endParaRPr/>
          </a:p>
        </p:txBody>
      </p:sp>
      <p:sp>
        <p:nvSpPr>
          <p:cNvPr id="600" name="Google Shape;600;p35"/>
          <p:cNvSpPr txBox="1"/>
          <p:nvPr>
            <p:ph idx="1" type="subTitle"/>
          </p:nvPr>
        </p:nvSpPr>
        <p:spPr>
          <a:xfrm>
            <a:off x="713225" y="1595825"/>
            <a:ext cx="3477300" cy="28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&gt; Frekuensi: 2.4 GHz.</a:t>
            </a:r>
            <a:endParaRPr sz="1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&gt; Kecepatan Maksimum: Hingga 11 Mbps.</a:t>
            </a:r>
            <a:endParaRPr sz="1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&gt; Cakupan: Lebih tinggi daripada standar a.</a:t>
            </a:r>
            <a:endParaRPr sz="1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&gt; Pesan Utama: WiFi b adalah standar awal yang bekerja pada frekuensi 2.4 GHz, menawarkan cakupan yang lebih baik tetapi dengan kecepatan lebih rendah.</a:t>
            </a:r>
            <a:endParaRPr sz="13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601" name="Google Shape;601;p3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5498" r="26451" t="0"/>
          <a:stretch/>
        </p:blipFill>
        <p:spPr>
          <a:xfrm>
            <a:off x="4264150" y="539500"/>
            <a:ext cx="4166625" cy="4064426"/>
          </a:xfrm>
          <a:prstGeom prst="rect">
            <a:avLst/>
          </a:prstGeom>
        </p:spPr>
      </p:pic>
      <p:pic>
        <p:nvPicPr>
          <p:cNvPr id="602" name="Google Shape;602;p35"/>
          <p:cNvPicPr preferRelativeResize="0"/>
          <p:nvPr/>
        </p:nvPicPr>
        <p:blipFill rotWithShape="1">
          <a:blip r:embed="rId4">
            <a:alphaModFix/>
          </a:blip>
          <a:srcRect b="26013" l="0" r="22546" t="0"/>
          <a:stretch/>
        </p:blipFill>
        <p:spPr>
          <a:xfrm>
            <a:off x="7790150" y="4021650"/>
            <a:ext cx="1353850" cy="112915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st="28575">
              <a:schemeClr val="dk1">
                <a:alpha val="16000"/>
              </a:scheme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7" name="Google Shape;607;p36"/>
          <p:cNvGrpSpPr/>
          <p:nvPr/>
        </p:nvGrpSpPr>
        <p:grpSpPr>
          <a:xfrm>
            <a:off x="5607241" y="1566275"/>
            <a:ext cx="827625" cy="546925"/>
            <a:chOff x="1211375" y="487400"/>
            <a:chExt cx="827625" cy="546925"/>
          </a:xfrm>
        </p:grpSpPr>
        <p:sp>
          <p:nvSpPr>
            <p:cNvPr id="608" name="Google Shape;608;p36"/>
            <p:cNvSpPr/>
            <p:nvPr/>
          </p:nvSpPr>
          <p:spPr>
            <a:xfrm>
              <a:off x="1287600" y="487400"/>
              <a:ext cx="8350" cy="546925"/>
            </a:xfrm>
            <a:custGeom>
              <a:rect b="b" l="l" r="r" t="t"/>
              <a:pathLst>
                <a:path extrusionOk="0" h="21877" w="334">
                  <a:moveTo>
                    <a:pt x="1" y="1"/>
                  </a:moveTo>
                  <a:lnTo>
                    <a:pt x="1" y="21876"/>
                  </a:lnTo>
                  <a:lnTo>
                    <a:pt x="334" y="2187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r="180000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1453975" y="487400"/>
              <a:ext cx="8325" cy="546925"/>
            </a:xfrm>
            <a:custGeom>
              <a:rect b="b" l="l" r="r" t="t"/>
              <a:pathLst>
                <a:path extrusionOk="0" h="21877" w="333">
                  <a:moveTo>
                    <a:pt x="0" y="1"/>
                  </a:moveTo>
                  <a:lnTo>
                    <a:pt x="0" y="21876"/>
                  </a:lnTo>
                  <a:lnTo>
                    <a:pt x="333" y="2187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r="180000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1620325" y="487400"/>
              <a:ext cx="9025" cy="546925"/>
            </a:xfrm>
            <a:custGeom>
              <a:rect b="b" l="l" r="r" t="t"/>
              <a:pathLst>
                <a:path extrusionOk="0" h="21877" w="361">
                  <a:moveTo>
                    <a:pt x="0" y="1"/>
                  </a:moveTo>
                  <a:lnTo>
                    <a:pt x="0" y="21876"/>
                  </a:lnTo>
                  <a:lnTo>
                    <a:pt x="361" y="21876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r="180000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1786675" y="487400"/>
              <a:ext cx="9025" cy="546925"/>
            </a:xfrm>
            <a:custGeom>
              <a:rect b="b" l="l" r="r" t="t"/>
              <a:pathLst>
                <a:path extrusionOk="0" h="21877" w="361">
                  <a:moveTo>
                    <a:pt x="0" y="1"/>
                  </a:moveTo>
                  <a:lnTo>
                    <a:pt x="0" y="21876"/>
                  </a:lnTo>
                  <a:lnTo>
                    <a:pt x="361" y="21876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r="180000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1953725" y="487400"/>
              <a:ext cx="8325" cy="546925"/>
            </a:xfrm>
            <a:custGeom>
              <a:rect b="b" l="l" r="r" t="t"/>
              <a:pathLst>
                <a:path extrusionOk="0" h="21877" w="333">
                  <a:moveTo>
                    <a:pt x="0" y="1"/>
                  </a:moveTo>
                  <a:lnTo>
                    <a:pt x="0" y="21876"/>
                  </a:lnTo>
                  <a:lnTo>
                    <a:pt x="333" y="2187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r="180000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1211375" y="911600"/>
              <a:ext cx="827625" cy="9050"/>
            </a:xfrm>
            <a:custGeom>
              <a:rect b="b" l="l" r="r" t="t"/>
              <a:pathLst>
                <a:path extrusionOk="0" h="362" w="33105">
                  <a:moveTo>
                    <a:pt x="0" y="1"/>
                  </a:moveTo>
                  <a:lnTo>
                    <a:pt x="0" y="361"/>
                  </a:lnTo>
                  <a:lnTo>
                    <a:pt x="33104" y="361"/>
                  </a:lnTo>
                  <a:lnTo>
                    <a:pt x="33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r="180000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1211375" y="745250"/>
              <a:ext cx="827625" cy="9050"/>
            </a:xfrm>
            <a:custGeom>
              <a:rect b="b" l="l" r="r" t="t"/>
              <a:pathLst>
                <a:path extrusionOk="0" h="362" w="33105">
                  <a:moveTo>
                    <a:pt x="0" y="1"/>
                  </a:moveTo>
                  <a:lnTo>
                    <a:pt x="0" y="361"/>
                  </a:lnTo>
                  <a:lnTo>
                    <a:pt x="33104" y="361"/>
                  </a:lnTo>
                  <a:lnTo>
                    <a:pt x="33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r="180000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1211375" y="578900"/>
              <a:ext cx="827625" cy="8350"/>
            </a:xfrm>
            <a:custGeom>
              <a:rect b="b" l="l" r="r" t="t"/>
              <a:pathLst>
                <a:path extrusionOk="0" h="334" w="33105">
                  <a:moveTo>
                    <a:pt x="0" y="1"/>
                  </a:moveTo>
                  <a:lnTo>
                    <a:pt x="0" y="333"/>
                  </a:lnTo>
                  <a:lnTo>
                    <a:pt x="33104" y="333"/>
                  </a:lnTo>
                  <a:lnTo>
                    <a:pt x="33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rotWithShape="0" algn="bl" dir="180000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6" name="Google Shape;616;p36"/>
          <p:cNvSpPr txBox="1"/>
          <p:nvPr>
            <p:ph type="title"/>
          </p:nvPr>
        </p:nvSpPr>
        <p:spPr>
          <a:xfrm>
            <a:off x="4694875" y="2647950"/>
            <a:ext cx="3735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Wi-Fi g</a:t>
            </a:r>
            <a:endParaRPr/>
          </a:p>
        </p:txBody>
      </p:sp>
      <p:sp>
        <p:nvSpPr>
          <p:cNvPr id="617" name="Google Shape;617;p36"/>
          <p:cNvSpPr txBox="1"/>
          <p:nvPr>
            <p:ph idx="2" type="title"/>
          </p:nvPr>
        </p:nvSpPr>
        <p:spPr>
          <a:xfrm>
            <a:off x="4810650" y="1825625"/>
            <a:ext cx="1328100" cy="7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pic>
        <p:nvPicPr>
          <p:cNvPr id="618" name="Google Shape;618;p36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9763" r="17217" t="0"/>
          <a:stretch/>
        </p:blipFill>
        <p:spPr>
          <a:xfrm>
            <a:off x="713225" y="539550"/>
            <a:ext cx="3858776" cy="4064399"/>
          </a:xfrm>
          <a:prstGeom prst="rect">
            <a:avLst/>
          </a:prstGeom>
        </p:spPr>
      </p:pic>
      <p:grpSp>
        <p:nvGrpSpPr>
          <p:cNvPr id="619" name="Google Shape;619;p36"/>
          <p:cNvGrpSpPr/>
          <p:nvPr/>
        </p:nvGrpSpPr>
        <p:grpSpPr>
          <a:xfrm>
            <a:off x="7588458" y="-251275"/>
            <a:ext cx="1684650" cy="2242500"/>
            <a:chOff x="7588458" y="-251275"/>
            <a:chExt cx="1684650" cy="2242500"/>
          </a:xfrm>
        </p:grpSpPr>
        <p:grpSp>
          <p:nvGrpSpPr>
            <p:cNvPr id="620" name="Google Shape;620;p36"/>
            <p:cNvGrpSpPr/>
            <p:nvPr/>
          </p:nvGrpSpPr>
          <p:grpSpPr>
            <a:xfrm>
              <a:off x="7637763" y="-251275"/>
              <a:ext cx="951025" cy="1129150"/>
              <a:chOff x="1674375" y="3474850"/>
              <a:chExt cx="951025" cy="1129150"/>
            </a:xfrm>
          </p:grpSpPr>
          <p:sp>
            <p:nvSpPr>
              <p:cNvPr id="621" name="Google Shape;621;p36"/>
              <p:cNvSpPr/>
              <p:nvPr/>
            </p:nvSpPr>
            <p:spPr>
              <a:xfrm>
                <a:off x="1674375" y="3474850"/>
                <a:ext cx="951025" cy="1129150"/>
              </a:xfrm>
              <a:custGeom>
                <a:rect b="b" l="l" r="r" t="t"/>
                <a:pathLst>
                  <a:path extrusionOk="0" h="45166" w="38041">
                    <a:moveTo>
                      <a:pt x="19021" y="0"/>
                    </a:moveTo>
                    <a:cubicBezTo>
                      <a:pt x="8540" y="0"/>
                      <a:pt x="1" y="8512"/>
                      <a:pt x="1" y="19020"/>
                    </a:cubicBezTo>
                    <a:lnTo>
                      <a:pt x="1" y="45165"/>
                    </a:lnTo>
                    <a:lnTo>
                      <a:pt x="361" y="45165"/>
                    </a:lnTo>
                    <a:lnTo>
                      <a:pt x="361" y="19020"/>
                    </a:lnTo>
                    <a:cubicBezTo>
                      <a:pt x="361" y="8706"/>
                      <a:pt x="8734" y="333"/>
                      <a:pt x="19021" y="333"/>
                    </a:cubicBezTo>
                    <a:cubicBezTo>
                      <a:pt x="29307" y="333"/>
                      <a:pt x="37680" y="8706"/>
                      <a:pt x="37680" y="19020"/>
                    </a:cubicBezTo>
                    <a:lnTo>
                      <a:pt x="37680" y="45165"/>
                    </a:lnTo>
                    <a:lnTo>
                      <a:pt x="38040" y="45165"/>
                    </a:lnTo>
                    <a:lnTo>
                      <a:pt x="38040" y="19020"/>
                    </a:lnTo>
                    <a:cubicBezTo>
                      <a:pt x="38040" y="8512"/>
                      <a:pt x="29501" y="0"/>
                      <a:pt x="19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14300" rotWithShape="0" algn="bl" dist="28575">
                  <a:schemeClr val="dk1">
                    <a:alpha val="1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36"/>
              <p:cNvSpPr/>
              <p:nvPr/>
            </p:nvSpPr>
            <p:spPr>
              <a:xfrm>
                <a:off x="1792225" y="3596825"/>
                <a:ext cx="714650" cy="1007175"/>
              </a:xfrm>
              <a:custGeom>
                <a:rect b="b" l="l" r="r" t="t"/>
                <a:pathLst>
                  <a:path extrusionOk="0" h="40287" w="28586">
                    <a:moveTo>
                      <a:pt x="14307" y="1"/>
                    </a:moveTo>
                    <a:cubicBezTo>
                      <a:pt x="6433" y="1"/>
                      <a:pt x="0" y="6433"/>
                      <a:pt x="0" y="14307"/>
                    </a:cubicBezTo>
                    <a:lnTo>
                      <a:pt x="0" y="40286"/>
                    </a:lnTo>
                    <a:lnTo>
                      <a:pt x="361" y="40286"/>
                    </a:lnTo>
                    <a:lnTo>
                      <a:pt x="361" y="14307"/>
                    </a:lnTo>
                    <a:cubicBezTo>
                      <a:pt x="361" y="6627"/>
                      <a:pt x="6627" y="361"/>
                      <a:pt x="14307" y="361"/>
                    </a:cubicBezTo>
                    <a:cubicBezTo>
                      <a:pt x="21987" y="361"/>
                      <a:pt x="28253" y="6627"/>
                      <a:pt x="28253" y="14307"/>
                    </a:cubicBezTo>
                    <a:lnTo>
                      <a:pt x="28253" y="40286"/>
                    </a:lnTo>
                    <a:lnTo>
                      <a:pt x="28585" y="40286"/>
                    </a:lnTo>
                    <a:lnTo>
                      <a:pt x="28585" y="14307"/>
                    </a:lnTo>
                    <a:cubicBezTo>
                      <a:pt x="28585" y="6433"/>
                      <a:pt x="22181" y="1"/>
                      <a:pt x="143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14300" rotWithShape="0" algn="bl" dist="28575">
                  <a:schemeClr val="dk1">
                    <a:alpha val="1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36"/>
              <p:cNvSpPr/>
              <p:nvPr/>
            </p:nvSpPr>
            <p:spPr>
              <a:xfrm>
                <a:off x="1912125" y="3743075"/>
                <a:ext cx="475525" cy="860925"/>
              </a:xfrm>
              <a:custGeom>
                <a:rect b="b" l="l" r="r" t="t"/>
                <a:pathLst>
                  <a:path extrusionOk="0" h="34437" w="19021">
                    <a:moveTo>
                      <a:pt x="9511" y="1"/>
                    </a:moveTo>
                    <a:cubicBezTo>
                      <a:pt x="4270" y="1"/>
                      <a:pt x="1" y="4271"/>
                      <a:pt x="1" y="9511"/>
                    </a:cubicBezTo>
                    <a:lnTo>
                      <a:pt x="1" y="34436"/>
                    </a:lnTo>
                    <a:lnTo>
                      <a:pt x="333" y="34436"/>
                    </a:lnTo>
                    <a:lnTo>
                      <a:pt x="333" y="9511"/>
                    </a:lnTo>
                    <a:cubicBezTo>
                      <a:pt x="333" y="4465"/>
                      <a:pt x="4465" y="334"/>
                      <a:pt x="9511" y="334"/>
                    </a:cubicBezTo>
                    <a:cubicBezTo>
                      <a:pt x="14557" y="334"/>
                      <a:pt x="18688" y="4465"/>
                      <a:pt x="18688" y="9511"/>
                    </a:cubicBezTo>
                    <a:lnTo>
                      <a:pt x="18688" y="34436"/>
                    </a:lnTo>
                    <a:lnTo>
                      <a:pt x="19020" y="34436"/>
                    </a:lnTo>
                    <a:lnTo>
                      <a:pt x="19020" y="9511"/>
                    </a:lnTo>
                    <a:cubicBezTo>
                      <a:pt x="19020" y="4271"/>
                      <a:pt x="14751" y="1"/>
                      <a:pt x="95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14300" rotWithShape="0" algn="bl" dist="28575">
                  <a:schemeClr val="dk1">
                    <a:alpha val="1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624" name="Google Shape;624;p36"/>
            <p:cNvPicPr preferRelativeResize="0"/>
            <p:nvPr/>
          </p:nvPicPr>
          <p:blipFill rotWithShape="1">
            <a:blip r:embed="rId4">
              <a:alphaModFix/>
            </a:blip>
            <a:srcRect b="4018" l="4919" r="8320" t="4657"/>
            <a:stretch/>
          </p:blipFill>
          <p:spPr>
            <a:xfrm>
              <a:off x="7588458" y="311125"/>
              <a:ext cx="1684650" cy="1680100"/>
            </a:xfrm>
            <a:prstGeom prst="rect">
              <a:avLst/>
            </a:prstGeom>
            <a:noFill/>
            <a:ln>
              <a:noFill/>
            </a:ln>
            <a:effectLst>
              <a:outerShdw blurRad="114300" rotWithShape="0" algn="bl" dist="28575">
                <a:schemeClr val="dk1">
                  <a:alpha val="17000"/>
                </a:schemeClr>
              </a:outerShdw>
            </a:effectLst>
          </p:spPr>
        </p:pic>
      </p:grpSp>
      <p:grpSp>
        <p:nvGrpSpPr>
          <p:cNvPr id="625" name="Google Shape;625;p36"/>
          <p:cNvGrpSpPr/>
          <p:nvPr/>
        </p:nvGrpSpPr>
        <p:grpSpPr>
          <a:xfrm>
            <a:off x="-375776" y="3981975"/>
            <a:ext cx="1559251" cy="1554467"/>
            <a:chOff x="-375776" y="3981975"/>
            <a:chExt cx="1559251" cy="1554467"/>
          </a:xfrm>
        </p:grpSpPr>
        <p:grpSp>
          <p:nvGrpSpPr>
            <p:cNvPr id="626" name="Google Shape;626;p36"/>
            <p:cNvGrpSpPr/>
            <p:nvPr/>
          </p:nvGrpSpPr>
          <p:grpSpPr>
            <a:xfrm>
              <a:off x="-375776" y="3981975"/>
              <a:ext cx="1559251" cy="1479275"/>
              <a:chOff x="-375776" y="3981975"/>
              <a:chExt cx="1559251" cy="1479275"/>
            </a:xfrm>
          </p:grpSpPr>
          <p:pic>
            <p:nvPicPr>
              <p:cNvPr id="627" name="Google Shape;627;p36"/>
              <p:cNvPicPr preferRelativeResize="0"/>
              <p:nvPr/>
            </p:nvPicPr>
            <p:blipFill rotWithShape="1">
              <a:blip r:embed="rId5">
                <a:alphaModFix/>
              </a:blip>
              <a:srcRect b="-1870" l="7808" r="2650" t="1870"/>
              <a:stretch/>
            </p:blipFill>
            <p:spPr>
              <a:xfrm>
                <a:off x="-375776" y="3981975"/>
                <a:ext cx="1413750" cy="147927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23000"/>
                  </a:srgbClr>
                </a:outerShdw>
              </a:effectLst>
            </p:spPr>
          </p:pic>
          <p:pic>
            <p:nvPicPr>
              <p:cNvPr id="628" name="Google Shape;628;p36"/>
              <p:cNvPicPr preferRelativeResize="0"/>
              <p:nvPr/>
            </p:nvPicPr>
            <p:blipFill rotWithShape="1">
              <a:blip r:embed="rId6">
                <a:alphaModFix/>
              </a:blip>
              <a:srcRect b="7715" l="5945" r="8386" t="14662"/>
              <a:stretch/>
            </p:blipFill>
            <p:spPr>
              <a:xfrm>
                <a:off x="564375" y="4302521"/>
                <a:ext cx="619100" cy="6029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23000"/>
                  </a:srgbClr>
                </a:outerShdw>
              </a:effectLst>
            </p:spPr>
          </p:pic>
        </p:grpSp>
        <p:pic>
          <p:nvPicPr>
            <p:cNvPr id="629" name="Google Shape;629;p36"/>
            <p:cNvPicPr preferRelativeResize="0"/>
            <p:nvPr/>
          </p:nvPicPr>
          <p:blipFill rotWithShape="1">
            <a:blip r:embed="rId7">
              <a:alphaModFix/>
            </a:blip>
            <a:srcRect b="7006" l="18877" r="19125" t="11334"/>
            <a:stretch/>
          </p:blipFill>
          <p:spPr>
            <a:xfrm rot="-36">
              <a:off x="176621" y="4353588"/>
              <a:ext cx="454475" cy="1182852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3000"/>
                </a:srgbClr>
              </a:outerShdw>
            </a:effectLst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D Effect Portfolio by Slidesgo">
  <a:themeElements>
    <a:clrScheme name="Simple Light">
      <a:dk1>
        <a:srgbClr val="000000"/>
      </a:dk1>
      <a:lt1>
        <a:srgbClr val="F5EFE9"/>
      </a:lt1>
      <a:dk2>
        <a:srgbClr val="E57573"/>
      </a:dk2>
      <a:lt2>
        <a:srgbClr val="F06634"/>
      </a:lt2>
      <a:accent1>
        <a:srgbClr val="F9C800"/>
      </a:accent1>
      <a:accent2>
        <a:srgbClr val="41A04F"/>
      </a:accent2>
      <a:accent3>
        <a:srgbClr val="3C59D4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