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270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68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DM Sans" panose="020B0604020202020204" charset="0"/>
      <p:regular r:id="rId29"/>
      <p:bold r:id="rId30"/>
      <p:italic r:id="rId31"/>
      <p:boldItalic r:id="rId32"/>
    </p:embeddedFont>
    <p:embeddedFont>
      <p:font typeface="DM Sans Bold" panose="020B0604020202020204" charset="0"/>
      <p:bold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D81"/>
    <a:srgbClr val="403648"/>
    <a:srgbClr val="01657E"/>
    <a:srgbClr val="345870"/>
    <a:srgbClr val="008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106" autoAdjust="0"/>
  </p:normalViewPr>
  <p:slideViewPr>
    <p:cSldViewPr snapToGrid="0">
      <p:cViewPr>
        <p:scale>
          <a:sx n="50" d="100"/>
          <a:sy n="50" d="100"/>
        </p:scale>
        <p:origin x="1410" y="564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F8B9C-C699-4F73-81A5-2867C91DA925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9BE35-E4D1-4352-BEF3-98B2011660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365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3986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2873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431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149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563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6424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8960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2239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9464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6473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863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21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257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53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42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531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506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809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9BE35-E4D1-4352-BEF3-98B2011660CE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907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2D8843-AF5F-A252-0AEA-63C575982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46BFF38-799F-D16D-3F5E-C64867FCE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03ED6DF-805A-AD4B-89AD-6070C31C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1B03F90-F3A1-AE26-A4C8-8D1C38C6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BE92532-5F3D-3D7D-995E-BC2CEC42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93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6545CD-EFA6-B9FD-C94B-8B581D29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F1389C9-5560-52AC-E7FC-3E8C9C7A9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276802E-4F74-1BA4-4065-7B0D6966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198E96A-AEF7-5443-7D4F-274AEB8E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F0A0BF0-4DD1-66F4-E5E9-6B903FF4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59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FDBE7DC5-D40C-4285-52AF-1E08BFC39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3C624714-0BCD-5263-AFF2-92ED72BC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74A0EB8-4A79-9DA4-8639-CA7FE675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390E6B3-4E2B-261B-1330-75FEBCE9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C33821D-D542-661E-4A99-910318D1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08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3F5EB0F-FE79-3463-849B-B33803B4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2688472-8FD3-657A-0CD2-C78B1ED9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687F790-16CC-D322-6DC7-955AF54A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51C3E89-E4CD-43D2-5061-7A648BA0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697DF4F-D7A6-7CFF-A3BA-86D82635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0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B0BA69-DA6D-0A1A-99C9-7E19C829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A98DC51-8F21-3965-E934-DDF89DB5C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BF0F0DA-D94D-9FFB-EC02-31D5DF42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476B7EE-0C55-6D1D-7011-173BB404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316D918-C4D3-1175-C456-A19D256B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73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7A3F54E-AB4C-34FA-B797-9EB043CB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74C2F4B-2136-5231-41A6-884DE0C9C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ECAA654A-309C-4543-922C-9A8179DA4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0AC0E46-44CC-8064-1FC1-6BDE5188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F91347C-17C6-D90E-ECD5-8A21D8B2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41F4FF1-AD57-E740-87EF-F04CA5B2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52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096AD1A-BC5D-710B-FB20-644D9274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FF0CA65-9B66-E690-00B6-B1C09867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8DF1663F-B565-B063-B348-BB7F49B66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6C933044-C17B-242C-DC42-C003368CB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D8098FE-7883-FEBD-E8AD-048B0967D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D2C8D4F9-5AE8-8408-A796-92BE8797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5BAE9211-D360-2D97-CD4E-FC91D012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E87DC619-AA1A-E3AD-BF58-DEA468DA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81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ED6232-3370-7AA4-75A0-98072C30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8A083708-1DC2-19CF-D199-8A52B6D5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179E58F1-9641-80C0-D054-12B79D27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F1BBF002-9367-109C-9FA4-703DCB8C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90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519428A6-D10F-D529-F5C7-F773C723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3D11CC02-F0D8-B9A7-844B-0D883D0B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A3F3B8A9-F075-8A4F-3E8A-33CBD63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87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C31329-F436-AF17-87D3-50958BD8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9A963E3-22C1-EF55-F780-EAD7F06E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EA21161-6845-30B7-1E68-4BE66C251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FFC1DFB-E5BD-CF26-B2BB-21BC04BE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A584EC6-4A23-89F4-DC41-48486ECC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5148C6F-2F35-FCFE-F040-58618BD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61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89E1F01-B852-BBA9-D13F-A6355897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AD273E81-A217-4FFC-8E79-FF5DF0032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2897F62-236F-D670-3232-56696076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BAA4B77-423E-2E46-5F33-09517C93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2766F39-777F-1B6B-269B-7C717D69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9649277-9333-FDD3-C620-CBFEC959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3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02F568FD-5DD0-DB54-24AE-075C27A6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3EC3B56-C043-1874-EB60-2ACD7473A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221F36C-F84A-B2A7-17CB-8C586CEE6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855A-38EB-4AA1-B4F7-62D72C5034D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CC5BDF5-DB24-9567-5CD5-A66772114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48A34DF-9DA8-56CF-4933-C1F973248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642F-8695-4607-B601-D9A0E58D3E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691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403912-6D4F-4B26-8A6F-9205671698B4}"/>
              </a:ext>
            </a:extLst>
          </p:cNvPr>
          <p:cNvGrpSpPr/>
          <p:nvPr/>
        </p:nvGrpSpPr>
        <p:grpSpPr>
          <a:xfrm>
            <a:off x="2570045" y="2745000"/>
            <a:ext cx="7051931" cy="1368000"/>
            <a:chOff x="2570059" y="2750894"/>
            <a:chExt cx="7051931" cy="1368000"/>
          </a:xfrm>
        </p:grpSpPr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B1ABF279-663A-C0A5-D99D-2FB73E4053B7}"/>
                </a:ext>
              </a:extLst>
            </p:cNvPr>
            <p:cNvSpPr txBox="1"/>
            <p:nvPr/>
          </p:nvSpPr>
          <p:spPr>
            <a:xfrm>
              <a:off x="2570059" y="2750894"/>
              <a:ext cx="7051931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4400" b="1" dirty="0">
                  <a:solidFill>
                    <a:srgbClr val="01657E"/>
                  </a:solidFill>
                  <a:latin typeface="DM Sans Bold" pitchFamily="2" charset="0"/>
                </a:rPr>
                <a:t>UAS Mongo x Express API</a:t>
              </a:r>
              <a:endParaRPr lang="en-ID" sz="4400" b="1" dirty="0">
                <a:solidFill>
                  <a:srgbClr val="01657E"/>
                </a:solidFill>
                <a:latin typeface="DM Sans Bold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94C116-A652-487E-8753-5A85A03D5FFD}"/>
                </a:ext>
              </a:extLst>
            </p:cNvPr>
            <p:cNvSpPr txBox="1"/>
            <p:nvPr/>
          </p:nvSpPr>
          <p:spPr>
            <a:xfrm>
              <a:off x="4037586" y="3657229"/>
              <a:ext cx="411683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1F1212"/>
                  </a:solidFill>
                  <a:latin typeface="DM Sans" pitchFamily="2" charset="0"/>
                </a:rPr>
                <a:t>Praktikum</a:t>
              </a:r>
              <a:r>
                <a:rPr lang="en-US" sz="2400" dirty="0">
                  <a:solidFill>
                    <a:srgbClr val="1F1212"/>
                  </a:solidFill>
                  <a:latin typeface="DM Sans" pitchFamily="2" charset="0"/>
                </a:rPr>
                <a:t> Basis Data </a:t>
              </a:r>
              <a:r>
                <a:rPr lang="en-US" sz="2400" dirty="0" err="1">
                  <a:solidFill>
                    <a:srgbClr val="1F1212"/>
                  </a:solidFill>
                  <a:latin typeface="DM Sans" pitchFamily="2" charset="0"/>
                </a:rPr>
                <a:t>Lanjut</a:t>
              </a:r>
              <a:endParaRPr lang="en-US" sz="2400" dirty="0">
                <a:solidFill>
                  <a:srgbClr val="1F1212"/>
                </a:solidFill>
                <a:latin typeface="DM Sans" pitchFamily="2" charset="0"/>
              </a:endParaRPr>
            </a:p>
          </p:txBody>
        </p:sp>
      </p:grpSp>
      <p:pic>
        <p:nvPicPr>
          <p:cNvPr id="5" name="Gambar 11">
            <a:extLst>
              <a:ext uri="{FF2B5EF4-FFF2-40B4-BE49-F238E27FC236}">
                <a16:creationId xmlns:a16="http://schemas.microsoft.com/office/drawing/2014/main" id="{AB5F97FE-41E8-4758-801D-52A385DA8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07873" y="2750894"/>
            <a:ext cx="2290687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7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3326708" y="660654"/>
            <a:ext cx="5538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INSTALL DEPENDENCIES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79E68-9472-4943-8902-C4721CE01142}"/>
              </a:ext>
            </a:extLst>
          </p:cNvPr>
          <p:cNvSpPr txBox="1"/>
          <p:nvPr/>
        </p:nvSpPr>
        <p:spPr>
          <a:xfrm>
            <a:off x="6721290" y="3071224"/>
            <a:ext cx="4288227" cy="1538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ID" sz="2800" b="1" dirty="0">
                <a:solidFill>
                  <a:srgbClr val="235D81"/>
                </a:solidFill>
                <a:latin typeface="DM Sans" panose="020B0604020202020204" charset="0"/>
              </a:rPr>
              <a:t>SCRIPT: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endParaRPr lang="en-ID" sz="1200" b="1" dirty="0">
              <a:solidFill>
                <a:srgbClr val="235D81"/>
              </a:solidFill>
              <a:latin typeface="DM Sans" panose="020B0604020202020204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mongoose</a:t>
            </a:r>
            <a:endParaRPr lang="en-ID" sz="1200" b="1" dirty="0">
              <a:solidFill>
                <a:srgbClr val="235D81"/>
              </a:solidFill>
              <a:latin typeface="DM Sans" panose="020B0604020202020204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6DD87-9B2C-4ED4-BFDB-3C11B0DB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65" y="2720294"/>
            <a:ext cx="3618593" cy="22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81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2353691" y="660654"/>
            <a:ext cx="7484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MEMBUAT DATABASE DI MONGO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79E68-9472-4943-8902-C4721CE01142}"/>
              </a:ext>
            </a:extLst>
          </p:cNvPr>
          <p:cNvSpPr txBox="1"/>
          <p:nvPr/>
        </p:nvSpPr>
        <p:spPr>
          <a:xfrm>
            <a:off x="6721290" y="3579055"/>
            <a:ext cx="428822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ID" sz="2800" b="1" dirty="0">
                <a:solidFill>
                  <a:srgbClr val="235D81"/>
                </a:solidFill>
                <a:latin typeface="DM Sans" panose="020B0604020202020204" charset="0"/>
              </a:rPr>
              <a:t>SCRIPT: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CEB02-625E-4C38-8B90-10C47DA1D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418" y="3625899"/>
            <a:ext cx="3708293" cy="4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40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2325639" y="660654"/>
            <a:ext cx="7540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MEMBUAT SCHEMA COLLECTION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0BEC0F-8F2F-4E25-A9EE-0DDA0C82330F}"/>
              </a:ext>
            </a:extLst>
          </p:cNvPr>
          <p:cNvGrpSpPr/>
          <p:nvPr/>
        </p:nvGrpSpPr>
        <p:grpSpPr>
          <a:xfrm>
            <a:off x="1083182" y="1641879"/>
            <a:ext cx="10025637" cy="9541073"/>
            <a:chOff x="983880" y="1641879"/>
            <a:chExt cx="10025637" cy="9541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C79E68-9472-4943-8902-C4721CE01142}"/>
                </a:ext>
              </a:extLst>
            </p:cNvPr>
            <p:cNvSpPr txBox="1"/>
            <p:nvPr/>
          </p:nvSpPr>
          <p:spPr>
            <a:xfrm>
              <a:off x="6721290" y="1641879"/>
              <a:ext cx="4288227" cy="954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ID" sz="2800" b="1" dirty="0">
                  <a:solidFill>
                    <a:srgbClr val="235D81"/>
                  </a:solidFill>
                  <a:latin typeface="DM Sans" panose="020B0604020202020204" charset="0"/>
                </a:rPr>
                <a:t>SCRIPT: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 mongoose = require("mongoose");</a:t>
              </a:r>
            </a:p>
            <a:p>
              <a:pPr>
                <a:spcBef>
                  <a:spcPts val="1200"/>
                </a:spcBef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productSchema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mongoose.Schema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{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name: {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type: String, required: [true, "Please enter a product name"],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},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quantity: {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type: Number, required: true, default: 0,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},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price: {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type: Number, required: true,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},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image: {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type: String, required: false,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},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},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{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timestamps: true,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spcBef>
                  <a:spcPts val="1200"/>
                </a:spcBef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 Product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mongoose.model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("Product",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productSchema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spcBef>
                  <a:spcPts val="1200"/>
                </a:spcBef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module.exports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Product;</a:t>
              </a:r>
              <a:endParaRPr lang="en-ID" sz="1200" b="1" dirty="0">
                <a:solidFill>
                  <a:srgbClr val="235D81"/>
                </a:solidFill>
                <a:latin typeface="DM Sans" panose="020B0604020202020204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93BCCC-09B6-4616-A4AD-19D6FF3F5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880" y="1641879"/>
              <a:ext cx="5715000" cy="478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445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2409002" y="660654"/>
            <a:ext cx="7374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TEST POSTMAN | CREATE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41826-042C-4FFB-BF9E-43EDC1EA7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782" y="1759173"/>
            <a:ext cx="7916436" cy="44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0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2349693" y="660654"/>
            <a:ext cx="7492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TEST POSTMAN | READ ALL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038DF-54F2-43DF-B4FC-78C4F1A52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800" y="1759193"/>
            <a:ext cx="7916400" cy="44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81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2195806" y="660654"/>
            <a:ext cx="780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TEST POSTMAN | READ DATA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038DF-54F2-43DF-B4FC-78C4F1A52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800" y="1759193"/>
            <a:ext cx="7916400" cy="44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3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1905663" y="660654"/>
            <a:ext cx="838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TEST POSTMAN | UPDATE DATA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038DF-54F2-43DF-B4FC-78C4F1A52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801" y="1759193"/>
            <a:ext cx="7916398" cy="44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61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1971387" y="660654"/>
            <a:ext cx="824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TEST POSTMAN | DELETE DATA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038DF-54F2-43DF-B4FC-78C4F1A52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801" y="1759193"/>
            <a:ext cx="7916398" cy="44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8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2886708" y="660654"/>
            <a:ext cx="641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STRUKTUR PROJEK EXPRESS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9A210-74A9-44D8-84AA-24E0CFEB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31" y="1896843"/>
            <a:ext cx="6281738" cy="34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7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2779312" y="660654"/>
            <a:ext cx="6633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STRUKTUR TES API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66348-7211-4659-93AA-B4D7D2810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278" y="2076450"/>
            <a:ext cx="4693444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3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02237-55BB-3F7A-2717-1C9A244F8C27}"/>
              </a:ext>
            </a:extLst>
          </p:cNvPr>
          <p:cNvSpPr txBox="1"/>
          <p:nvPr/>
        </p:nvSpPr>
        <p:spPr>
          <a:xfrm>
            <a:off x="5508341" y="519631"/>
            <a:ext cx="1175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1F1212"/>
                </a:solidFill>
                <a:latin typeface="DM Sans" pitchFamily="2" charset="0"/>
              </a:rPr>
              <a:t>Kelas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5034662" y="1104406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2 D4 IT A</a:t>
            </a:r>
          </a:p>
        </p:txBody>
      </p:sp>
      <p:pic>
        <p:nvPicPr>
          <p:cNvPr id="12" name="Gambar 11">
            <a:extLst>
              <a:ext uri="{FF2B5EF4-FFF2-40B4-BE49-F238E27FC236}">
                <a16:creationId xmlns:a16="http://schemas.microsoft.com/office/drawing/2014/main" id="{4E4CD581-EE3C-8003-8DBC-CDD4E395E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0656" y="2750894"/>
            <a:ext cx="2290687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5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1.25964 -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02237-55BB-3F7A-2717-1C9A244F8C27}"/>
              </a:ext>
            </a:extLst>
          </p:cNvPr>
          <p:cNvSpPr txBox="1"/>
          <p:nvPr/>
        </p:nvSpPr>
        <p:spPr>
          <a:xfrm>
            <a:off x="4871947" y="2751892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1F1212"/>
                </a:solidFill>
                <a:latin typeface="DM Sans" pitchFamily="2" charset="0"/>
              </a:rPr>
              <a:t>Terimakasih</a:t>
            </a:r>
            <a:endParaRPr lang="en-US" sz="3200" dirty="0">
              <a:solidFill>
                <a:srgbClr val="1F1212"/>
              </a:solidFill>
              <a:latin typeface="DM Sans" pitchFamily="2" charset="0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5097175" y="3336667"/>
            <a:ext cx="19976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01657E"/>
                </a:solidFill>
                <a:latin typeface="DM Sans Bold" pitchFamily="2" charset="0"/>
              </a:rPr>
              <a:t>Sekian</a:t>
            </a:r>
            <a:endParaRPr lang="en-US" sz="4400" dirty="0">
              <a:solidFill>
                <a:srgbClr val="01657E"/>
              </a:solidFill>
              <a:latin typeface="DM Sans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60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2877048" y="660654"/>
            <a:ext cx="6437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MEMBUAT FOLDER KOSONG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79E68-9472-4943-8902-C4721CE01142}"/>
              </a:ext>
            </a:extLst>
          </p:cNvPr>
          <p:cNvSpPr txBox="1"/>
          <p:nvPr/>
        </p:nvSpPr>
        <p:spPr>
          <a:xfrm>
            <a:off x="6858000" y="3712471"/>
            <a:ext cx="4288227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ID" sz="2800" b="1" dirty="0">
                <a:solidFill>
                  <a:srgbClr val="235D81"/>
                </a:solidFill>
                <a:latin typeface="DM Sans" panose="020B0604020202020204" charset="0"/>
              </a:rPr>
              <a:t>SCRIPT:</a:t>
            </a:r>
          </a:p>
          <a:p>
            <a:pPr>
              <a:spcBef>
                <a:spcPts val="12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mini-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tokped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A2DD-09BA-4C98-85C0-0FF5230CC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632" y="3648058"/>
            <a:ext cx="51625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8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4229986" y="660654"/>
            <a:ext cx="37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INIT EXPRESS.JS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79E68-9472-4943-8902-C4721CE01142}"/>
              </a:ext>
            </a:extLst>
          </p:cNvPr>
          <p:cNvSpPr txBox="1"/>
          <p:nvPr/>
        </p:nvSpPr>
        <p:spPr>
          <a:xfrm>
            <a:off x="6858000" y="3712471"/>
            <a:ext cx="4288227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ID" sz="2800" b="1" dirty="0">
                <a:solidFill>
                  <a:srgbClr val="235D81"/>
                </a:solidFill>
                <a:latin typeface="DM Sans" panose="020B0604020202020204" charset="0"/>
              </a:rPr>
              <a:t>SCRIPT:</a:t>
            </a:r>
          </a:p>
          <a:p>
            <a:pPr>
              <a:spcBef>
                <a:spcPts val="12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968C2-C183-44DA-9D24-8739300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20" y="3716995"/>
            <a:ext cx="57054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73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3898168" y="660654"/>
            <a:ext cx="43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MEMBUAT MAIN.JS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79E68-9472-4943-8902-C4721CE01142}"/>
              </a:ext>
            </a:extLst>
          </p:cNvPr>
          <p:cNvSpPr txBox="1"/>
          <p:nvPr/>
        </p:nvSpPr>
        <p:spPr>
          <a:xfrm>
            <a:off x="6858000" y="3881748"/>
            <a:ext cx="428822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ID" sz="2800" b="1" dirty="0">
                <a:solidFill>
                  <a:srgbClr val="235D81"/>
                </a:solidFill>
                <a:latin typeface="DM Sans" panose="020B0604020202020204" charset="0"/>
              </a:rPr>
              <a:t>SCRIPT: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88A396-3917-46F5-8640-F45861571B6B}"/>
              </a:ext>
            </a:extLst>
          </p:cNvPr>
          <p:cNvGrpSpPr/>
          <p:nvPr/>
        </p:nvGrpSpPr>
        <p:grpSpPr>
          <a:xfrm>
            <a:off x="1288869" y="2985058"/>
            <a:ext cx="4395296" cy="2316600"/>
            <a:chOff x="1079863" y="2097668"/>
            <a:chExt cx="4395296" cy="2316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4B23A3-D6C4-4553-AFE8-42E830494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63" y="2097668"/>
              <a:ext cx="4395296" cy="41205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6EA17D-523F-40C0-811C-247CFA252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863" y="2979498"/>
              <a:ext cx="4395296" cy="1434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103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1400701" y="660654"/>
            <a:ext cx="939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MENAMBAHKAN KODE UNTUK ROUTER 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187A3-317B-424B-BBB8-9FF88071FB41}"/>
              </a:ext>
            </a:extLst>
          </p:cNvPr>
          <p:cNvSpPr txBox="1"/>
          <p:nvPr/>
        </p:nvSpPr>
        <p:spPr>
          <a:xfrm>
            <a:off x="1314329" y="2167409"/>
            <a:ext cx="4288227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ID" sz="2800" b="1" dirty="0">
                <a:solidFill>
                  <a:srgbClr val="235D81"/>
                </a:solidFill>
                <a:latin typeface="DM Sans" panose="020B0604020202020204" charset="0"/>
              </a:rPr>
              <a:t>READ ALL:</a:t>
            </a:r>
          </a:p>
          <a:p>
            <a:pPr>
              <a:spcBef>
                <a:spcPts val="12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("/products", async (req, res) =&gt;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products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Product.find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({});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(200).json(products);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(error)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(500).json({ message: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F8D3D-06F9-4C12-8417-F6B1C0C2CD3F}"/>
              </a:ext>
            </a:extLst>
          </p:cNvPr>
          <p:cNvSpPr txBox="1"/>
          <p:nvPr/>
        </p:nvSpPr>
        <p:spPr>
          <a:xfrm>
            <a:off x="6503186" y="1813466"/>
            <a:ext cx="4288227" cy="4124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ID" sz="2800" b="1" dirty="0">
                <a:solidFill>
                  <a:srgbClr val="235D81"/>
                </a:solidFill>
                <a:latin typeface="DM Sans" panose="020B0604020202020204" charset="0"/>
              </a:rPr>
              <a:t>READ BY ID:</a:t>
            </a:r>
          </a:p>
          <a:p>
            <a:pPr>
              <a:spcBef>
                <a:spcPts val="12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("/products/:id", async (req, res) =&gt;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{ id }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product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Product.findById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(200).json(product);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(error)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(500).json({ message: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9719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1348604" y="660654"/>
            <a:ext cx="949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MENAMBAHKAN KODE UNTUK ROUTER 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187A3-317B-424B-BBB8-9FF88071FB41}"/>
              </a:ext>
            </a:extLst>
          </p:cNvPr>
          <p:cNvSpPr txBox="1"/>
          <p:nvPr/>
        </p:nvSpPr>
        <p:spPr>
          <a:xfrm>
            <a:off x="1314329" y="1905799"/>
            <a:ext cx="4288227" cy="3939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ID" sz="2800" b="1" dirty="0">
                <a:solidFill>
                  <a:srgbClr val="235D81"/>
                </a:solidFill>
                <a:latin typeface="DM Sans" panose="020B0604020202020204" charset="0"/>
              </a:rPr>
              <a:t>CREATE:</a:t>
            </a:r>
          </a:p>
          <a:p>
            <a:pPr>
              <a:spcBef>
                <a:spcPts val="12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("/products", async (req, res) =&gt;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product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Product.create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(200).json(product);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(error)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(500).json({ message: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F8D3D-06F9-4C12-8417-F6B1C0C2CD3F}"/>
              </a:ext>
            </a:extLst>
          </p:cNvPr>
          <p:cNvSpPr txBox="1"/>
          <p:nvPr/>
        </p:nvSpPr>
        <p:spPr>
          <a:xfrm>
            <a:off x="6503186" y="1905799"/>
            <a:ext cx="4288227" cy="7048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ID" sz="2800" b="1" dirty="0">
                <a:solidFill>
                  <a:srgbClr val="235D81"/>
                </a:solidFill>
                <a:latin typeface="DM Sans" panose="020B0604020202020204" charset="0"/>
              </a:rPr>
              <a:t>UPDATE BY ID:</a:t>
            </a:r>
          </a:p>
          <a:p>
            <a:pPr>
              <a:spcBef>
                <a:spcPts val="12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("/products/:id", async (req, res) =&gt;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{ id }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product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Product.findByIdAndUpdate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we cannot find any product in database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(!product)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res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.status(404)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.json({ message: `cannot find any product with ID ${id}` });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updatedProduct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Product.findById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(200).json(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updatedProduct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(error)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(500).json({ message: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99028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1336582" y="660654"/>
            <a:ext cx="951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MENAMBAHKAN KODE UNTUK ROUTER #3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187A3-317B-424B-BBB8-9FF88071FB41}"/>
              </a:ext>
            </a:extLst>
          </p:cNvPr>
          <p:cNvSpPr txBox="1"/>
          <p:nvPr/>
        </p:nvSpPr>
        <p:spPr>
          <a:xfrm>
            <a:off x="3951886" y="1484348"/>
            <a:ext cx="4288227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ID" sz="2800" b="1" dirty="0">
                <a:solidFill>
                  <a:srgbClr val="235D81"/>
                </a:solidFill>
                <a:latin typeface="DM Sans" panose="020B0604020202020204" charset="0"/>
              </a:rPr>
              <a:t>DELETE BY ID:</a:t>
            </a:r>
          </a:p>
          <a:p>
            <a:pPr>
              <a:spcBef>
                <a:spcPts val="12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app.delete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("/products/:id", async (req, res) =&gt;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{ id }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product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Product.findByIdAndDelete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(!product)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res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.status(404)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.json({ message: `cannot find any product with ID ${id}` });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(200).json(product);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(error)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(500).json({ message: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76598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E480B87-BEF7-120B-B236-37A7ABDF40CA}"/>
              </a:ext>
            </a:extLst>
          </p:cNvPr>
          <p:cNvSpPr txBox="1"/>
          <p:nvPr/>
        </p:nvSpPr>
        <p:spPr>
          <a:xfrm>
            <a:off x="3721842" y="660654"/>
            <a:ext cx="4748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1657E"/>
                </a:solidFill>
                <a:latin typeface="DM Sans Bold" pitchFamily="2" charset="0"/>
              </a:rPr>
              <a:t>KONEKSI KE MONGO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79E68-9472-4943-8902-C4721CE01142}"/>
              </a:ext>
            </a:extLst>
          </p:cNvPr>
          <p:cNvSpPr txBox="1"/>
          <p:nvPr/>
        </p:nvSpPr>
        <p:spPr>
          <a:xfrm>
            <a:off x="6858000" y="1448210"/>
            <a:ext cx="4288227" cy="597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en-ID" sz="2800" b="1" dirty="0">
                <a:solidFill>
                  <a:srgbClr val="235D81"/>
                </a:solidFill>
                <a:latin typeface="DM Sans" panose="020B0604020202020204" charset="0"/>
              </a:rPr>
              <a:t>SCRIPT:</a:t>
            </a:r>
          </a:p>
          <a:p>
            <a:pPr>
              <a:spcBef>
                <a:spcPts val="12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mongoose.set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strictQuery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false);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.connect("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://127.0.0.1:27017/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-mini-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tokped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useNewUrlParser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useUnifiedTopology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.then(() =&gt;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console.log("connected to MongoDB");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(3000, () =&gt;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console.log(`Node API app is running on port 3000`);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.catch((error) =&gt; {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console.log(error);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endParaRPr lang="en-ID" sz="1200" b="1" dirty="0">
              <a:solidFill>
                <a:srgbClr val="235D81"/>
              </a:solidFill>
              <a:latin typeface="DM Sa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CF130-4246-48CE-A3AC-98284664E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17" y="2441348"/>
            <a:ext cx="55054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827</Words>
  <Application>Microsoft Office PowerPoint</Application>
  <PresentationFormat>Widescreen</PresentationFormat>
  <Paragraphs>155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DM Sans</vt:lpstr>
      <vt:lpstr>Calibri Light</vt:lpstr>
      <vt:lpstr>Courier New</vt:lpstr>
      <vt:lpstr>Arial</vt:lpstr>
      <vt:lpstr>DM Sans Bold</vt:lpstr>
      <vt:lpstr>Calibri</vt:lpstr>
      <vt:lpstr>Tema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memoreza</dc:creator>
  <cp:lastModifiedBy>AVC</cp:lastModifiedBy>
  <cp:revision>262</cp:revision>
  <dcterms:created xsi:type="dcterms:W3CDTF">2022-11-08T11:57:47Z</dcterms:created>
  <dcterms:modified xsi:type="dcterms:W3CDTF">2023-12-04T01:31:14Z</dcterms:modified>
</cp:coreProperties>
</file>