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304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306" r:id="rId18"/>
    <p:sldId id="305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35B1"/>
    <a:srgbClr val="07D69F"/>
    <a:srgbClr val="D41340"/>
    <a:srgbClr val="00B0F0"/>
    <a:srgbClr val="7030A0"/>
    <a:srgbClr val="EB2554"/>
    <a:srgbClr val="3333FF"/>
    <a:srgbClr val="000099"/>
    <a:srgbClr val="292C48"/>
    <a:srgbClr val="2C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950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FA18A1-81C4-4296-9EE3-2BDF415FB16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2020/11/24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9989A6-19DF-4DCB-BB90-524C1FDD1EE5}" type="datetime1">
              <a:rPr lang="zh-TW" altLang="en-US" noProof="0" smtClean="0"/>
              <a:t>2020/11/24</a:t>
            </a:fld>
            <a:endParaRPr 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03FA8-A3F3-7640-B13D-36C73B3E558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09989A6-19DF-4DCB-BB90-524C1FDD1EE5}" type="datetime1">
              <a:rPr lang="zh-TW" altLang="en-US" noProof="0" smtClean="0"/>
              <a:t>2020/11/24</a:t>
            </a:fld>
            <a:endParaRPr 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B303FA8-A3F3-7640-B13D-36C73B3E558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63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知道正確藥物名稱與作用，不會亂拿給老婆吃了</a:t>
            </a:r>
            <a:endParaRPr dirty="0"/>
          </a:p>
        </p:txBody>
      </p:sp>
      <p:sp>
        <p:nvSpPr>
          <p:cNvPr id="151" name="Google Shape;151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知道正確的用藥時間，建立好的預防觀念</a:t>
            </a:r>
            <a:endParaRPr dirty="0"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知道正確的用藥時間，建立好的預防觀念</a:t>
            </a:r>
            <a:endParaRPr dirty="0"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5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dirty="0">
                <a:solidFill>
                  <a:srgbClr val="000000"/>
                </a:solidFill>
                <a:effectLst/>
                <a:latin typeface="Raleway"/>
              </a:rPr>
              <a:t>老婆經痛想要吃止痛藥，結果被婆婆阻止，老公還拿錯藥，讓老婆陷入昏迷</a:t>
            </a:r>
            <a:endParaRPr lang="en-US" altLang="zh-TW" sz="1200" b="0" i="0" dirty="0">
              <a:solidFill>
                <a:srgbClr val="000000"/>
              </a:solidFill>
              <a:effectLst/>
              <a:latin typeface="Raleway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rtl="0"/>
            <a:fld id="{009989A6-19DF-4DCB-BB90-524C1FDD1EE5}" type="datetime1">
              <a:rPr lang="zh-TW" altLang="en-US" noProof="0" smtClean="0"/>
              <a:t>2020/11/24</a:t>
            </a:fld>
            <a:endParaRPr 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DB303FA8-A3F3-7640-B13D-36C73B3E558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47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dirty="0">
                <a:solidFill>
                  <a:srgbClr val="000000"/>
                </a:solidFill>
                <a:effectLst/>
                <a:latin typeface="Raleway"/>
              </a:rPr>
              <a:t>老婆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Raleway"/>
              </a:rPr>
              <a:t>_ 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Raleway"/>
              </a:rPr>
              <a:t>痛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Raleway"/>
              </a:rPr>
              <a:t>~ 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Raleway"/>
              </a:rPr>
              <a:t>為什麼不讓我吃藥 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Raleway"/>
              </a:rPr>
              <a:t>(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Raleway"/>
              </a:rPr>
              <a:t>對婆生氣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Raleway"/>
              </a:rPr>
              <a:t>)/ 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Raleway"/>
              </a:rPr>
              <a:t>老公豬腦拿錯藥 婆婆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Raleway"/>
              </a:rPr>
              <a:t>_ 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Raleway"/>
              </a:rPr>
              <a:t>我是為你好，年輕人不懂事、吃藥傷身體 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Raleway"/>
              </a:rPr>
              <a:t>(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Raleway"/>
              </a:rPr>
              <a:t>委屈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Raleway"/>
              </a:rPr>
              <a:t>)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rtl="0"/>
            <a:fld id="{009989A6-19DF-4DCB-BB90-524C1FDD1EE5}" type="datetime1">
              <a:rPr lang="zh-TW" altLang="en-US" noProof="0" smtClean="0"/>
              <a:t>2020/11/24</a:t>
            </a:fld>
            <a:endParaRPr 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DB303FA8-A3F3-7640-B13D-36C73B3E558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41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主角或其他角色會用什麼方法解決困難?</a:t>
            </a:r>
            <a:endParaRPr/>
          </a:p>
        </p:txBody>
      </p:sp>
      <p:sp>
        <p:nvSpPr>
          <p:cNvPr id="61" name="Google Shape;61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62" name="Google Shape;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不然老了會洗腰子</a:t>
            </a:r>
            <a:endParaRPr/>
          </a:p>
        </p:txBody>
      </p:sp>
      <p:sp>
        <p:nvSpPr>
          <p:cNvPr id="72" name="Google Shape;72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73" name="Google Shape;7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痛就是要吃藥，不然老婆會不開心，結果拿錯藥害老婆昏迷</a:t>
            </a:r>
            <a:endParaRPr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86" name="Google Shape;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想趕快吃到止痛藥，結果老公拿錯藥，讓他陷入混迷狀態</a:t>
            </a:r>
            <a:endParaRPr/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102" name="Google Shape;10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止痛藥正確服用是有助緩解不適的</a:t>
            </a: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知道錯了、知道正確服用觀念 </a:t>
            </a: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2020/11/19</a:t>
            </a: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：圖案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：圖案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片版面配置區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noProof="0"/>
              <a:t>職稱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內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手繪多邊形：圖案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28" name="直線接點​​(S)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EF11EFD-9841-42A3-B4A3-6FBC4F11D4C1}" type="datetime1">
              <a:rPr lang="zh-TW" altLang="en-US" smtClean="0"/>
              <a:t>2020/11/24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像和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59054F-9EC0-4FF9-BE0B-E7D14170D6C5}" type="datetime1">
              <a:rPr lang="zh-TW" altLang="en-US" smtClean="0"/>
              <a:t>2020/11/24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 ">
  <p:cSld name="1_標題及內容 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-1587" y="0"/>
            <a:ext cx="12193587" cy="2840682"/>
          </a:xfrm>
          <a:custGeom>
            <a:avLst/>
            <a:gdLst/>
            <a:ahLst/>
            <a:cxnLst/>
            <a:rect l="l" t="t" r="r" b="b"/>
            <a:pathLst>
              <a:path w="3296" h="934" extrusionOk="0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14AFE8">
                  <a:alpha val="89803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10"/>
          <p:cNvCxnSpPr/>
          <p:nvPr/>
        </p:nvCxnSpPr>
        <p:spPr>
          <a:xfrm>
            <a:off x="838200" y="1264837"/>
            <a:ext cx="10524344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265238"/>
            <a:ext cx="10524344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81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499227-A77C-46B9-8C77-E9B6F0EF6D7E}" type="datetime1">
              <a:rPr lang="zh-TW" altLang="en-US" smtClean="0"/>
              <a:t>2020/11/24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  <p:sldLayoutId id="2147483694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2.wdp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>
            <a:extLst>
              <a:ext uri="{FF2B5EF4-FFF2-40B4-BE49-F238E27FC236}">
                <a16:creationId xmlns:a16="http://schemas.microsoft.com/office/drawing/2014/main" id="{F2976F79-3DDB-4EA3-9948-637F313B9F94}"/>
              </a:ext>
            </a:extLst>
          </p:cNvPr>
          <p:cNvSpPr txBox="1">
            <a:spLocks/>
          </p:cNvSpPr>
          <p:nvPr/>
        </p:nvSpPr>
        <p:spPr>
          <a:xfrm rot="21408254">
            <a:off x="1941384" y="3692484"/>
            <a:ext cx="7894616" cy="22682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甘ㄟ</a:t>
            </a:r>
            <a:r>
              <a:rPr lang="zh-TW" altLang="en-US" sz="13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洗腰子</a:t>
            </a:r>
            <a:endParaRPr lang="zh-TW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BDC1A80E-6CB5-49AB-A66D-A47BB9DB27EC}"/>
              </a:ext>
            </a:extLst>
          </p:cNvPr>
          <p:cNvSpPr txBox="1">
            <a:spLocks/>
          </p:cNvSpPr>
          <p:nvPr/>
        </p:nvSpPr>
        <p:spPr>
          <a:xfrm>
            <a:off x="-199415" y="6511091"/>
            <a:ext cx="3886200" cy="665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第五組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冠廷、哲瑋、亞涓、詩婷</a:t>
            </a:r>
          </a:p>
        </p:txBody>
      </p:sp>
      <p:pic>
        <p:nvPicPr>
          <p:cNvPr id="2052" name="Picture 4" descr="止痛藥- 萌典">
            <a:extLst>
              <a:ext uri="{FF2B5EF4-FFF2-40B4-BE49-F238E27FC236}">
                <a16:creationId xmlns:a16="http://schemas.microsoft.com/office/drawing/2014/main" id="{103B5258-B795-488A-A1D8-BF724574C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4" r="65184" b="31263"/>
          <a:stretch/>
        </p:blipFill>
        <p:spPr bwMode="auto">
          <a:xfrm rot="20966442">
            <a:off x="1877918" y="1494156"/>
            <a:ext cx="1838656" cy="19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381377-2AFC-4917-A474-7BEDF53FE518}"/>
              </a:ext>
            </a:extLst>
          </p:cNvPr>
          <p:cNvSpPr txBox="1"/>
          <p:nvPr/>
        </p:nvSpPr>
        <p:spPr>
          <a:xfrm rot="21099546">
            <a:off x="528680" y="918221"/>
            <a:ext cx="170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常</a:t>
            </a:r>
            <a:endParaRPr lang="en-US" altLang="zh-TW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吃 </a:t>
            </a:r>
            <a:endParaRPr lang="zh-TW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Drug Interaction transparent background PNG cliparts free download |  HiClipart">
            <a:extLst>
              <a:ext uri="{FF2B5EF4-FFF2-40B4-BE49-F238E27FC236}">
                <a16:creationId xmlns:a16="http://schemas.microsoft.com/office/drawing/2014/main" id="{06F4CAC6-F003-4A63-B61B-D81AE8B0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24" b="97399" l="10000" r="90000">
                        <a14:foregroundMark x1="39000" y1="78902" x2="57667" y2="81792"/>
                        <a14:foregroundMark x1="57667" y1="81792" x2="47667" y2="94798"/>
                        <a14:foregroundMark x1="47667" y1="94798" x2="37667" y2="80636"/>
                        <a14:foregroundMark x1="37667" y1="80636" x2="54667" y2="77457"/>
                        <a14:foregroundMark x1="54667" y1="77457" x2="63000" y2="90173"/>
                        <a14:foregroundMark x1="63000" y1="90173" x2="44667" y2="97399"/>
                        <a14:foregroundMark x1="44667" y1="97399" x2="58000" y2="86127"/>
                        <a14:foregroundMark x1="29000" y1="9827" x2="64333" y2="4624"/>
                        <a14:foregroundMark x1="64333" y1="4624" x2="78333" y2="14162"/>
                        <a14:foregroundMark x1="78333" y1="14162" x2="79333" y2="14451"/>
                        <a14:foregroundMark x1="18000" y1="30058" x2="23667" y2="15607"/>
                        <a14:foregroundMark x1="23667" y1="15607" x2="25000" y2="15029"/>
                        <a14:foregroundMark x1="16333" y1="26590" x2="22333" y2="19653"/>
                        <a14:foregroundMark x1="21667" y1="18497" x2="27000" y2="11561"/>
                        <a14:foregroundMark x1="23667" y1="13006" x2="40667" y2="6647"/>
                        <a14:foregroundMark x1="40667" y1="6647" x2="57667" y2="6069"/>
                        <a14:foregroundMark x1="57667" y1="6069" x2="67333" y2="6069"/>
                        <a14:foregroundMark x1="15000" y1="27746" x2="22333" y2="13295"/>
                        <a14:foregroundMark x1="22333" y1="13295" x2="28667" y2="10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9647">
            <a:off x="9124174" y="2354743"/>
            <a:ext cx="3168532" cy="36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止痛藥- 萌典">
            <a:extLst>
              <a:ext uri="{FF2B5EF4-FFF2-40B4-BE49-F238E27FC236}">
                <a16:creationId xmlns:a16="http://schemas.microsoft.com/office/drawing/2014/main" id="{EA3D24F6-7CE5-4AD9-8C7D-2895A838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2" t="31144" r="33672" b="31263"/>
          <a:stretch/>
        </p:blipFill>
        <p:spPr bwMode="auto">
          <a:xfrm>
            <a:off x="3924662" y="272614"/>
            <a:ext cx="1964031" cy="222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止痛藥- 萌典">
            <a:extLst>
              <a:ext uri="{FF2B5EF4-FFF2-40B4-BE49-F238E27FC236}">
                <a16:creationId xmlns:a16="http://schemas.microsoft.com/office/drawing/2014/main" id="{A7FF3730-8B48-452E-B737-DF89AF334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3" t="31144" b="31263"/>
          <a:stretch/>
        </p:blipFill>
        <p:spPr bwMode="auto">
          <a:xfrm rot="402676">
            <a:off x="6245073" y="1131482"/>
            <a:ext cx="2155909" cy="208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682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b="13139"/>
          <a:stretch/>
        </p:blipFill>
        <p:spPr>
          <a:xfrm>
            <a:off x="1315107" y="2492748"/>
            <a:ext cx="4298110" cy="373339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/>
          <p:nvPr/>
        </p:nvSpPr>
        <p:spPr>
          <a:xfrm rot="816714">
            <a:off x="4389718" y="1509708"/>
            <a:ext cx="4627089" cy="2889984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7030A0">
              <a:alpha val="27059"/>
            </a:srgbClr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/>
              <a:t>腳本</a:t>
            </a:r>
            <a:endParaRPr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5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3333"/>
          <a:stretch/>
        </p:blipFill>
        <p:spPr>
          <a:xfrm rot="21068659">
            <a:off x="5586887" y="2239648"/>
            <a:ext cx="2001697" cy="14301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8593499" y="4549199"/>
            <a:ext cx="211455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忍痛!</a:t>
            </a:r>
            <a:endParaRPr sz="6000" b="1" dirty="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6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2268"/>
          <a:stretch/>
        </p:blipFill>
        <p:spPr>
          <a:xfrm rot="266075" flipH="1">
            <a:off x="9767659" y="1270736"/>
            <a:ext cx="1796688" cy="1402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5BC308B9-F5C4-42C9-A29E-9AB10352F070}"/>
              </a:ext>
            </a:extLst>
          </p:cNvPr>
          <p:cNvGrpSpPr/>
          <p:nvPr/>
        </p:nvGrpSpPr>
        <p:grpSpPr>
          <a:xfrm rot="16200000" flipV="1">
            <a:off x="204792" y="2017935"/>
            <a:ext cx="2220629" cy="1374108"/>
            <a:chOff x="4969638" y="4402956"/>
            <a:chExt cx="3239029" cy="1801091"/>
          </a:xfrm>
        </p:grpSpPr>
        <p:pic>
          <p:nvPicPr>
            <p:cNvPr id="10" name="Picture 3" descr="https://lh3.googleusercontent.com/3frMkE3-PXo2nmqnsiBh3hXM8KVkxc2VMj7_crCQwQlugFRD_q-ie7iBliEmYtnq_2sAmjCro72X_-mmGnJDqoK2pE5k0QhV5j5oPS5CcoL_PhkpEBQHGEx6ZkL1M1HTI3dmgf4">
              <a:extLst>
                <a:ext uri="{FF2B5EF4-FFF2-40B4-BE49-F238E27FC236}">
                  <a16:creationId xmlns:a16="http://schemas.microsoft.com/office/drawing/2014/main" id="{A34CD36E-04A0-4583-A907-E2671BC18C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65"/>
            <a:stretch/>
          </p:blipFill>
          <p:spPr bwMode="auto">
            <a:xfrm rot="5400000">
              <a:off x="7023598" y="4920483"/>
              <a:ext cx="1269931" cy="110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s://lh3.googleusercontent.com/DFjMbr2QhQJIIoHW3tzE9vNXB5tT_nygUqFwMod1BvvvbpGpEz9-vh4wSN7H2O8wHEDwI70hGSjN2Xd8Qpu2O5t7I2mJ63CVCpk4eUmNFLxBX5e6iqcTQG0dM_1Kzx9zUhtw980">
              <a:extLst>
                <a:ext uri="{FF2B5EF4-FFF2-40B4-BE49-F238E27FC236}">
                  <a16:creationId xmlns:a16="http://schemas.microsoft.com/office/drawing/2014/main" id="{123B978E-9754-4BB1-B811-9C63CFBBCF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6" t="17815" r="22829" b="13286"/>
            <a:stretch/>
          </p:blipFill>
          <p:spPr bwMode="auto">
            <a:xfrm rot="5400000">
              <a:off x="5269582" y="4103012"/>
              <a:ext cx="1801091" cy="240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 rot="816714">
            <a:off x="4473979" y="1463954"/>
            <a:ext cx="4627089" cy="2889984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00B0F0">
              <a:alpha val="36863"/>
            </a:srgbClr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/>
              <a:t>腳本</a:t>
            </a:r>
            <a:endParaRPr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056112" y="4648995"/>
            <a:ext cx="286300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聽</a:t>
            </a:r>
            <a:r>
              <a:rPr lang="zh-TW" altLang="en-US" sz="60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某嘴</a:t>
            </a:r>
            <a:r>
              <a:rPr lang="zh-TW" sz="60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!</a:t>
            </a:r>
            <a:endParaRPr sz="6000" b="1" dirty="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4">
            <a:alphaModFix amt="70000"/>
          </a:blip>
          <a:srcRect b="21725"/>
          <a:stretch/>
        </p:blipFill>
        <p:spPr>
          <a:xfrm>
            <a:off x="5120034" y="2239000"/>
            <a:ext cx="1278374" cy="100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5">
            <a:alphaModFix/>
          </a:blip>
          <a:srcRect b="18901"/>
          <a:stretch/>
        </p:blipFill>
        <p:spPr>
          <a:xfrm>
            <a:off x="6295318" y="3009720"/>
            <a:ext cx="112750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6">
            <a:alphaModFix amt="85000"/>
          </a:blip>
          <a:srcRect b="13664"/>
          <a:stretch/>
        </p:blipFill>
        <p:spPr>
          <a:xfrm>
            <a:off x="7645647" y="2421234"/>
            <a:ext cx="953290" cy="82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7">
            <a:alphaModFix/>
          </a:blip>
          <a:srcRect b="15669"/>
          <a:stretch/>
        </p:blipFill>
        <p:spPr>
          <a:xfrm>
            <a:off x="6449357" y="1942899"/>
            <a:ext cx="901918" cy="76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8">
            <a:alphaModFix/>
          </a:blip>
          <a:srcRect b="12903"/>
          <a:stretch/>
        </p:blipFill>
        <p:spPr>
          <a:xfrm rot="191128">
            <a:off x="2074364" y="3208008"/>
            <a:ext cx="3076683" cy="2679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90E2EE09-D262-49F6-9DD8-8D722B51D09D}"/>
              </a:ext>
            </a:extLst>
          </p:cNvPr>
          <p:cNvGrpSpPr/>
          <p:nvPr/>
        </p:nvGrpSpPr>
        <p:grpSpPr>
          <a:xfrm rot="16200000" flipV="1">
            <a:off x="147037" y="2121607"/>
            <a:ext cx="2416456" cy="1374108"/>
            <a:chOff x="4969638" y="4402956"/>
            <a:chExt cx="3239029" cy="1801091"/>
          </a:xfrm>
        </p:grpSpPr>
        <p:pic>
          <p:nvPicPr>
            <p:cNvPr id="13" name="Picture 3" descr="https://lh3.googleusercontent.com/3frMkE3-PXo2nmqnsiBh3hXM8KVkxc2VMj7_crCQwQlugFRD_q-ie7iBliEmYtnq_2sAmjCro72X_-mmGnJDqoK2pE5k0QhV5j5oPS5CcoL_PhkpEBQHGEx6ZkL1M1HTI3dmgf4">
              <a:extLst>
                <a:ext uri="{FF2B5EF4-FFF2-40B4-BE49-F238E27FC236}">
                  <a16:creationId xmlns:a16="http://schemas.microsoft.com/office/drawing/2014/main" id="{7A8DB48A-B244-4DDD-AB69-4E6AA86BF7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65"/>
            <a:stretch/>
          </p:blipFill>
          <p:spPr bwMode="auto">
            <a:xfrm rot="5400000">
              <a:off x="7023598" y="4920483"/>
              <a:ext cx="1269931" cy="110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lh3.googleusercontent.com/DFjMbr2QhQJIIoHW3tzE9vNXB5tT_nygUqFwMod1BvvvbpGpEz9-vh4wSN7H2O8wHEDwI70hGSjN2Xd8Qpu2O5t7I2mJ63CVCpk4eUmNFLxBX5e6iqcTQG0dM_1Kzx9zUhtw980">
              <a:extLst>
                <a:ext uri="{FF2B5EF4-FFF2-40B4-BE49-F238E27FC236}">
                  <a16:creationId xmlns:a16="http://schemas.microsoft.com/office/drawing/2014/main" id="{65426BF4-E257-4679-9810-B1117D9B81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6" t="17815" r="22829" b="13286"/>
            <a:stretch/>
          </p:blipFill>
          <p:spPr bwMode="auto">
            <a:xfrm rot="5400000">
              <a:off x="5269582" y="4103012"/>
              <a:ext cx="1801091" cy="240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Google Shape;80;p2">
            <a:extLst>
              <a:ext uri="{FF2B5EF4-FFF2-40B4-BE49-F238E27FC236}">
                <a16:creationId xmlns:a16="http://schemas.microsoft.com/office/drawing/2014/main" id="{535C6FAC-BA80-4B80-8A23-B02A05CBCC28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2268"/>
          <a:stretch/>
        </p:blipFill>
        <p:spPr>
          <a:xfrm rot="266075" flipH="1">
            <a:off x="9799966" y="1027423"/>
            <a:ext cx="1796688" cy="140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骷髅图标免抠素材免费下载_觅元素51yuansu.com">
            <a:extLst>
              <a:ext uri="{FF2B5EF4-FFF2-40B4-BE49-F238E27FC236}">
                <a16:creationId xmlns:a16="http://schemas.microsoft.com/office/drawing/2014/main" id="{ACD661B1-5F97-4783-BCD2-8F0FA2B0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297" b="97656" l="9961" r="89844">
                        <a14:foregroundMark x1="36523" y1="4492" x2="58789" y2="4883"/>
                        <a14:foregroundMark x1="19727" y1="64063" x2="16602" y2="73242"/>
                        <a14:foregroundMark x1="20898" y1="97656" x2="23438" y2="92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015">
            <a:off x="5890683" y="2028930"/>
            <a:ext cx="1760032" cy="17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 rot="816714">
            <a:off x="4479336" y="1709392"/>
            <a:ext cx="4627089" cy="2889984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41340">
              <a:alpha val="40000"/>
            </a:srgbClr>
          </a:solidFill>
          <a:ln w="12700" cap="flat" cmpd="sng">
            <a:solidFill>
              <a:srgbClr val="D413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/>
              <a:t>腳本</a:t>
            </a:r>
            <a:endParaRPr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8778304" y="4595437"/>
            <a:ext cx="211455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 dirty="0">
                <a:solidFill>
                  <a:srgbClr val="D413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吃藥!</a:t>
            </a:r>
            <a:endParaRPr sz="6000" b="1" dirty="0">
              <a:solidFill>
                <a:srgbClr val="D413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18901"/>
          <a:stretch/>
        </p:blipFill>
        <p:spPr>
          <a:xfrm>
            <a:off x="5781920" y="2188086"/>
            <a:ext cx="2021920" cy="16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 b="13481"/>
          <a:stretch/>
        </p:blipFill>
        <p:spPr>
          <a:xfrm>
            <a:off x="1068545" y="2956560"/>
            <a:ext cx="3440743" cy="2976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4"/>
          <p:cNvGrpSpPr/>
          <p:nvPr/>
        </p:nvGrpSpPr>
        <p:grpSpPr>
          <a:xfrm rot="3459664">
            <a:off x="-149989" y="488378"/>
            <a:ext cx="4669914" cy="4371937"/>
            <a:chOff x="85916" y="193570"/>
            <a:chExt cx="4669914" cy="4371937"/>
          </a:xfrm>
        </p:grpSpPr>
        <p:pic>
          <p:nvPicPr>
            <p:cNvPr id="111" name="Google Shape;111;p4"/>
            <p:cNvPicPr preferRelativeResize="0"/>
            <p:nvPr/>
          </p:nvPicPr>
          <p:blipFill rotWithShape="1">
            <a:blip r:embed="rId6">
              <a:alphaModFix/>
            </a:blip>
            <a:srcRect b="12133"/>
            <a:stretch/>
          </p:blipFill>
          <p:spPr>
            <a:xfrm>
              <a:off x="85916" y="462197"/>
              <a:ext cx="4669914" cy="41033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" name="Google Shape;112;p4"/>
            <p:cNvGrpSpPr/>
            <p:nvPr/>
          </p:nvGrpSpPr>
          <p:grpSpPr>
            <a:xfrm>
              <a:off x="1973416" y="193570"/>
              <a:ext cx="1504294" cy="1340527"/>
              <a:chOff x="4902200" y="-166989"/>
              <a:chExt cx="1504294" cy="1340527"/>
            </a:xfrm>
          </p:grpSpPr>
          <p:sp>
            <p:nvSpPr>
              <p:cNvPr id="113" name="Google Shape;113;p4"/>
              <p:cNvSpPr/>
              <p:nvPr/>
            </p:nvSpPr>
            <p:spPr>
              <a:xfrm>
                <a:off x="4953000" y="-134604"/>
                <a:ext cx="1453494" cy="1308142"/>
              </a:xfrm>
              <a:custGeom>
                <a:avLst/>
                <a:gdLst/>
                <a:ahLst/>
                <a:cxnLst/>
                <a:rect l="l" t="t" r="r" b="b"/>
                <a:pathLst>
                  <a:path w="1453494" h="1308142" extrusionOk="0">
                    <a:moveTo>
                      <a:pt x="152400" y="67020"/>
                    </a:moveTo>
                    <a:cubicBezTo>
                      <a:pt x="185451" y="54840"/>
                      <a:pt x="238822" y="93460"/>
                      <a:pt x="271873" y="81280"/>
                    </a:cubicBezTo>
                    <a:lnTo>
                      <a:pt x="1044033" y="0"/>
                    </a:lnTo>
                    <a:lnTo>
                      <a:pt x="1158854" y="107660"/>
                    </a:lnTo>
                    <a:cubicBezTo>
                      <a:pt x="1164607" y="156440"/>
                      <a:pt x="1221160" y="123941"/>
                      <a:pt x="1226913" y="172721"/>
                    </a:cubicBezTo>
                    <a:cubicBezTo>
                      <a:pt x="1281100" y="426721"/>
                      <a:pt x="1264166" y="629921"/>
                      <a:pt x="1318353" y="883921"/>
                    </a:cubicBezTo>
                    <a:cubicBezTo>
                      <a:pt x="1348833" y="968588"/>
                      <a:pt x="1287873" y="1063414"/>
                      <a:pt x="1318353" y="1148081"/>
                    </a:cubicBezTo>
                    <a:lnTo>
                      <a:pt x="1453494" y="1307553"/>
                    </a:lnTo>
                    <a:cubicBezTo>
                      <a:pt x="1373907" y="1317713"/>
                      <a:pt x="968343" y="1193286"/>
                      <a:pt x="840833" y="1178561"/>
                    </a:cubicBezTo>
                    <a:cubicBezTo>
                      <a:pt x="713323" y="1163836"/>
                      <a:pt x="848892" y="1209556"/>
                      <a:pt x="688433" y="1219201"/>
                    </a:cubicBezTo>
                    <a:lnTo>
                      <a:pt x="0" y="1246593"/>
                    </a:lnTo>
                    <a:cubicBezTo>
                      <a:pt x="36438" y="881862"/>
                      <a:pt x="93195" y="537451"/>
                      <a:pt x="129633" y="172720"/>
                    </a:cubicBezTo>
                    <a:lnTo>
                      <a:pt x="152400" y="67020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4" name="Google Shape;114;p4"/>
              <p:cNvPicPr preferRelativeResize="0"/>
              <p:nvPr/>
            </p:nvPicPr>
            <p:blipFill rotWithShape="1">
              <a:blip r:embed="rId5">
                <a:alphaModFix/>
              </a:blip>
              <a:srcRect b="13481"/>
              <a:stretch/>
            </p:blipFill>
            <p:spPr>
              <a:xfrm>
                <a:off x="4902200" y="-166989"/>
                <a:ext cx="1504294" cy="13014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4"/>
            <p:cNvSpPr/>
            <p:nvPr/>
          </p:nvSpPr>
          <p:spPr>
            <a:xfrm>
              <a:off x="2550160" y="1197192"/>
              <a:ext cx="338633" cy="28648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80;p2">
            <a:extLst>
              <a:ext uri="{FF2B5EF4-FFF2-40B4-BE49-F238E27FC236}">
                <a16:creationId xmlns:a16="http://schemas.microsoft.com/office/drawing/2014/main" id="{6DB3F532-D2D7-44DC-8A41-525C9CB80844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2268"/>
          <a:stretch/>
        </p:blipFill>
        <p:spPr>
          <a:xfrm rot="266075" flipH="1">
            <a:off x="9733962" y="1134990"/>
            <a:ext cx="1796688" cy="140216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3685880" y="1342792"/>
            <a:ext cx="4613459" cy="2931736"/>
          </a:xfrm>
          <a:prstGeom prst="wedgeEllipseCallout">
            <a:avLst>
              <a:gd name="adj1" fmla="val -7344"/>
              <a:gd name="adj2" fmla="val 62067"/>
            </a:avLst>
          </a:prstGeom>
          <a:solidFill>
            <a:srgbClr val="07D69F">
              <a:alpha val="40000"/>
            </a:srgbClr>
          </a:solidFill>
          <a:ln w="12700" cap="flat" cmpd="sng">
            <a:solidFill>
              <a:srgbClr val="059C7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/>
              <a:t>腳本</a:t>
            </a:r>
            <a:endParaRPr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872142" y="4190763"/>
            <a:ext cx="476723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 dirty="0">
                <a:solidFill>
                  <a:srgbClr val="D413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吃對藥 Good</a:t>
            </a:r>
            <a:endParaRPr sz="6000" b="1" dirty="0">
              <a:solidFill>
                <a:srgbClr val="D413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18901"/>
          <a:stretch/>
        </p:blipFill>
        <p:spPr>
          <a:xfrm>
            <a:off x="5803218" y="1806539"/>
            <a:ext cx="2021920" cy="16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5">
            <a:alphaModFix/>
          </a:blip>
          <a:srcRect b="13539"/>
          <a:stretch/>
        </p:blipFill>
        <p:spPr>
          <a:xfrm>
            <a:off x="421452" y="2350585"/>
            <a:ext cx="4012312" cy="346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6">
            <a:alphaModFix/>
          </a:blip>
          <a:srcRect b="21725"/>
          <a:stretch/>
        </p:blipFill>
        <p:spPr>
          <a:xfrm>
            <a:off x="4343148" y="1981468"/>
            <a:ext cx="1647909" cy="128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7">
            <a:alphaModFix amt="85000"/>
          </a:blip>
          <a:srcRect/>
          <a:stretch/>
        </p:blipFill>
        <p:spPr>
          <a:xfrm>
            <a:off x="5186005" y="2648848"/>
            <a:ext cx="1987997" cy="164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8">
            <a:alphaModFix/>
          </a:blip>
          <a:srcRect b="21725"/>
          <a:stretch/>
        </p:blipFill>
        <p:spPr>
          <a:xfrm>
            <a:off x="4232915" y="4965735"/>
            <a:ext cx="1758142" cy="137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9">
            <a:alphaModFix/>
          </a:blip>
          <a:srcRect b="18643"/>
          <a:stretch/>
        </p:blipFill>
        <p:spPr>
          <a:xfrm>
            <a:off x="5414548" y="4848844"/>
            <a:ext cx="1875054" cy="1525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5"/>
          <p:cNvGrpSpPr/>
          <p:nvPr/>
        </p:nvGrpSpPr>
        <p:grpSpPr>
          <a:xfrm rot="5400000">
            <a:off x="7422756" y="4704361"/>
            <a:ext cx="2045672" cy="2261606"/>
            <a:chOff x="85916" y="193570"/>
            <a:chExt cx="4669914" cy="4371937"/>
          </a:xfrm>
        </p:grpSpPr>
        <p:pic>
          <p:nvPicPr>
            <p:cNvPr id="132" name="Google Shape;132;p5"/>
            <p:cNvPicPr preferRelativeResize="0"/>
            <p:nvPr/>
          </p:nvPicPr>
          <p:blipFill rotWithShape="1">
            <a:blip r:embed="rId10">
              <a:alphaModFix/>
            </a:blip>
            <a:srcRect b="12133"/>
            <a:stretch/>
          </p:blipFill>
          <p:spPr>
            <a:xfrm>
              <a:off x="85916" y="462197"/>
              <a:ext cx="4669914" cy="41033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" name="Google Shape;133;p5"/>
            <p:cNvGrpSpPr/>
            <p:nvPr/>
          </p:nvGrpSpPr>
          <p:grpSpPr>
            <a:xfrm>
              <a:off x="1973416" y="193570"/>
              <a:ext cx="1504294" cy="1340527"/>
              <a:chOff x="4902200" y="-166989"/>
              <a:chExt cx="1504294" cy="1340527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4953000" y="-134604"/>
                <a:ext cx="1453494" cy="1308142"/>
              </a:xfrm>
              <a:custGeom>
                <a:avLst/>
                <a:gdLst/>
                <a:ahLst/>
                <a:cxnLst/>
                <a:rect l="l" t="t" r="r" b="b"/>
                <a:pathLst>
                  <a:path w="1453494" h="1308142" extrusionOk="0">
                    <a:moveTo>
                      <a:pt x="152400" y="67020"/>
                    </a:moveTo>
                    <a:cubicBezTo>
                      <a:pt x="185451" y="54840"/>
                      <a:pt x="238822" y="93460"/>
                      <a:pt x="271873" y="81280"/>
                    </a:cubicBezTo>
                    <a:lnTo>
                      <a:pt x="1044033" y="0"/>
                    </a:lnTo>
                    <a:lnTo>
                      <a:pt x="1158854" y="107660"/>
                    </a:lnTo>
                    <a:cubicBezTo>
                      <a:pt x="1164607" y="156440"/>
                      <a:pt x="1221160" y="123941"/>
                      <a:pt x="1226913" y="172721"/>
                    </a:cubicBezTo>
                    <a:cubicBezTo>
                      <a:pt x="1281100" y="426721"/>
                      <a:pt x="1264166" y="629921"/>
                      <a:pt x="1318353" y="883921"/>
                    </a:cubicBezTo>
                    <a:cubicBezTo>
                      <a:pt x="1348833" y="968588"/>
                      <a:pt x="1287873" y="1063414"/>
                      <a:pt x="1318353" y="1148081"/>
                    </a:cubicBezTo>
                    <a:lnTo>
                      <a:pt x="1453494" y="1307553"/>
                    </a:lnTo>
                    <a:cubicBezTo>
                      <a:pt x="1373907" y="1317713"/>
                      <a:pt x="968343" y="1193286"/>
                      <a:pt x="840833" y="1178561"/>
                    </a:cubicBezTo>
                    <a:cubicBezTo>
                      <a:pt x="713323" y="1163836"/>
                      <a:pt x="848892" y="1209556"/>
                      <a:pt x="688433" y="1219201"/>
                    </a:cubicBezTo>
                    <a:lnTo>
                      <a:pt x="0" y="1246593"/>
                    </a:lnTo>
                    <a:cubicBezTo>
                      <a:pt x="36438" y="881862"/>
                      <a:pt x="93195" y="537451"/>
                      <a:pt x="129633" y="172720"/>
                    </a:cubicBezTo>
                    <a:lnTo>
                      <a:pt x="152400" y="67020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5" name="Google Shape;135;p5"/>
              <p:cNvPicPr preferRelativeResize="0"/>
              <p:nvPr/>
            </p:nvPicPr>
            <p:blipFill rotWithShape="1">
              <a:blip r:embed="rId11">
                <a:alphaModFix/>
              </a:blip>
              <a:srcRect b="13481"/>
              <a:stretch/>
            </p:blipFill>
            <p:spPr>
              <a:xfrm>
                <a:off x="4902200" y="-166989"/>
                <a:ext cx="1504294" cy="13014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" name="Google Shape;136;p5"/>
            <p:cNvSpPr/>
            <p:nvPr/>
          </p:nvSpPr>
          <p:spPr>
            <a:xfrm>
              <a:off x="2550160" y="1197192"/>
              <a:ext cx="338633" cy="28648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" name="Google Shape;80;p2">
            <a:extLst>
              <a:ext uri="{FF2B5EF4-FFF2-40B4-BE49-F238E27FC236}">
                <a16:creationId xmlns:a16="http://schemas.microsoft.com/office/drawing/2014/main" id="{073FDB1D-571A-405A-868F-2EFDD8D8DE9E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2268"/>
          <a:stretch/>
        </p:blipFill>
        <p:spPr>
          <a:xfrm>
            <a:off x="1663795" y="2477236"/>
            <a:ext cx="1554753" cy="140216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/>
              <a:t>腳本</a:t>
            </a:r>
            <a:endParaRPr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13539"/>
          <a:stretch/>
        </p:blipFill>
        <p:spPr>
          <a:xfrm>
            <a:off x="6921950" y="2033490"/>
            <a:ext cx="4012312" cy="346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5">
            <a:alphaModFix/>
          </a:blip>
          <a:srcRect b="21725"/>
          <a:stretch/>
        </p:blipFill>
        <p:spPr>
          <a:xfrm>
            <a:off x="838199" y="2113307"/>
            <a:ext cx="4431852" cy="346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3893737" y="1415120"/>
            <a:ext cx="2888063" cy="166618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9F5FCF"/>
          </a:solidFill>
          <a:ln w="12700" cap="flat" cmpd="sng">
            <a:solidFill>
              <a:srgbClr val="9F5FC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老倫家就比較不懂啦</a:t>
            </a:r>
            <a:endParaRPr sz="2000" b="1" dirty="0"/>
          </a:p>
        </p:txBody>
      </p:sp>
      <p:pic>
        <p:nvPicPr>
          <p:cNvPr id="7" name="Google Shape;80;p2">
            <a:extLst>
              <a:ext uri="{FF2B5EF4-FFF2-40B4-BE49-F238E27FC236}">
                <a16:creationId xmlns:a16="http://schemas.microsoft.com/office/drawing/2014/main" id="{199E220E-7050-4AE0-BE1E-79D53C2D2692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2268"/>
          <a:stretch/>
        </p:blipFill>
        <p:spPr>
          <a:xfrm flipH="1">
            <a:off x="8229557" y="2374900"/>
            <a:ext cx="1397095" cy="114631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/>
              <a:t>腳本</a:t>
            </a:r>
            <a:endParaRPr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13539"/>
          <a:stretch/>
        </p:blipFill>
        <p:spPr>
          <a:xfrm>
            <a:off x="6921950" y="2033490"/>
            <a:ext cx="4012312" cy="34690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3503859" y="1358396"/>
            <a:ext cx="3839376" cy="166618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以後不會給</a:t>
            </a:r>
            <a:endParaRPr lang="en-US" altLang="zh-TW" sz="2800" b="1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老婆吃老鼠藥了</a:t>
            </a:r>
            <a:endParaRPr sz="2000" b="1" dirty="0">
              <a:solidFill>
                <a:srgbClr val="FFFF00"/>
              </a:solidFill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 b="18643"/>
          <a:stretch/>
        </p:blipFill>
        <p:spPr>
          <a:xfrm>
            <a:off x="1363835" y="2579905"/>
            <a:ext cx="3643911" cy="29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0;p2">
            <a:extLst>
              <a:ext uri="{FF2B5EF4-FFF2-40B4-BE49-F238E27FC236}">
                <a16:creationId xmlns:a16="http://schemas.microsoft.com/office/drawing/2014/main" id="{1FA74C49-C64B-49B6-9846-0E6EBC169BE3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2268"/>
          <a:stretch/>
        </p:blipFill>
        <p:spPr>
          <a:xfrm flipH="1">
            <a:off x="8229558" y="2342716"/>
            <a:ext cx="1397095" cy="114631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/>
              <a:t>腳本</a:t>
            </a:r>
            <a:endParaRPr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13539"/>
          <a:stretch/>
        </p:blipFill>
        <p:spPr>
          <a:xfrm>
            <a:off x="7023550" y="2103722"/>
            <a:ext cx="4012312" cy="3469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3799002" y="1313520"/>
            <a:ext cx="3448596" cy="166618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D41340"/>
          </a:solidFill>
          <a:ln w="12700" cap="flat" cmpd="sng">
            <a:solidFill>
              <a:srgbClr val="D413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正確用藥觀念真</a:t>
            </a:r>
            <a:r>
              <a:rPr lang="zh-TW" sz="2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是一大學問</a:t>
            </a:r>
            <a:r>
              <a:rPr lang="zh-TW" altLang="en-US" sz="2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!</a:t>
            </a:r>
            <a:endParaRPr sz="28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5">
            <a:alphaModFix/>
          </a:blip>
          <a:srcRect b="13402"/>
          <a:stretch/>
        </p:blipFill>
        <p:spPr>
          <a:xfrm>
            <a:off x="932092" y="2363690"/>
            <a:ext cx="4012312" cy="347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0;p2">
            <a:extLst>
              <a:ext uri="{FF2B5EF4-FFF2-40B4-BE49-F238E27FC236}">
                <a16:creationId xmlns:a16="http://schemas.microsoft.com/office/drawing/2014/main" id="{AF764945-A1DD-43DC-B805-05B9A834E1BD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2268"/>
          <a:stretch/>
        </p:blipFill>
        <p:spPr>
          <a:xfrm flipH="1">
            <a:off x="8331158" y="2406549"/>
            <a:ext cx="1397095" cy="114631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dirty="0"/>
              <a:t>教學目標</a:t>
            </a:r>
            <a:endParaRPr dirty="0"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36D56E1E-F953-45B7-AE08-E0C4F10E785F}"/>
              </a:ext>
            </a:extLst>
          </p:cNvPr>
          <p:cNvSpPr txBox="1"/>
          <p:nvPr/>
        </p:nvSpPr>
        <p:spPr>
          <a:xfrm>
            <a:off x="1262743" y="1595088"/>
            <a:ext cx="764141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b="1" dirty="0">
                <a:solidFill>
                  <a:srgbClr val="D413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zh-TW" altLang="en-US" sz="6000" b="1" dirty="0">
                <a:solidFill>
                  <a:srgbClr val="D413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正確的用藥觀念</a:t>
            </a:r>
            <a:endParaRPr lang="en-US" altLang="zh-TW" sz="6000" b="1" dirty="0">
              <a:solidFill>
                <a:srgbClr val="D413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D413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altLang="en-US" sz="6000" b="1" dirty="0">
                <a:solidFill>
                  <a:srgbClr val="D413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學會藥物辨識</a:t>
            </a:r>
            <a:endParaRPr lang="en-US" altLang="zh-TW" sz="6000" b="1" dirty="0">
              <a:solidFill>
                <a:srgbClr val="D413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D413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zh-TW" altLang="en-US" sz="6000" b="1" dirty="0">
                <a:solidFill>
                  <a:srgbClr val="D413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提早預防性投藥</a:t>
            </a:r>
            <a:endParaRPr sz="6000" b="1" dirty="0">
              <a:solidFill>
                <a:srgbClr val="D413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" name="Google Shape;166;p8">
            <a:extLst>
              <a:ext uri="{FF2B5EF4-FFF2-40B4-BE49-F238E27FC236}">
                <a16:creationId xmlns:a16="http://schemas.microsoft.com/office/drawing/2014/main" id="{D15445B3-BCF4-4D46-B93C-0E1BE1B598E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3539"/>
          <a:stretch/>
        </p:blipFill>
        <p:spPr>
          <a:xfrm>
            <a:off x="7578722" y="2092836"/>
            <a:ext cx="4012312" cy="346906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73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蘑菇头敬礼图片(第1页) - 一起扣扣网">
            <a:extLst>
              <a:ext uri="{FF2B5EF4-FFF2-40B4-BE49-F238E27FC236}">
                <a16:creationId xmlns:a16="http://schemas.microsoft.com/office/drawing/2014/main" id="{ABA3CD6A-CA83-4FCE-BF86-0F2AA0EC3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2157" l="9804" r="89804">
                        <a14:foregroundMark x1="38039" y1="29412" x2="47451" y2="27451"/>
                        <a14:foregroundMark x1="32157" y1="24706" x2="48235" y2="11373"/>
                        <a14:foregroundMark x1="48235" y1="11373" x2="66667" y2="20000"/>
                        <a14:foregroundMark x1="66667" y1="20000" x2="66275" y2="29020"/>
                        <a14:foregroundMark x1="63137" y1="30980" x2="63922" y2="37647"/>
                        <a14:foregroundMark x1="62353" y1="29412" x2="62353" y2="26275"/>
                        <a14:foregroundMark x1="45098" y1="32157" x2="49020" y2="24706"/>
                        <a14:foregroundMark x1="49412" y1="40784" x2="56863" y2="22745"/>
                        <a14:foregroundMark x1="56863" y1="22745" x2="36863" y2="21569"/>
                        <a14:foregroundMark x1="36863" y1="21569" x2="53725" y2="32157"/>
                        <a14:foregroundMark x1="53725" y1="32157" x2="54118" y2="30980"/>
                        <a14:foregroundMark x1="45882" y1="62745" x2="48235" y2="70196"/>
                        <a14:foregroundMark x1="52941" y1="63922" x2="52941" y2="69804"/>
                        <a14:foregroundMark x1="22745" y1="90196" x2="43529" y2="88627"/>
                        <a14:foregroundMark x1="43529" y1="88627" x2="88627" y2="88627"/>
                        <a14:foregroundMark x1="24314" y1="86275" x2="43922" y2="84314"/>
                        <a14:foregroundMark x1="43922" y1="84314" x2="81961" y2="84314"/>
                        <a14:foregroundMark x1="24706" y1="94118" x2="47451" y2="92157"/>
                        <a14:foregroundMark x1="47451" y1="92157" x2="83922" y2="92157"/>
                        <a14:foregroundMark x1="22353" y1="83922" x2="41961" y2="82745"/>
                        <a14:foregroundMark x1="41961" y1="82745" x2="83922" y2="85098"/>
                        <a14:foregroundMark x1="83922" y1="85098" x2="85882" y2="85882"/>
                        <a14:foregroundMark x1="34118" y1="32157" x2="45098" y2="36078"/>
                        <a14:foregroundMark x1="42745" y1="7843" x2="54118" y2="6275"/>
                        <a14:foregroundMark x1="54118" y1="6275" x2="58431" y2="7843"/>
                        <a14:foregroundMark x1="43529" y1="7451" x2="54902" y2="6667"/>
                        <a14:foregroundMark x1="54902" y1="6667" x2="57647" y2="7451"/>
                        <a14:foregroundMark x1="40784" y1="8235" x2="51373" y2="5882"/>
                        <a14:foregroundMark x1="51373" y1="5882" x2="58039" y2="8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843"/>
          <a:stretch/>
        </p:blipFill>
        <p:spPr bwMode="auto">
          <a:xfrm>
            <a:off x="3763391" y="1116518"/>
            <a:ext cx="4847207" cy="37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DC94D5A-491E-4066-92AC-060FB808B55A}"/>
              </a:ext>
            </a:extLst>
          </p:cNvPr>
          <p:cNvSpPr txBox="1"/>
          <p:nvPr/>
        </p:nvSpPr>
        <p:spPr>
          <a:xfrm>
            <a:off x="4403494" y="5019231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8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r>
              <a:rPr lang="en-US" altLang="zh-TW" sz="48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8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32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故事主角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29BCFCB-6E8C-4DC6-BFFF-393E16809D76}"/>
              </a:ext>
            </a:extLst>
          </p:cNvPr>
          <p:cNvGrpSpPr/>
          <p:nvPr/>
        </p:nvGrpSpPr>
        <p:grpSpPr>
          <a:xfrm>
            <a:off x="1039990" y="2217917"/>
            <a:ext cx="3388660" cy="2634601"/>
            <a:chOff x="1039990" y="2217917"/>
            <a:chExt cx="3388660" cy="2634601"/>
          </a:xfrm>
        </p:grpSpPr>
        <p:sp>
          <p:nvSpPr>
            <p:cNvPr id="5" name="文字方塊 4"/>
            <p:cNvSpPr txBox="1"/>
            <p:nvPr/>
          </p:nvSpPr>
          <p:spPr>
            <a:xfrm>
              <a:off x="1857611" y="2217917"/>
              <a:ext cx="1940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新婚夫妻</a:t>
              </a: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9" r="11858" b="12912"/>
            <a:stretch/>
          </p:blipFill>
          <p:spPr>
            <a:xfrm>
              <a:off x="1039990" y="2933752"/>
              <a:ext cx="1721224" cy="1918766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0" r="16276" b="17387"/>
            <a:stretch/>
          </p:blipFill>
          <p:spPr>
            <a:xfrm>
              <a:off x="2689498" y="2763114"/>
              <a:ext cx="1739152" cy="2089404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1AA6A2-265B-4D73-A97C-C3D97E2B5059}"/>
              </a:ext>
            </a:extLst>
          </p:cNvPr>
          <p:cNvGrpSpPr/>
          <p:nvPr/>
        </p:nvGrpSpPr>
        <p:grpSpPr>
          <a:xfrm>
            <a:off x="5286130" y="2163893"/>
            <a:ext cx="1864659" cy="2866937"/>
            <a:chOff x="5163670" y="2163893"/>
            <a:chExt cx="1864659" cy="2866937"/>
          </a:xfrm>
        </p:grpSpPr>
        <p:sp>
          <p:nvSpPr>
            <p:cNvPr id="8" name="文字方塊 7"/>
            <p:cNvSpPr txBox="1"/>
            <p:nvPr/>
          </p:nvSpPr>
          <p:spPr>
            <a:xfrm>
              <a:off x="5574599" y="2163893"/>
              <a:ext cx="1252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婆婆</a:t>
              </a: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1" r="17557" b="17562"/>
            <a:stretch/>
          </p:blipFill>
          <p:spPr>
            <a:xfrm>
              <a:off x="5163670" y="2748668"/>
              <a:ext cx="1864659" cy="2282162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7374A1D-869C-4CE6-A76A-7A1019834F68}"/>
              </a:ext>
            </a:extLst>
          </p:cNvPr>
          <p:cNvGrpSpPr/>
          <p:nvPr/>
        </p:nvGrpSpPr>
        <p:grpSpPr>
          <a:xfrm>
            <a:off x="8008270" y="2163893"/>
            <a:ext cx="2386208" cy="2866937"/>
            <a:chOff x="7763349" y="2163893"/>
            <a:chExt cx="2386208" cy="2866937"/>
          </a:xfrm>
        </p:grpSpPr>
        <p:sp>
          <p:nvSpPr>
            <p:cNvPr id="10" name="文字方塊 9"/>
            <p:cNvSpPr txBox="1"/>
            <p:nvPr/>
          </p:nvSpPr>
          <p:spPr>
            <a:xfrm>
              <a:off x="8305338" y="2163893"/>
              <a:ext cx="153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林醫生</a:t>
              </a: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01"/>
            <a:stretch/>
          </p:blipFill>
          <p:spPr>
            <a:xfrm>
              <a:off x="7763349" y="2925161"/>
              <a:ext cx="2386208" cy="2105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1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故事主角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1" r="17557" b="17562"/>
          <a:stretch/>
        </p:blipFill>
        <p:spPr>
          <a:xfrm>
            <a:off x="1424610" y="2062480"/>
            <a:ext cx="2931490" cy="353432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85244" y="2062480"/>
            <a:ext cx="68404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婆婆</a:t>
            </a:r>
            <a:endParaRPr lang="en-US" altLang="zh-TW" sz="4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傳統台灣霸道大媽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怨嘆人生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忌妒媳婦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07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故事主角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881071" y="2136371"/>
            <a:ext cx="5143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老婆</a:t>
            </a:r>
            <a:endParaRPr lang="en-US" altLang="zh-TW" sz="4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新時代女性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重視平權與自主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9" r="11858" b="12912"/>
          <a:stretch/>
        </p:blipFill>
        <p:spPr>
          <a:xfrm>
            <a:off x="1533827" y="2459191"/>
            <a:ext cx="2496256" cy="2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故事主角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56151" y="1851944"/>
            <a:ext cx="79961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老公</a:t>
            </a:r>
            <a:endParaRPr lang="en-US" altLang="zh-TW" sz="4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聽某嘴，大富貴</a:t>
            </a:r>
            <a:endParaRPr lang="en-US" altLang="zh-TW" sz="4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只有老婆好過，</a:t>
            </a:r>
            <a:endParaRPr lang="en-US" altLang="zh-TW" sz="4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我才有好日子過</a:t>
            </a:r>
            <a:r>
              <a:rPr lang="en-US" altLang="zh-TW" sz="4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r="16276" b="17387"/>
          <a:stretch/>
        </p:blipFill>
        <p:spPr>
          <a:xfrm>
            <a:off x="1725766" y="2219700"/>
            <a:ext cx="2537526" cy="30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6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故事主角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072806" y="1814829"/>
            <a:ext cx="5043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</a:t>
            </a:r>
            <a:r>
              <a:rPr lang="en-US" altLang="zh-TW" sz="4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  <a:p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百大名醫之首</a:t>
            </a:r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教授級名醫</a:t>
            </a:r>
            <a:endParaRPr lang="en-US" altLang="zh-TW" sz="4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專業權威</a:t>
            </a:r>
            <a:endParaRPr lang="en-US" altLang="zh-TW" sz="4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1"/>
          <a:stretch/>
        </p:blipFill>
        <p:spPr>
          <a:xfrm>
            <a:off x="1371600" y="2726592"/>
            <a:ext cx="3098624" cy="26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腳本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r="13133" b="13120"/>
          <a:stretch/>
        </p:blipFill>
        <p:spPr>
          <a:xfrm rot="218273">
            <a:off x="3653111" y="1466643"/>
            <a:ext cx="1996680" cy="20704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4"/>
          <a:stretch/>
        </p:blipFill>
        <p:spPr>
          <a:xfrm>
            <a:off x="689530" y="3425454"/>
            <a:ext cx="2227662" cy="193151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3667626" y="3749095"/>
            <a:ext cx="1977016" cy="1087005"/>
            <a:chOff x="5556182" y="4920229"/>
            <a:chExt cx="1447859" cy="82675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46"/>
            <a:stretch/>
          </p:blipFill>
          <p:spPr>
            <a:xfrm rot="20834963">
              <a:off x="5556182" y="5078715"/>
              <a:ext cx="617586" cy="524665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44"/>
            <a:stretch/>
          </p:blipFill>
          <p:spPr>
            <a:xfrm>
              <a:off x="6048886" y="4920229"/>
              <a:ext cx="955155" cy="826752"/>
            </a:xfrm>
            <a:prstGeom prst="rect">
              <a:avLst/>
            </a:prstGeom>
          </p:spPr>
        </p:pic>
      </p:grpSp>
      <p:sp>
        <p:nvSpPr>
          <p:cNvPr id="19" name="乘號 18"/>
          <p:cNvSpPr/>
          <p:nvPr/>
        </p:nvSpPr>
        <p:spPr>
          <a:xfrm rot="21288348">
            <a:off x="3884706" y="3841631"/>
            <a:ext cx="1344986" cy="1058126"/>
          </a:xfrm>
          <a:prstGeom prst="mathMultiply">
            <a:avLst>
              <a:gd name="adj1" fmla="val 20809"/>
            </a:avLst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 rot="21324053">
            <a:off x="7772365" y="4424115"/>
            <a:ext cx="3727023" cy="1807963"/>
            <a:chOff x="4969638" y="4402956"/>
            <a:chExt cx="3239029" cy="1801091"/>
          </a:xfrm>
        </p:grpSpPr>
        <p:pic>
          <p:nvPicPr>
            <p:cNvPr id="1027" name="Picture 3" descr="https://lh3.googleusercontent.com/3frMkE3-PXo2nmqnsiBh3hXM8KVkxc2VMj7_crCQwQlugFRD_q-ie7iBliEmYtnq_2sAmjCro72X_-mmGnJDqoK2pE5k0QhV5j5oPS5CcoL_PhkpEBQHGEx6ZkL1M1HTI3dmgf4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65"/>
            <a:stretch/>
          </p:blipFill>
          <p:spPr bwMode="auto">
            <a:xfrm rot="5400000">
              <a:off x="7023598" y="4920483"/>
              <a:ext cx="1269931" cy="110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lh3.googleusercontent.com/DFjMbr2QhQJIIoHW3tzE9vNXB5tT_nygUqFwMod1BvvvbpGpEz9-vh4wSN7H2O8wHEDwI70hGSjN2Xd8Qpu2O5t7I2mJ63CVCpk4eUmNFLxBX5e6iqcTQG0dM_1Kzx9zUhtw980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6" t="17815" r="22829" b="13286"/>
            <a:stretch/>
          </p:blipFill>
          <p:spPr bwMode="auto">
            <a:xfrm rot="5400000">
              <a:off x="5269582" y="4103012"/>
              <a:ext cx="1801091" cy="240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8B162C3-AB95-4150-A961-DF44A58D81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6" t="40081" r="54814" b="39853"/>
          <a:stretch/>
        </p:blipFill>
        <p:spPr>
          <a:xfrm rot="1239770">
            <a:off x="3092331" y="2873298"/>
            <a:ext cx="843076" cy="9070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D138C18-E326-47DD-BD58-353ECD37C2B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r="22351" b="13589"/>
          <a:stretch/>
        </p:blipFill>
        <p:spPr>
          <a:xfrm>
            <a:off x="6554776" y="1699990"/>
            <a:ext cx="1151105" cy="1226078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552D2A3F-16CE-4555-85FB-3BCA72CB9645}"/>
              </a:ext>
            </a:extLst>
          </p:cNvPr>
          <p:cNvGrpSpPr/>
          <p:nvPr/>
        </p:nvGrpSpPr>
        <p:grpSpPr>
          <a:xfrm rot="20807874">
            <a:off x="6375485" y="3200939"/>
            <a:ext cx="2120195" cy="1017367"/>
            <a:chOff x="4969976" y="3862200"/>
            <a:chExt cx="2258629" cy="1092450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CEFBDD2-E576-46DD-A397-B9E201E6A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alphaModFix amt="50000"/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20"/>
            <a:stretch/>
          </p:blipFill>
          <p:spPr>
            <a:xfrm>
              <a:off x="4969976" y="3862200"/>
              <a:ext cx="1149851" cy="995548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BDDBEEE8-C482-4B25-A2F1-7AD916B4C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alphaModFix amt="50000"/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390"/>
            <a:stretch/>
          </p:blipFill>
          <p:spPr>
            <a:xfrm>
              <a:off x="5930943" y="3882652"/>
              <a:ext cx="1297662" cy="1071998"/>
            </a:xfrm>
            <a:prstGeom prst="rect">
              <a:avLst/>
            </a:prstGeom>
          </p:spPr>
        </p:pic>
      </p:grpSp>
      <p:pic>
        <p:nvPicPr>
          <p:cNvPr id="5124" name="Picture 4" descr="骷髅图标免抠素材免费下载_觅元素51yuansu.com">
            <a:extLst>
              <a:ext uri="{FF2B5EF4-FFF2-40B4-BE49-F238E27FC236}">
                <a16:creationId xmlns:a16="http://schemas.microsoft.com/office/drawing/2014/main" id="{EA208CD7-60C0-485E-85A8-9FB5B693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85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297" b="97656" l="9961" r="89844">
                        <a14:foregroundMark x1="36523" y1="4492" x2="58789" y2="4883"/>
                        <a14:foregroundMark x1="19727" y1="64063" x2="16602" y2="73242"/>
                        <a14:foregroundMark x1="20898" y1="97656" x2="23438" y2="92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015">
            <a:off x="7392383" y="3017701"/>
            <a:ext cx="1462788" cy="146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6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腳本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5427" b="13205"/>
          <a:stretch/>
        </p:blipFill>
        <p:spPr>
          <a:xfrm rot="21143602">
            <a:off x="3877502" y="860404"/>
            <a:ext cx="2627922" cy="253073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r="22351" b="13589"/>
          <a:stretch/>
        </p:blipFill>
        <p:spPr>
          <a:xfrm rot="683679">
            <a:off x="8240079" y="1503648"/>
            <a:ext cx="1274401" cy="151717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1" r="17557" b="17562"/>
          <a:stretch/>
        </p:blipFill>
        <p:spPr>
          <a:xfrm rot="21161799">
            <a:off x="1060599" y="2614921"/>
            <a:ext cx="1709502" cy="1966332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6" t="40081" r="54814" b="39853"/>
          <a:stretch/>
        </p:blipFill>
        <p:spPr>
          <a:xfrm rot="756232">
            <a:off x="3034871" y="3032531"/>
            <a:ext cx="956372" cy="1028931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1A6DB765-ADBF-4B4D-9851-DCE7C02E13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6" t="40081" r="54814" b="39853"/>
          <a:stretch/>
        </p:blipFill>
        <p:spPr>
          <a:xfrm rot="3057444" flipH="1" flipV="1">
            <a:off x="6783550" y="2332457"/>
            <a:ext cx="1145350" cy="1232247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7E34D2E2-DD85-402A-9913-5D673F7B4D50}"/>
              </a:ext>
            </a:extLst>
          </p:cNvPr>
          <p:cNvGrpSpPr/>
          <p:nvPr/>
        </p:nvGrpSpPr>
        <p:grpSpPr>
          <a:xfrm rot="231245">
            <a:off x="7858186" y="3792631"/>
            <a:ext cx="3782467" cy="2550745"/>
            <a:chOff x="7438939" y="3763382"/>
            <a:chExt cx="3782467" cy="2550745"/>
          </a:xfrm>
        </p:grpSpPr>
        <p:pic>
          <p:nvPicPr>
            <p:cNvPr id="6146" name="Picture 2" descr="蘑菇头吐血表情包(第1页) - 图说健康">
              <a:extLst>
                <a:ext uri="{FF2B5EF4-FFF2-40B4-BE49-F238E27FC236}">
                  <a16:creationId xmlns:a16="http://schemas.microsoft.com/office/drawing/2014/main" id="{3A3585ED-1D12-4718-BCFE-A394E9C288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556" b="97333" l="9778" r="89778">
                          <a14:foregroundMark x1="61333" y1="25333" x2="61333" y2="25333"/>
                          <a14:foregroundMark x1="60000" y1="25333" x2="51556" y2="23556"/>
                          <a14:foregroundMark x1="69778" y1="49333" x2="50667" y2="48444"/>
                          <a14:foregroundMark x1="75111" y1="65333" x2="62667" y2="75556"/>
                          <a14:foregroundMark x1="79111" y1="79111" x2="79111" y2="79111"/>
                          <a14:foregroundMark x1="72000" y1="79556" x2="72444" y2="80000"/>
                          <a14:foregroundMark x1="40444" y1="84000" x2="40444" y2="84000"/>
                          <a14:foregroundMark x1="39556" y1="81778" x2="33778" y2="96444"/>
                          <a14:foregroundMark x1="68889" y1="95111" x2="44889" y2="97333"/>
                          <a14:foregroundMark x1="43111" y1="51556" x2="36000" y2="64889"/>
                          <a14:foregroundMark x1="82667" y1="77333" x2="82667" y2="7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62"/>
            <a:stretch/>
          </p:blipFill>
          <p:spPr bwMode="auto">
            <a:xfrm rot="794271" flipH="1">
              <a:off x="8521007" y="3763382"/>
              <a:ext cx="2700399" cy="223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9009BCD-7E90-435E-9108-6BE0F0CF65B0}"/>
                </a:ext>
              </a:extLst>
            </p:cNvPr>
            <p:cNvGrpSpPr/>
            <p:nvPr/>
          </p:nvGrpSpPr>
          <p:grpSpPr>
            <a:xfrm>
              <a:off x="7438939" y="4973306"/>
              <a:ext cx="1513085" cy="1340821"/>
              <a:chOff x="7438939" y="4973306"/>
              <a:chExt cx="1513085" cy="1340821"/>
            </a:xfrm>
          </p:grpSpPr>
          <p:grpSp>
            <p:nvGrpSpPr>
              <p:cNvPr id="10" name="群組 9"/>
              <p:cNvGrpSpPr/>
              <p:nvPr/>
            </p:nvGrpSpPr>
            <p:grpSpPr>
              <a:xfrm rot="21374076">
                <a:off x="7438939" y="5498014"/>
                <a:ext cx="1513085" cy="816113"/>
                <a:chOff x="5515529" y="4920229"/>
                <a:chExt cx="1488512" cy="826752"/>
              </a:xfrm>
            </p:grpSpPr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 rotWithShape="1">
                <a:blip r:embed="rId9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046"/>
                <a:stretch/>
              </p:blipFill>
              <p:spPr>
                <a:xfrm rot="20834963">
                  <a:off x="5515529" y="4973718"/>
                  <a:ext cx="617586" cy="524665"/>
                </a:xfrm>
                <a:prstGeom prst="rect">
                  <a:avLst/>
                </a:prstGeom>
              </p:spPr>
            </p:pic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444"/>
                <a:stretch/>
              </p:blipFill>
              <p:spPr>
                <a:xfrm>
                  <a:off x="6048886" y="4920229"/>
                  <a:ext cx="955155" cy="826752"/>
                </a:xfrm>
                <a:prstGeom prst="rect">
                  <a:avLst/>
                </a:prstGeom>
              </p:spPr>
            </p:pic>
          </p:grpSp>
          <p:pic>
            <p:nvPicPr>
              <p:cNvPr id="26" name="Picture 4" descr="骷髅图标免抠素材免费下载_觅元素51yuansu.com">
                <a:extLst>
                  <a:ext uri="{FF2B5EF4-FFF2-40B4-BE49-F238E27FC236}">
                    <a16:creationId xmlns:a16="http://schemas.microsoft.com/office/drawing/2014/main" id="{003EB327-824A-4D8B-B070-8EA0DFB16B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4297" b="97656" l="9961" r="89844">
                            <a14:foregroundMark x1="36523" y1="4492" x2="58789" y2="4883"/>
                            <a14:foregroundMark x1="19727" y1="64063" x2="16602" y2="73242"/>
                            <a14:foregroundMark x1="20898" y1="97656" x2="23438" y2="929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845876">
                <a:off x="7606253" y="4973306"/>
                <a:ext cx="999450" cy="999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5FDF0C3-2647-478D-ABB5-64FB0BA205BF}"/>
              </a:ext>
            </a:extLst>
          </p:cNvPr>
          <p:cNvGrpSpPr/>
          <p:nvPr/>
        </p:nvGrpSpPr>
        <p:grpSpPr>
          <a:xfrm rot="21273386">
            <a:off x="2055868" y="4838548"/>
            <a:ext cx="3076037" cy="1753425"/>
            <a:chOff x="2191521" y="4717990"/>
            <a:chExt cx="2936787" cy="1593991"/>
          </a:xfrm>
        </p:grpSpPr>
        <p:pic>
          <p:nvPicPr>
            <p:cNvPr id="6148" name="Picture 4" descr="头好痛的表情图片(第1页) - 图说健康">
              <a:extLst>
                <a:ext uri="{FF2B5EF4-FFF2-40B4-BE49-F238E27FC236}">
                  <a16:creationId xmlns:a16="http://schemas.microsoft.com/office/drawing/2014/main" id="{3EEFF28D-5A5E-4915-A8B7-67529E8C96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34091" b="92273" l="6364" r="92273">
                          <a14:foregroundMark x1="92727" y1="79545" x2="89091" y2="78636"/>
                          <a14:foregroundMark x1="87273" y1="78182" x2="70909" y2="82273"/>
                          <a14:foregroundMark x1="70909" y1="82273" x2="55909" y2="81818"/>
                          <a14:foregroundMark x1="43636" y1="79091" x2="25909" y2="78636"/>
                          <a14:foregroundMark x1="25909" y1="78636" x2="12273" y2="67273"/>
                          <a14:foregroundMark x1="12273" y1="67273" x2="12273" y2="67273"/>
                          <a14:foregroundMark x1="10455" y1="60455" x2="6364" y2="63182"/>
                          <a14:foregroundMark x1="67727" y1="70909" x2="66364" y2="722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74"/>
            <a:stretch/>
          </p:blipFill>
          <p:spPr bwMode="auto">
            <a:xfrm flipH="1">
              <a:off x="2191521" y="4717990"/>
              <a:ext cx="2936787" cy="1593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7209E1A-0CBA-44E7-A178-264C83FA4029}"/>
                </a:ext>
              </a:extLst>
            </p:cNvPr>
            <p:cNvSpPr txBox="1"/>
            <p:nvPr/>
          </p:nvSpPr>
          <p:spPr>
            <a:xfrm rot="20402883">
              <a:off x="2228119" y="4952293"/>
              <a:ext cx="1055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7030A0"/>
                  </a:solidFill>
                </a:rPr>
                <a:t>痛</a:t>
              </a:r>
              <a:r>
                <a:rPr lang="en-US" altLang="zh-TW" sz="2000" b="1" dirty="0">
                  <a:solidFill>
                    <a:srgbClr val="7030A0"/>
                  </a:solidFill>
                </a:rPr>
                <a:t>.jpg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94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3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accel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ac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dirty="0"/>
              <a:t>腳本</a:t>
            </a:r>
            <a:endParaRPr dirty="0">
              <a:solidFill>
                <a:srgbClr val="0A587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" name="Google Shape;65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b="13139"/>
          <a:stretch/>
        </p:blipFill>
        <p:spPr>
          <a:xfrm rot="21212646">
            <a:off x="3986614" y="3611411"/>
            <a:ext cx="2740372" cy="233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12110"/>
          <a:stretch/>
        </p:blipFill>
        <p:spPr>
          <a:xfrm rot="740488">
            <a:off x="9076932" y="3504940"/>
            <a:ext cx="2166636" cy="190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6">
            <a:alphaModFix/>
          </a:blip>
          <a:srcRect b="13481"/>
          <a:stretch/>
        </p:blipFill>
        <p:spPr>
          <a:xfrm rot="21109654">
            <a:off x="6169788" y="1504915"/>
            <a:ext cx="2883703" cy="249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7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2268"/>
          <a:stretch/>
        </p:blipFill>
        <p:spPr>
          <a:xfrm rot="428483">
            <a:off x="978581" y="1498105"/>
            <a:ext cx="2784354" cy="2296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3F49C5E5-28C4-4027-BC76-F18786F2D7F2}"/>
              </a:ext>
            </a:extLst>
          </p:cNvPr>
          <p:cNvGrpSpPr/>
          <p:nvPr/>
        </p:nvGrpSpPr>
        <p:grpSpPr>
          <a:xfrm>
            <a:off x="493717" y="3464762"/>
            <a:ext cx="1300356" cy="1107925"/>
            <a:chOff x="493717" y="3464762"/>
            <a:chExt cx="1300356" cy="110792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08C31D9-D4BE-4DD5-B43F-4AB086FAA3BE}"/>
                </a:ext>
              </a:extLst>
            </p:cNvPr>
            <p:cNvSpPr txBox="1"/>
            <p:nvPr/>
          </p:nvSpPr>
          <p:spPr>
            <a:xfrm rot="21374232">
              <a:off x="493717" y="4111022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u="sng" dirty="0">
                  <a:solidFill>
                    <a:schemeClr val="accent4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林</a:t>
              </a:r>
              <a:r>
                <a:rPr lang="en-US" altLang="zh-TW" sz="2400" b="1" u="sng" dirty="0">
                  <a:solidFill>
                    <a:schemeClr val="accent4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r>
                <a:rPr lang="zh-TW" altLang="en-US" sz="2400" b="1" u="sng" dirty="0">
                  <a:solidFill>
                    <a:schemeClr val="accent4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本人</a:t>
              </a:r>
            </a:p>
          </p:txBody>
        </p:sp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CBB2A383-D8DE-478D-B2EC-391C3FF2D3B9}"/>
                </a:ext>
              </a:extLst>
            </p:cNvPr>
            <p:cNvSpPr/>
            <p:nvPr/>
          </p:nvSpPr>
          <p:spPr>
            <a:xfrm>
              <a:off x="857242" y="3464762"/>
              <a:ext cx="584200" cy="711200"/>
            </a:xfrm>
            <a:custGeom>
              <a:avLst/>
              <a:gdLst>
                <a:gd name="connsiteX0" fmla="*/ 0 w 584200"/>
                <a:gd name="connsiteY0" fmla="*/ 711200 h 711200"/>
                <a:gd name="connsiteX1" fmla="*/ 139700 w 584200"/>
                <a:gd name="connsiteY1" fmla="*/ 355600 h 711200"/>
                <a:gd name="connsiteX2" fmla="*/ 330200 w 584200"/>
                <a:gd name="connsiteY2" fmla="*/ 482600 h 711200"/>
                <a:gd name="connsiteX3" fmla="*/ 203200 w 584200"/>
                <a:gd name="connsiteY3" fmla="*/ 533400 h 711200"/>
                <a:gd name="connsiteX4" fmla="*/ 114300 w 584200"/>
                <a:gd name="connsiteY4" fmla="*/ 469900 h 711200"/>
                <a:gd name="connsiteX5" fmla="*/ 38100 w 584200"/>
                <a:gd name="connsiteY5" fmla="*/ 292100 h 711200"/>
                <a:gd name="connsiteX6" fmla="*/ 584200 w 584200"/>
                <a:gd name="connsiteY6" fmla="*/ 0 h 711200"/>
                <a:gd name="connsiteX7" fmla="*/ 584200 w 584200"/>
                <a:gd name="connsiteY7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4200" h="711200">
                  <a:moveTo>
                    <a:pt x="0" y="711200"/>
                  </a:moveTo>
                  <a:cubicBezTo>
                    <a:pt x="42333" y="552450"/>
                    <a:pt x="84667" y="393700"/>
                    <a:pt x="139700" y="355600"/>
                  </a:cubicBezTo>
                  <a:cubicBezTo>
                    <a:pt x="194733" y="317500"/>
                    <a:pt x="319617" y="452967"/>
                    <a:pt x="330200" y="482600"/>
                  </a:cubicBezTo>
                  <a:cubicBezTo>
                    <a:pt x="340783" y="512233"/>
                    <a:pt x="239183" y="535517"/>
                    <a:pt x="203200" y="533400"/>
                  </a:cubicBezTo>
                  <a:cubicBezTo>
                    <a:pt x="167217" y="531283"/>
                    <a:pt x="141817" y="510117"/>
                    <a:pt x="114300" y="469900"/>
                  </a:cubicBezTo>
                  <a:cubicBezTo>
                    <a:pt x="86783" y="429683"/>
                    <a:pt x="-40217" y="370417"/>
                    <a:pt x="38100" y="292100"/>
                  </a:cubicBezTo>
                  <a:cubicBezTo>
                    <a:pt x="116417" y="213783"/>
                    <a:pt x="584200" y="0"/>
                    <a:pt x="584200" y="0"/>
                  </a:cubicBezTo>
                  <a:lnTo>
                    <a:pt x="584200" y="0"/>
                  </a:lnTo>
                </a:path>
              </a:pathLst>
            </a:cu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9" accel="2000" decel="2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創意漸層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96_TF11176810" id="{EF04A79C-2BCF-427A-85E9-F71AACB5DC59}" vid="{31B94385-8DC9-4872-80F6-EB85CA17585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{A7673A22-67FC-4B0F-AB7C-444A660F5748}tf11176810_win32</Template>
  <TotalTime>2791</TotalTime>
  <Words>355</Words>
  <Application>Microsoft Office PowerPoint</Application>
  <PresentationFormat>寬螢幕</PresentationFormat>
  <Paragraphs>91</Paragraphs>
  <Slides>18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Meiryo UI</vt:lpstr>
      <vt:lpstr>Microsoft JhengHei UI</vt:lpstr>
      <vt:lpstr>Raleway</vt:lpstr>
      <vt:lpstr>Arial</vt:lpstr>
      <vt:lpstr>Calibri</vt:lpstr>
      <vt:lpstr>微軟正黑體</vt:lpstr>
      <vt:lpstr>微軟正黑體</vt:lpstr>
      <vt:lpstr>創意漸層 </vt:lpstr>
      <vt:lpstr>PowerPoint 簡報</vt:lpstr>
      <vt:lpstr>故事主角</vt:lpstr>
      <vt:lpstr>故事主角</vt:lpstr>
      <vt:lpstr>故事主角</vt:lpstr>
      <vt:lpstr>故事主角</vt:lpstr>
      <vt:lpstr>故事主角</vt:lpstr>
      <vt:lpstr>腳本</vt:lpstr>
      <vt:lpstr>腳本</vt:lpstr>
      <vt:lpstr>腳本</vt:lpstr>
      <vt:lpstr>腳本</vt:lpstr>
      <vt:lpstr>腳本</vt:lpstr>
      <vt:lpstr>腳本</vt:lpstr>
      <vt:lpstr>腳本</vt:lpstr>
      <vt:lpstr>腳本</vt:lpstr>
      <vt:lpstr>腳本</vt:lpstr>
      <vt:lpstr>腳本</vt:lpstr>
      <vt:lpstr>教學目標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職稱</dc:title>
  <dc:creator>szu ting huang</dc:creator>
  <cp:lastModifiedBy>高亞涓</cp:lastModifiedBy>
  <cp:revision>77</cp:revision>
  <dcterms:created xsi:type="dcterms:W3CDTF">2020-11-17T08:57:41Z</dcterms:created>
  <dcterms:modified xsi:type="dcterms:W3CDTF">2020-11-24T05:52:53Z</dcterms:modified>
</cp:coreProperties>
</file>