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Barlow Semi Condensed Light"/>
      <p:regular r:id="rId19"/>
      <p:bold r:id="rId20"/>
      <p:italic r:id="rId21"/>
      <p:boldItalic r:id="rId22"/>
    </p:embeddedFont>
    <p:embeddedFont>
      <p:font typeface="Caveat"/>
      <p:regular r:id="rId23"/>
      <p:bold r:id="rId24"/>
    </p:embeddedFont>
    <p:embeddedFont>
      <p:font typeface="Bellota Text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Josefin Sans"/>
      <p:regular r:id="rId33"/>
      <p:bold r:id="rId34"/>
      <p:italic r:id="rId35"/>
      <p:boldItalic r:id="rId36"/>
    </p:embeddedFon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08">
          <p15:clr>
            <a:srgbClr val="A4A3A4"/>
          </p15:clr>
        </p15:guide>
        <p15:guide id="2" pos="2880">
          <p15:clr>
            <a:srgbClr val="A4A3A4"/>
          </p15:clr>
        </p15:guide>
        <p15:guide id="3" pos="1780">
          <p15:clr>
            <a:srgbClr val="9AA0A6"/>
          </p15:clr>
        </p15:guide>
        <p15:guide id="4" pos="680">
          <p15:clr>
            <a:srgbClr val="9AA0A6"/>
          </p15:clr>
        </p15:guide>
        <p15:guide id="5" pos="5080">
          <p15:clr>
            <a:srgbClr val="9AA0A6"/>
          </p15:clr>
        </p15:guide>
        <p15:guide id="6" orient="horz" pos="567">
          <p15:clr>
            <a:srgbClr val="9AA0A6"/>
          </p15:clr>
        </p15:guide>
        <p15:guide id="7" pos="3980">
          <p15:clr>
            <a:srgbClr val="9AA0A6"/>
          </p15:clr>
        </p15:guide>
        <p15:guide id="8" orient="horz" pos="823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9" roundtripDataSignature="AMtx7miX1pLQZQZ45ienkUIg5TCKtHgG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08" orient="horz"/>
        <p:guide pos="2880"/>
        <p:guide pos="1780"/>
        <p:guide pos="680"/>
        <p:guide pos="5080"/>
        <p:guide pos="567" orient="horz"/>
        <p:guide pos="3980"/>
        <p:guide pos="82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Light-bold.fntdata"/><Relationship Id="rId22" Type="http://schemas.openxmlformats.org/officeDocument/2006/relationships/font" Target="fonts/BarlowSemiCondensedLight-boldItalic.fntdata"/><Relationship Id="rId21" Type="http://schemas.openxmlformats.org/officeDocument/2006/relationships/font" Target="fonts/BarlowSemiCondensedLight-italic.fntdata"/><Relationship Id="rId24" Type="http://schemas.openxmlformats.org/officeDocument/2006/relationships/font" Target="fonts/Caveat-bold.fntdata"/><Relationship Id="rId23" Type="http://schemas.openxmlformats.org/officeDocument/2006/relationships/font" Target="fonts/Cave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BellotaText-bold.fntdata"/><Relationship Id="rId25" Type="http://schemas.openxmlformats.org/officeDocument/2006/relationships/font" Target="fonts/BellotaText-regular.fntdata"/><Relationship Id="rId28" Type="http://schemas.openxmlformats.org/officeDocument/2006/relationships/font" Target="fonts/BellotaText-boldItalic.fntdata"/><Relationship Id="rId27" Type="http://schemas.openxmlformats.org/officeDocument/2006/relationships/font" Target="fonts/BellotaTex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5.xml"/><Relationship Id="rId33" Type="http://schemas.openxmlformats.org/officeDocument/2006/relationships/font" Target="fonts/JosefinSans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35" Type="http://schemas.openxmlformats.org/officeDocument/2006/relationships/font" Target="fonts/JosefinSans-italic.fntdata"/><Relationship Id="rId12" Type="http://schemas.openxmlformats.org/officeDocument/2006/relationships/slide" Target="slides/slide6.xml"/><Relationship Id="rId34" Type="http://schemas.openxmlformats.org/officeDocument/2006/relationships/font" Target="fonts/JosefinSans-bold.fntdata"/><Relationship Id="rId15" Type="http://schemas.openxmlformats.org/officeDocument/2006/relationships/slide" Target="slides/slide9.xml"/><Relationship Id="rId37" Type="http://schemas.openxmlformats.org/officeDocument/2006/relationships/font" Target="fonts/Oswald-regular.fntdata"/><Relationship Id="rId14" Type="http://schemas.openxmlformats.org/officeDocument/2006/relationships/slide" Target="slides/slide8.xml"/><Relationship Id="rId36" Type="http://schemas.openxmlformats.org/officeDocument/2006/relationships/font" Target="fonts/JosefinSans-boldItalic.fntdata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font" Target="fonts/Oswald-bold.fntdata"/><Relationship Id="rId19" Type="http://schemas.openxmlformats.org/officeDocument/2006/relationships/font" Target="fonts/BarlowSemiCondensedLight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5" name="Google Shape;6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4" name="Google Shape;5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小蟹的成長背景（幸福美滿的家）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4"/>
          <p:cNvSpPr txBox="1"/>
          <p:nvPr>
            <p:ph type="ctrTitle"/>
          </p:nvPr>
        </p:nvSpPr>
        <p:spPr>
          <a:xfrm>
            <a:off x="2605800" y="2387850"/>
            <a:ext cx="3932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14"/>
          <p:cNvSpPr txBox="1"/>
          <p:nvPr>
            <p:ph idx="1" type="subTitle"/>
          </p:nvPr>
        </p:nvSpPr>
        <p:spPr>
          <a:xfrm>
            <a:off x="2605650" y="3211650"/>
            <a:ext cx="3932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700">
                <a:latin typeface="Bellota Text"/>
                <a:ea typeface="Bellota Text"/>
                <a:cs typeface="Bellota Text"/>
                <a:sym typeface="Bellota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14"/>
          <p:cNvGrpSpPr/>
          <p:nvPr/>
        </p:nvGrpSpPr>
        <p:grpSpPr>
          <a:xfrm>
            <a:off x="1643524" y="2254284"/>
            <a:ext cx="881586" cy="2120611"/>
            <a:chOff x="2080249" y="2511684"/>
            <a:chExt cx="881586" cy="2120611"/>
          </a:xfrm>
        </p:grpSpPr>
        <p:sp>
          <p:nvSpPr>
            <p:cNvPr id="12" name="Google Shape;12;p14"/>
            <p:cNvSpPr/>
            <p:nvPr/>
          </p:nvSpPr>
          <p:spPr>
            <a:xfrm>
              <a:off x="2554643" y="4514635"/>
              <a:ext cx="117692" cy="117660"/>
            </a:xfrm>
            <a:custGeom>
              <a:rect b="b" l="l" r="r" t="t"/>
              <a:pathLst>
                <a:path extrusionOk="0" h="3668" w="3669">
                  <a:moveTo>
                    <a:pt x="1834" y="0"/>
                  </a:moveTo>
                  <a:lnTo>
                    <a:pt x="1453" y="24"/>
                  </a:lnTo>
                  <a:lnTo>
                    <a:pt x="787" y="286"/>
                  </a:lnTo>
                  <a:lnTo>
                    <a:pt x="310" y="786"/>
                  </a:lnTo>
                  <a:lnTo>
                    <a:pt x="25" y="1453"/>
                  </a:lnTo>
                  <a:lnTo>
                    <a:pt x="1" y="1834"/>
                  </a:lnTo>
                  <a:lnTo>
                    <a:pt x="25" y="2191"/>
                  </a:lnTo>
                  <a:lnTo>
                    <a:pt x="310" y="2858"/>
                  </a:lnTo>
                  <a:lnTo>
                    <a:pt x="787" y="3358"/>
                  </a:lnTo>
                  <a:lnTo>
                    <a:pt x="1453" y="3644"/>
                  </a:lnTo>
                  <a:lnTo>
                    <a:pt x="1834" y="3668"/>
                  </a:lnTo>
                  <a:lnTo>
                    <a:pt x="2215" y="3644"/>
                  </a:lnTo>
                  <a:lnTo>
                    <a:pt x="2858" y="3358"/>
                  </a:lnTo>
                  <a:lnTo>
                    <a:pt x="3359" y="2858"/>
                  </a:lnTo>
                  <a:lnTo>
                    <a:pt x="3644" y="2191"/>
                  </a:lnTo>
                  <a:lnTo>
                    <a:pt x="3668" y="1834"/>
                  </a:lnTo>
                  <a:lnTo>
                    <a:pt x="3644" y="1453"/>
                  </a:lnTo>
                  <a:lnTo>
                    <a:pt x="3359" y="786"/>
                  </a:lnTo>
                  <a:lnTo>
                    <a:pt x="2858" y="286"/>
                  </a:lnTo>
                  <a:lnTo>
                    <a:pt x="2215" y="24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rgbClr val="CCF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4"/>
            <p:cNvSpPr/>
            <p:nvPr/>
          </p:nvSpPr>
          <p:spPr>
            <a:xfrm>
              <a:off x="2762441" y="3998220"/>
              <a:ext cx="199394" cy="199426"/>
            </a:xfrm>
            <a:custGeom>
              <a:rect b="b" l="l" r="r" t="t"/>
              <a:pathLst>
                <a:path extrusionOk="0" h="6217" w="6216">
                  <a:moveTo>
                    <a:pt x="2787" y="1"/>
                  </a:moveTo>
                  <a:lnTo>
                    <a:pt x="2191" y="144"/>
                  </a:lnTo>
                  <a:lnTo>
                    <a:pt x="1643" y="358"/>
                  </a:lnTo>
                  <a:lnTo>
                    <a:pt x="1143" y="691"/>
                  </a:lnTo>
                  <a:lnTo>
                    <a:pt x="715" y="1120"/>
                  </a:lnTo>
                  <a:lnTo>
                    <a:pt x="381" y="1620"/>
                  </a:lnTo>
                  <a:lnTo>
                    <a:pt x="143" y="2168"/>
                  </a:lnTo>
                  <a:lnTo>
                    <a:pt x="24" y="2787"/>
                  </a:lnTo>
                  <a:lnTo>
                    <a:pt x="0" y="3097"/>
                  </a:lnTo>
                  <a:lnTo>
                    <a:pt x="24" y="3430"/>
                  </a:lnTo>
                  <a:lnTo>
                    <a:pt x="143" y="4025"/>
                  </a:lnTo>
                  <a:lnTo>
                    <a:pt x="381" y="4597"/>
                  </a:lnTo>
                  <a:lnTo>
                    <a:pt x="715" y="5073"/>
                  </a:lnTo>
                  <a:lnTo>
                    <a:pt x="1143" y="5502"/>
                  </a:lnTo>
                  <a:lnTo>
                    <a:pt x="1643" y="5835"/>
                  </a:lnTo>
                  <a:lnTo>
                    <a:pt x="2191" y="6074"/>
                  </a:lnTo>
                  <a:lnTo>
                    <a:pt x="2787" y="6193"/>
                  </a:lnTo>
                  <a:lnTo>
                    <a:pt x="3120" y="6216"/>
                  </a:lnTo>
                  <a:lnTo>
                    <a:pt x="3430" y="6193"/>
                  </a:lnTo>
                  <a:lnTo>
                    <a:pt x="4049" y="6074"/>
                  </a:lnTo>
                  <a:lnTo>
                    <a:pt x="4596" y="5835"/>
                  </a:lnTo>
                  <a:lnTo>
                    <a:pt x="5097" y="5502"/>
                  </a:lnTo>
                  <a:lnTo>
                    <a:pt x="5525" y="5073"/>
                  </a:lnTo>
                  <a:lnTo>
                    <a:pt x="5859" y="4597"/>
                  </a:lnTo>
                  <a:lnTo>
                    <a:pt x="6097" y="4025"/>
                  </a:lnTo>
                  <a:lnTo>
                    <a:pt x="6216" y="3430"/>
                  </a:lnTo>
                  <a:lnTo>
                    <a:pt x="6216" y="3097"/>
                  </a:lnTo>
                  <a:lnTo>
                    <a:pt x="6216" y="2787"/>
                  </a:lnTo>
                  <a:lnTo>
                    <a:pt x="6097" y="2168"/>
                  </a:lnTo>
                  <a:lnTo>
                    <a:pt x="5859" y="1620"/>
                  </a:lnTo>
                  <a:lnTo>
                    <a:pt x="5525" y="1120"/>
                  </a:lnTo>
                  <a:lnTo>
                    <a:pt x="5097" y="691"/>
                  </a:lnTo>
                  <a:lnTo>
                    <a:pt x="4596" y="358"/>
                  </a:lnTo>
                  <a:lnTo>
                    <a:pt x="4049" y="144"/>
                  </a:lnTo>
                  <a:lnTo>
                    <a:pt x="3430" y="1"/>
                  </a:lnTo>
                  <a:close/>
                </a:path>
              </a:pathLst>
            </a:custGeom>
            <a:solidFill>
              <a:srgbClr val="CCF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4"/>
            <p:cNvSpPr/>
            <p:nvPr/>
          </p:nvSpPr>
          <p:spPr>
            <a:xfrm>
              <a:off x="2299498" y="3941699"/>
              <a:ext cx="113105" cy="113105"/>
            </a:xfrm>
            <a:custGeom>
              <a:rect b="b" l="l" r="r" t="t"/>
              <a:pathLst>
                <a:path extrusionOk="0" h="3526" w="3526">
                  <a:moveTo>
                    <a:pt x="1763" y="1"/>
                  </a:moveTo>
                  <a:lnTo>
                    <a:pt x="1406" y="24"/>
                  </a:lnTo>
                  <a:lnTo>
                    <a:pt x="763" y="286"/>
                  </a:lnTo>
                  <a:lnTo>
                    <a:pt x="286" y="763"/>
                  </a:lnTo>
                  <a:lnTo>
                    <a:pt x="24" y="1406"/>
                  </a:lnTo>
                  <a:lnTo>
                    <a:pt x="1" y="1763"/>
                  </a:lnTo>
                  <a:lnTo>
                    <a:pt x="24" y="2120"/>
                  </a:lnTo>
                  <a:lnTo>
                    <a:pt x="286" y="2763"/>
                  </a:lnTo>
                  <a:lnTo>
                    <a:pt x="763" y="3239"/>
                  </a:lnTo>
                  <a:lnTo>
                    <a:pt x="1406" y="3501"/>
                  </a:lnTo>
                  <a:lnTo>
                    <a:pt x="1763" y="3525"/>
                  </a:lnTo>
                  <a:lnTo>
                    <a:pt x="2120" y="3501"/>
                  </a:lnTo>
                  <a:lnTo>
                    <a:pt x="2763" y="3239"/>
                  </a:lnTo>
                  <a:lnTo>
                    <a:pt x="3239" y="2763"/>
                  </a:lnTo>
                  <a:lnTo>
                    <a:pt x="3501" y="2120"/>
                  </a:lnTo>
                  <a:lnTo>
                    <a:pt x="3525" y="1763"/>
                  </a:lnTo>
                  <a:lnTo>
                    <a:pt x="3501" y="1406"/>
                  </a:lnTo>
                  <a:lnTo>
                    <a:pt x="3239" y="763"/>
                  </a:lnTo>
                  <a:lnTo>
                    <a:pt x="2763" y="286"/>
                  </a:lnTo>
                  <a:lnTo>
                    <a:pt x="2120" y="24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rgbClr val="CCF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4"/>
            <p:cNvSpPr/>
            <p:nvPr/>
          </p:nvSpPr>
          <p:spPr>
            <a:xfrm>
              <a:off x="2080249" y="2910440"/>
              <a:ext cx="316316" cy="316284"/>
            </a:xfrm>
            <a:custGeom>
              <a:rect b="b" l="l" r="r" t="t"/>
              <a:pathLst>
                <a:path extrusionOk="0" h="9860" w="9861">
                  <a:moveTo>
                    <a:pt x="4931" y="0"/>
                  </a:moveTo>
                  <a:lnTo>
                    <a:pt x="4430" y="24"/>
                  </a:lnTo>
                  <a:lnTo>
                    <a:pt x="3454" y="215"/>
                  </a:lnTo>
                  <a:lnTo>
                    <a:pt x="2573" y="596"/>
                  </a:lnTo>
                  <a:lnTo>
                    <a:pt x="1787" y="1143"/>
                  </a:lnTo>
                  <a:lnTo>
                    <a:pt x="1120" y="1810"/>
                  </a:lnTo>
                  <a:lnTo>
                    <a:pt x="596" y="2596"/>
                  </a:lnTo>
                  <a:lnTo>
                    <a:pt x="215" y="3477"/>
                  </a:lnTo>
                  <a:lnTo>
                    <a:pt x="25" y="4430"/>
                  </a:lnTo>
                  <a:lnTo>
                    <a:pt x="1" y="4930"/>
                  </a:lnTo>
                  <a:lnTo>
                    <a:pt x="25" y="5454"/>
                  </a:lnTo>
                  <a:lnTo>
                    <a:pt x="215" y="6406"/>
                  </a:lnTo>
                  <a:lnTo>
                    <a:pt x="596" y="7287"/>
                  </a:lnTo>
                  <a:lnTo>
                    <a:pt x="1120" y="8073"/>
                  </a:lnTo>
                  <a:lnTo>
                    <a:pt x="1787" y="8740"/>
                  </a:lnTo>
                  <a:lnTo>
                    <a:pt x="2573" y="9288"/>
                  </a:lnTo>
                  <a:lnTo>
                    <a:pt x="3454" y="9645"/>
                  </a:lnTo>
                  <a:lnTo>
                    <a:pt x="4430" y="9859"/>
                  </a:lnTo>
                  <a:lnTo>
                    <a:pt x="5431" y="9859"/>
                  </a:lnTo>
                  <a:lnTo>
                    <a:pt x="6383" y="9645"/>
                  </a:lnTo>
                  <a:lnTo>
                    <a:pt x="7288" y="9288"/>
                  </a:lnTo>
                  <a:lnTo>
                    <a:pt x="8074" y="8740"/>
                  </a:lnTo>
                  <a:lnTo>
                    <a:pt x="8741" y="8073"/>
                  </a:lnTo>
                  <a:lnTo>
                    <a:pt x="9265" y="7287"/>
                  </a:lnTo>
                  <a:lnTo>
                    <a:pt x="9646" y="6406"/>
                  </a:lnTo>
                  <a:lnTo>
                    <a:pt x="9836" y="5454"/>
                  </a:lnTo>
                  <a:lnTo>
                    <a:pt x="9860" y="4930"/>
                  </a:lnTo>
                  <a:lnTo>
                    <a:pt x="9836" y="4430"/>
                  </a:lnTo>
                  <a:lnTo>
                    <a:pt x="9646" y="3477"/>
                  </a:lnTo>
                  <a:lnTo>
                    <a:pt x="9265" y="2596"/>
                  </a:lnTo>
                  <a:lnTo>
                    <a:pt x="8741" y="1810"/>
                  </a:lnTo>
                  <a:lnTo>
                    <a:pt x="8074" y="1143"/>
                  </a:lnTo>
                  <a:lnTo>
                    <a:pt x="7288" y="596"/>
                  </a:lnTo>
                  <a:lnTo>
                    <a:pt x="6383" y="215"/>
                  </a:lnTo>
                  <a:lnTo>
                    <a:pt x="5431" y="24"/>
                  </a:lnTo>
                  <a:lnTo>
                    <a:pt x="4931" y="0"/>
                  </a:lnTo>
                  <a:close/>
                </a:path>
              </a:pathLst>
            </a:custGeom>
            <a:solidFill>
              <a:srgbClr val="CCF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4"/>
            <p:cNvSpPr/>
            <p:nvPr/>
          </p:nvSpPr>
          <p:spPr>
            <a:xfrm>
              <a:off x="2396533" y="3164814"/>
              <a:ext cx="551573" cy="552342"/>
            </a:xfrm>
            <a:custGeom>
              <a:rect b="b" l="l" r="r" t="t"/>
              <a:pathLst>
                <a:path extrusionOk="0" h="17219" w="17195">
                  <a:moveTo>
                    <a:pt x="8597" y="0"/>
                  </a:moveTo>
                  <a:lnTo>
                    <a:pt x="7716" y="48"/>
                  </a:lnTo>
                  <a:lnTo>
                    <a:pt x="6025" y="381"/>
                  </a:lnTo>
                  <a:lnTo>
                    <a:pt x="4477" y="1024"/>
                  </a:lnTo>
                  <a:lnTo>
                    <a:pt x="3120" y="1953"/>
                  </a:lnTo>
                  <a:lnTo>
                    <a:pt x="1953" y="3120"/>
                  </a:lnTo>
                  <a:lnTo>
                    <a:pt x="1024" y="4501"/>
                  </a:lnTo>
                  <a:lnTo>
                    <a:pt x="357" y="6049"/>
                  </a:lnTo>
                  <a:lnTo>
                    <a:pt x="24" y="7716"/>
                  </a:lnTo>
                  <a:lnTo>
                    <a:pt x="0" y="8597"/>
                  </a:lnTo>
                  <a:lnTo>
                    <a:pt x="24" y="9502"/>
                  </a:lnTo>
                  <a:lnTo>
                    <a:pt x="357" y="11169"/>
                  </a:lnTo>
                  <a:lnTo>
                    <a:pt x="1024" y="12717"/>
                  </a:lnTo>
                  <a:lnTo>
                    <a:pt x="1953" y="14098"/>
                  </a:lnTo>
                  <a:lnTo>
                    <a:pt x="3120" y="15265"/>
                  </a:lnTo>
                  <a:lnTo>
                    <a:pt x="4477" y="16170"/>
                  </a:lnTo>
                  <a:lnTo>
                    <a:pt x="6025" y="16837"/>
                  </a:lnTo>
                  <a:lnTo>
                    <a:pt x="7716" y="17171"/>
                  </a:lnTo>
                  <a:lnTo>
                    <a:pt x="8597" y="17218"/>
                  </a:lnTo>
                  <a:lnTo>
                    <a:pt x="9478" y="17171"/>
                  </a:lnTo>
                  <a:lnTo>
                    <a:pt x="11145" y="16837"/>
                  </a:lnTo>
                  <a:lnTo>
                    <a:pt x="12693" y="16170"/>
                  </a:lnTo>
                  <a:lnTo>
                    <a:pt x="14074" y="15265"/>
                  </a:lnTo>
                  <a:lnTo>
                    <a:pt x="15241" y="14098"/>
                  </a:lnTo>
                  <a:lnTo>
                    <a:pt x="16170" y="12717"/>
                  </a:lnTo>
                  <a:lnTo>
                    <a:pt x="16813" y="11169"/>
                  </a:lnTo>
                  <a:lnTo>
                    <a:pt x="17170" y="9502"/>
                  </a:lnTo>
                  <a:lnTo>
                    <a:pt x="17194" y="8597"/>
                  </a:lnTo>
                  <a:lnTo>
                    <a:pt x="17170" y="7716"/>
                  </a:lnTo>
                  <a:lnTo>
                    <a:pt x="16813" y="6049"/>
                  </a:lnTo>
                  <a:lnTo>
                    <a:pt x="16170" y="4501"/>
                  </a:lnTo>
                  <a:lnTo>
                    <a:pt x="15241" y="3120"/>
                  </a:lnTo>
                  <a:lnTo>
                    <a:pt x="14074" y="1953"/>
                  </a:lnTo>
                  <a:lnTo>
                    <a:pt x="12693" y="1024"/>
                  </a:lnTo>
                  <a:lnTo>
                    <a:pt x="11145" y="381"/>
                  </a:lnTo>
                  <a:lnTo>
                    <a:pt x="9478" y="48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CCF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4"/>
            <p:cNvSpPr/>
            <p:nvPr/>
          </p:nvSpPr>
          <p:spPr>
            <a:xfrm>
              <a:off x="2675350" y="2511684"/>
              <a:ext cx="174951" cy="174951"/>
            </a:xfrm>
            <a:custGeom>
              <a:rect b="b" l="l" r="r" t="t"/>
              <a:pathLst>
                <a:path extrusionOk="0" h="5454" w="5454">
                  <a:moveTo>
                    <a:pt x="2715" y="0"/>
                  </a:moveTo>
                  <a:lnTo>
                    <a:pt x="2168" y="48"/>
                  </a:lnTo>
                  <a:lnTo>
                    <a:pt x="1191" y="453"/>
                  </a:lnTo>
                  <a:lnTo>
                    <a:pt x="453" y="1191"/>
                  </a:lnTo>
                  <a:lnTo>
                    <a:pt x="24" y="2167"/>
                  </a:lnTo>
                  <a:lnTo>
                    <a:pt x="0" y="2739"/>
                  </a:lnTo>
                  <a:lnTo>
                    <a:pt x="24" y="3286"/>
                  </a:lnTo>
                  <a:lnTo>
                    <a:pt x="453" y="4263"/>
                  </a:lnTo>
                  <a:lnTo>
                    <a:pt x="1191" y="5001"/>
                  </a:lnTo>
                  <a:lnTo>
                    <a:pt x="2168" y="5430"/>
                  </a:lnTo>
                  <a:lnTo>
                    <a:pt x="2715" y="5454"/>
                  </a:lnTo>
                  <a:lnTo>
                    <a:pt x="3287" y="5430"/>
                  </a:lnTo>
                  <a:lnTo>
                    <a:pt x="4263" y="5001"/>
                  </a:lnTo>
                  <a:lnTo>
                    <a:pt x="5001" y="4263"/>
                  </a:lnTo>
                  <a:lnTo>
                    <a:pt x="5406" y="3286"/>
                  </a:lnTo>
                  <a:lnTo>
                    <a:pt x="5454" y="2739"/>
                  </a:lnTo>
                  <a:lnTo>
                    <a:pt x="5406" y="2167"/>
                  </a:lnTo>
                  <a:lnTo>
                    <a:pt x="5001" y="1191"/>
                  </a:lnTo>
                  <a:lnTo>
                    <a:pt x="4263" y="453"/>
                  </a:lnTo>
                  <a:lnTo>
                    <a:pt x="3287" y="48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rgbClr val="CCF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14"/>
          <p:cNvGrpSpPr/>
          <p:nvPr/>
        </p:nvGrpSpPr>
        <p:grpSpPr>
          <a:xfrm>
            <a:off x="5331828" y="131384"/>
            <a:ext cx="784736" cy="1951436"/>
            <a:chOff x="5694341" y="520172"/>
            <a:chExt cx="784736" cy="1951436"/>
          </a:xfrm>
        </p:grpSpPr>
        <p:sp>
          <p:nvSpPr>
            <p:cNvPr id="19" name="Google Shape;19;p14"/>
            <p:cNvSpPr/>
            <p:nvPr/>
          </p:nvSpPr>
          <p:spPr>
            <a:xfrm>
              <a:off x="6058693" y="2353948"/>
              <a:ext cx="117692" cy="117660"/>
            </a:xfrm>
            <a:custGeom>
              <a:rect b="b" l="l" r="r" t="t"/>
              <a:pathLst>
                <a:path extrusionOk="0" h="3668" w="3669">
                  <a:moveTo>
                    <a:pt x="1834" y="0"/>
                  </a:moveTo>
                  <a:lnTo>
                    <a:pt x="1453" y="24"/>
                  </a:lnTo>
                  <a:lnTo>
                    <a:pt x="787" y="286"/>
                  </a:lnTo>
                  <a:lnTo>
                    <a:pt x="310" y="786"/>
                  </a:lnTo>
                  <a:lnTo>
                    <a:pt x="25" y="1453"/>
                  </a:lnTo>
                  <a:lnTo>
                    <a:pt x="1" y="1834"/>
                  </a:lnTo>
                  <a:lnTo>
                    <a:pt x="25" y="2191"/>
                  </a:lnTo>
                  <a:lnTo>
                    <a:pt x="310" y="2858"/>
                  </a:lnTo>
                  <a:lnTo>
                    <a:pt x="787" y="3358"/>
                  </a:lnTo>
                  <a:lnTo>
                    <a:pt x="1453" y="3644"/>
                  </a:lnTo>
                  <a:lnTo>
                    <a:pt x="1834" y="3668"/>
                  </a:lnTo>
                  <a:lnTo>
                    <a:pt x="2215" y="3644"/>
                  </a:lnTo>
                  <a:lnTo>
                    <a:pt x="2858" y="3358"/>
                  </a:lnTo>
                  <a:lnTo>
                    <a:pt x="3359" y="2858"/>
                  </a:lnTo>
                  <a:lnTo>
                    <a:pt x="3644" y="2191"/>
                  </a:lnTo>
                  <a:lnTo>
                    <a:pt x="3668" y="1834"/>
                  </a:lnTo>
                  <a:lnTo>
                    <a:pt x="3644" y="1453"/>
                  </a:lnTo>
                  <a:lnTo>
                    <a:pt x="3359" y="786"/>
                  </a:lnTo>
                  <a:lnTo>
                    <a:pt x="2858" y="286"/>
                  </a:lnTo>
                  <a:lnTo>
                    <a:pt x="2215" y="24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rgbClr val="CCF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4"/>
            <p:cNvSpPr/>
            <p:nvPr/>
          </p:nvSpPr>
          <p:spPr>
            <a:xfrm>
              <a:off x="5694341" y="1497595"/>
              <a:ext cx="199394" cy="199426"/>
            </a:xfrm>
            <a:custGeom>
              <a:rect b="b" l="l" r="r" t="t"/>
              <a:pathLst>
                <a:path extrusionOk="0" h="6217" w="6216">
                  <a:moveTo>
                    <a:pt x="2787" y="1"/>
                  </a:moveTo>
                  <a:lnTo>
                    <a:pt x="2191" y="144"/>
                  </a:lnTo>
                  <a:lnTo>
                    <a:pt x="1643" y="358"/>
                  </a:lnTo>
                  <a:lnTo>
                    <a:pt x="1143" y="691"/>
                  </a:lnTo>
                  <a:lnTo>
                    <a:pt x="715" y="1120"/>
                  </a:lnTo>
                  <a:lnTo>
                    <a:pt x="381" y="1620"/>
                  </a:lnTo>
                  <a:lnTo>
                    <a:pt x="143" y="2168"/>
                  </a:lnTo>
                  <a:lnTo>
                    <a:pt x="24" y="2787"/>
                  </a:lnTo>
                  <a:lnTo>
                    <a:pt x="0" y="3097"/>
                  </a:lnTo>
                  <a:lnTo>
                    <a:pt x="24" y="3430"/>
                  </a:lnTo>
                  <a:lnTo>
                    <a:pt x="143" y="4025"/>
                  </a:lnTo>
                  <a:lnTo>
                    <a:pt x="381" y="4597"/>
                  </a:lnTo>
                  <a:lnTo>
                    <a:pt x="715" y="5073"/>
                  </a:lnTo>
                  <a:lnTo>
                    <a:pt x="1143" y="5502"/>
                  </a:lnTo>
                  <a:lnTo>
                    <a:pt x="1643" y="5835"/>
                  </a:lnTo>
                  <a:lnTo>
                    <a:pt x="2191" y="6074"/>
                  </a:lnTo>
                  <a:lnTo>
                    <a:pt x="2787" y="6193"/>
                  </a:lnTo>
                  <a:lnTo>
                    <a:pt x="3120" y="6216"/>
                  </a:lnTo>
                  <a:lnTo>
                    <a:pt x="3430" y="6193"/>
                  </a:lnTo>
                  <a:lnTo>
                    <a:pt x="4049" y="6074"/>
                  </a:lnTo>
                  <a:lnTo>
                    <a:pt x="4596" y="5835"/>
                  </a:lnTo>
                  <a:lnTo>
                    <a:pt x="5097" y="5502"/>
                  </a:lnTo>
                  <a:lnTo>
                    <a:pt x="5525" y="5073"/>
                  </a:lnTo>
                  <a:lnTo>
                    <a:pt x="5859" y="4597"/>
                  </a:lnTo>
                  <a:lnTo>
                    <a:pt x="6097" y="4025"/>
                  </a:lnTo>
                  <a:lnTo>
                    <a:pt x="6216" y="3430"/>
                  </a:lnTo>
                  <a:lnTo>
                    <a:pt x="6216" y="3097"/>
                  </a:lnTo>
                  <a:lnTo>
                    <a:pt x="6216" y="2787"/>
                  </a:lnTo>
                  <a:lnTo>
                    <a:pt x="6097" y="2168"/>
                  </a:lnTo>
                  <a:lnTo>
                    <a:pt x="5859" y="1620"/>
                  </a:lnTo>
                  <a:lnTo>
                    <a:pt x="5525" y="1120"/>
                  </a:lnTo>
                  <a:lnTo>
                    <a:pt x="5097" y="691"/>
                  </a:lnTo>
                  <a:lnTo>
                    <a:pt x="4596" y="358"/>
                  </a:lnTo>
                  <a:lnTo>
                    <a:pt x="4049" y="144"/>
                  </a:lnTo>
                  <a:lnTo>
                    <a:pt x="3430" y="1"/>
                  </a:lnTo>
                  <a:close/>
                </a:path>
              </a:pathLst>
            </a:custGeom>
            <a:solidFill>
              <a:srgbClr val="CCF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4"/>
            <p:cNvSpPr/>
            <p:nvPr/>
          </p:nvSpPr>
          <p:spPr>
            <a:xfrm>
              <a:off x="6176373" y="1919474"/>
              <a:ext cx="113105" cy="113105"/>
            </a:xfrm>
            <a:custGeom>
              <a:rect b="b" l="l" r="r" t="t"/>
              <a:pathLst>
                <a:path extrusionOk="0" h="3526" w="3526">
                  <a:moveTo>
                    <a:pt x="1763" y="1"/>
                  </a:moveTo>
                  <a:lnTo>
                    <a:pt x="1406" y="24"/>
                  </a:lnTo>
                  <a:lnTo>
                    <a:pt x="763" y="286"/>
                  </a:lnTo>
                  <a:lnTo>
                    <a:pt x="286" y="763"/>
                  </a:lnTo>
                  <a:lnTo>
                    <a:pt x="24" y="1406"/>
                  </a:lnTo>
                  <a:lnTo>
                    <a:pt x="1" y="1763"/>
                  </a:lnTo>
                  <a:lnTo>
                    <a:pt x="24" y="2120"/>
                  </a:lnTo>
                  <a:lnTo>
                    <a:pt x="286" y="2763"/>
                  </a:lnTo>
                  <a:lnTo>
                    <a:pt x="763" y="3239"/>
                  </a:lnTo>
                  <a:lnTo>
                    <a:pt x="1406" y="3501"/>
                  </a:lnTo>
                  <a:lnTo>
                    <a:pt x="1763" y="3525"/>
                  </a:lnTo>
                  <a:lnTo>
                    <a:pt x="2120" y="3501"/>
                  </a:lnTo>
                  <a:lnTo>
                    <a:pt x="2763" y="3239"/>
                  </a:lnTo>
                  <a:lnTo>
                    <a:pt x="3239" y="2763"/>
                  </a:lnTo>
                  <a:lnTo>
                    <a:pt x="3501" y="2120"/>
                  </a:lnTo>
                  <a:lnTo>
                    <a:pt x="3525" y="1763"/>
                  </a:lnTo>
                  <a:lnTo>
                    <a:pt x="3501" y="1406"/>
                  </a:lnTo>
                  <a:lnTo>
                    <a:pt x="3239" y="763"/>
                  </a:lnTo>
                  <a:lnTo>
                    <a:pt x="2763" y="286"/>
                  </a:lnTo>
                  <a:lnTo>
                    <a:pt x="2120" y="24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rgbClr val="CCF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4"/>
            <p:cNvSpPr/>
            <p:nvPr/>
          </p:nvSpPr>
          <p:spPr>
            <a:xfrm>
              <a:off x="6162761" y="1071715"/>
              <a:ext cx="316316" cy="316284"/>
            </a:xfrm>
            <a:custGeom>
              <a:rect b="b" l="l" r="r" t="t"/>
              <a:pathLst>
                <a:path extrusionOk="0" h="9860" w="9861">
                  <a:moveTo>
                    <a:pt x="4931" y="0"/>
                  </a:moveTo>
                  <a:lnTo>
                    <a:pt x="4430" y="24"/>
                  </a:lnTo>
                  <a:lnTo>
                    <a:pt x="3454" y="215"/>
                  </a:lnTo>
                  <a:lnTo>
                    <a:pt x="2573" y="596"/>
                  </a:lnTo>
                  <a:lnTo>
                    <a:pt x="1787" y="1143"/>
                  </a:lnTo>
                  <a:lnTo>
                    <a:pt x="1120" y="1810"/>
                  </a:lnTo>
                  <a:lnTo>
                    <a:pt x="596" y="2596"/>
                  </a:lnTo>
                  <a:lnTo>
                    <a:pt x="215" y="3477"/>
                  </a:lnTo>
                  <a:lnTo>
                    <a:pt x="25" y="4430"/>
                  </a:lnTo>
                  <a:lnTo>
                    <a:pt x="1" y="4930"/>
                  </a:lnTo>
                  <a:lnTo>
                    <a:pt x="25" y="5454"/>
                  </a:lnTo>
                  <a:lnTo>
                    <a:pt x="215" y="6406"/>
                  </a:lnTo>
                  <a:lnTo>
                    <a:pt x="596" y="7287"/>
                  </a:lnTo>
                  <a:lnTo>
                    <a:pt x="1120" y="8073"/>
                  </a:lnTo>
                  <a:lnTo>
                    <a:pt x="1787" y="8740"/>
                  </a:lnTo>
                  <a:lnTo>
                    <a:pt x="2573" y="9288"/>
                  </a:lnTo>
                  <a:lnTo>
                    <a:pt x="3454" y="9645"/>
                  </a:lnTo>
                  <a:lnTo>
                    <a:pt x="4430" y="9859"/>
                  </a:lnTo>
                  <a:lnTo>
                    <a:pt x="5431" y="9859"/>
                  </a:lnTo>
                  <a:lnTo>
                    <a:pt x="6383" y="9645"/>
                  </a:lnTo>
                  <a:lnTo>
                    <a:pt x="7288" y="9288"/>
                  </a:lnTo>
                  <a:lnTo>
                    <a:pt x="8074" y="8740"/>
                  </a:lnTo>
                  <a:lnTo>
                    <a:pt x="8741" y="8073"/>
                  </a:lnTo>
                  <a:lnTo>
                    <a:pt x="9265" y="7287"/>
                  </a:lnTo>
                  <a:lnTo>
                    <a:pt x="9646" y="6406"/>
                  </a:lnTo>
                  <a:lnTo>
                    <a:pt x="9836" y="5454"/>
                  </a:lnTo>
                  <a:lnTo>
                    <a:pt x="9860" y="4930"/>
                  </a:lnTo>
                  <a:lnTo>
                    <a:pt x="9836" y="4430"/>
                  </a:lnTo>
                  <a:lnTo>
                    <a:pt x="9646" y="3477"/>
                  </a:lnTo>
                  <a:lnTo>
                    <a:pt x="9265" y="2596"/>
                  </a:lnTo>
                  <a:lnTo>
                    <a:pt x="8741" y="1810"/>
                  </a:lnTo>
                  <a:lnTo>
                    <a:pt x="8074" y="1143"/>
                  </a:lnTo>
                  <a:lnTo>
                    <a:pt x="7288" y="596"/>
                  </a:lnTo>
                  <a:lnTo>
                    <a:pt x="6383" y="215"/>
                  </a:lnTo>
                  <a:lnTo>
                    <a:pt x="5431" y="24"/>
                  </a:lnTo>
                  <a:lnTo>
                    <a:pt x="4931" y="0"/>
                  </a:lnTo>
                  <a:close/>
                </a:path>
              </a:pathLst>
            </a:custGeom>
            <a:solidFill>
              <a:srgbClr val="CCF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4"/>
            <p:cNvSpPr/>
            <p:nvPr/>
          </p:nvSpPr>
          <p:spPr>
            <a:xfrm>
              <a:off x="5768800" y="520172"/>
              <a:ext cx="174951" cy="174951"/>
            </a:xfrm>
            <a:custGeom>
              <a:rect b="b" l="l" r="r" t="t"/>
              <a:pathLst>
                <a:path extrusionOk="0" h="5454" w="5454">
                  <a:moveTo>
                    <a:pt x="2715" y="0"/>
                  </a:moveTo>
                  <a:lnTo>
                    <a:pt x="2168" y="48"/>
                  </a:lnTo>
                  <a:lnTo>
                    <a:pt x="1191" y="453"/>
                  </a:lnTo>
                  <a:lnTo>
                    <a:pt x="453" y="1191"/>
                  </a:lnTo>
                  <a:lnTo>
                    <a:pt x="24" y="2167"/>
                  </a:lnTo>
                  <a:lnTo>
                    <a:pt x="0" y="2739"/>
                  </a:lnTo>
                  <a:lnTo>
                    <a:pt x="24" y="3286"/>
                  </a:lnTo>
                  <a:lnTo>
                    <a:pt x="453" y="4263"/>
                  </a:lnTo>
                  <a:lnTo>
                    <a:pt x="1191" y="5001"/>
                  </a:lnTo>
                  <a:lnTo>
                    <a:pt x="2168" y="5430"/>
                  </a:lnTo>
                  <a:lnTo>
                    <a:pt x="2715" y="5454"/>
                  </a:lnTo>
                  <a:lnTo>
                    <a:pt x="3287" y="5430"/>
                  </a:lnTo>
                  <a:lnTo>
                    <a:pt x="4263" y="5001"/>
                  </a:lnTo>
                  <a:lnTo>
                    <a:pt x="5001" y="4263"/>
                  </a:lnTo>
                  <a:lnTo>
                    <a:pt x="5406" y="3286"/>
                  </a:lnTo>
                  <a:lnTo>
                    <a:pt x="5454" y="2739"/>
                  </a:lnTo>
                  <a:lnTo>
                    <a:pt x="5406" y="2167"/>
                  </a:lnTo>
                  <a:lnTo>
                    <a:pt x="5001" y="1191"/>
                  </a:lnTo>
                  <a:lnTo>
                    <a:pt x="4263" y="453"/>
                  </a:lnTo>
                  <a:lnTo>
                    <a:pt x="3287" y="48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rgbClr val="CCF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14"/>
          <p:cNvSpPr/>
          <p:nvPr/>
        </p:nvSpPr>
        <p:spPr>
          <a:xfrm>
            <a:off x="4929108" y="191050"/>
            <a:ext cx="4224662" cy="4968769"/>
          </a:xfrm>
          <a:custGeom>
            <a:rect b="b" l="l" r="r" t="t"/>
            <a:pathLst>
              <a:path extrusionOk="0" h="159652" w="135743">
                <a:moveTo>
                  <a:pt x="88161" y="0"/>
                </a:moveTo>
                <a:lnTo>
                  <a:pt x="86780" y="95"/>
                </a:lnTo>
                <a:lnTo>
                  <a:pt x="84756" y="429"/>
                </a:lnTo>
                <a:lnTo>
                  <a:pt x="82136" y="1262"/>
                </a:lnTo>
                <a:lnTo>
                  <a:pt x="79612" y="2501"/>
                </a:lnTo>
                <a:lnTo>
                  <a:pt x="77254" y="4096"/>
                </a:lnTo>
                <a:lnTo>
                  <a:pt x="75064" y="5978"/>
                </a:lnTo>
                <a:lnTo>
                  <a:pt x="73087" y="8121"/>
                </a:lnTo>
                <a:lnTo>
                  <a:pt x="71325" y="10478"/>
                </a:lnTo>
                <a:lnTo>
                  <a:pt x="69848" y="13027"/>
                </a:lnTo>
                <a:lnTo>
                  <a:pt x="68634" y="15670"/>
                </a:lnTo>
                <a:lnTo>
                  <a:pt x="67752" y="18409"/>
                </a:lnTo>
                <a:lnTo>
                  <a:pt x="67205" y="21171"/>
                </a:lnTo>
                <a:lnTo>
                  <a:pt x="67109" y="22552"/>
                </a:lnTo>
                <a:lnTo>
                  <a:pt x="67062" y="23481"/>
                </a:lnTo>
                <a:lnTo>
                  <a:pt x="67133" y="25267"/>
                </a:lnTo>
                <a:lnTo>
                  <a:pt x="67371" y="26934"/>
                </a:lnTo>
                <a:lnTo>
                  <a:pt x="67776" y="28530"/>
                </a:lnTo>
                <a:lnTo>
                  <a:pt x="68324" y="30030"/>
                </a:lnTo>
                <a:lnTo>
                  <a:pt x="68991" y="31435"/>
                </a:lnTo>
                <a:lnTo>
                  <a:pt x="69801" y="32769"/>
                </a:lnTo>
                <a:lnTo>
                  <a:pt x="70729" y="34055"/>
                </a:lnTo>
                <a:lnTo>
                  <a:pt x="72301" y="35817"/>
                </a:lnTo>
                <a:lnTo>
                  <a:pt x="74706" y="38008"/>
                </a:lnTo>
                <a:lnTo>
                  <a:pt x="77350" y="39984"/>
                </a:lnTo>
                <a:lnTo>
                  <a:pt x="80160" y="41818"/>
                </a:lnTo>
                <a:lnTo>
                  <a:pt x="84518" y="44414"/>
                </a:lnTo>
                <a:lnTo>
                  <a:pt x="88709" y="46914"/>
                </a:lnTo>
                <a:lnTo>
                  <a:pt x="91281" y="48629"/>
                </a:lnTo>
                <a:lnTo>
                  <a:pt x="93591" y="50415"/>
                </a:lnTo>
                <a:lnTo>
                  <a:pt x="95044" y="51844"/>
                </a:lnTo>
                <a:lnTo>
                  <a:pt x="95901" y="52820"/>
                </a:lnTo>
                <a:lnTo>
                  <a:pt x="96616" y="53868"/>
                </a:lnTo>
                <a:lnTo>
                  <a:pt x="97211" y="54940"/>
                </a:lnTo>
                <a:lnTo>
                  <a:pt x="97663" y="56083"/>
                </a:lnTo>
                <a:lnTo>
                  <a:pt x="97949" y="57298"/>
                </a:lnTo>
                <a:lnTo>
                  <a:pt x="98044" y="57917"/>
                </a:lnTo>
                <a:lnTo>
                  <a:pt x="98140" y="59155"/>
                </a:lnTo>
                <a:lnTo>
                  <a:pt x="98140" y="61536"/>
                </a:lnTo>
                <a:lnTo>
                  <a:pt x="97925" y="63823"/>
                </a:lnTo>
                <a:lnTo>
                  <a:pt x="97497" y="66014"/>
                </a:lnTo>
                <a:lnTo>
                  <a:pt x="96878" y="68062"/>
                </a:lnTo>
                <a:lnTo>
                  <a:pt x="96044" y="69991"/>
                </a:lnTo>
                <a:lnTo>
                  <a:pt x="95020" y="71800"/>
                </a:lnTo>
                <a:lnTo>
                  <a:pt x="93829" y="73444"/>
                </a:lnTo>
                <a:lnTo>
                  <a:pt x="92472" y="74920"/>
                </a:lnTo>
                <a:lnTo>
                  <a:pt x="90972" y="76230"/>
                </a:lnTo>
                <a:lnTo>
                  <a:pt x="89305" y="77349"/>
                </a:lnTo>
                <a:lnTo>
                  <a:pt x="87518" y="78302"/>
                </a:lnTo>
                <a:lnTo>
                  <a:pt x="85613" y="79016"/>
                </a:lnTo>
                <a:lnTo>
                  <a:pt x="83613" y="79540"/>
                </a:lnTo>
                <a:lnTo>
                  <a:pt x="81493" y="79826"/>
                </a:lnTo>
                <a:lnTo>
                  <a:pt x="79279" y="79874"/>
                </a:lnTo>
                <a:lnTo>
                  <a:pt x="78159" y="79778"/>
                </a:lnTo>
                <a:lnTo>
                  <a:pt x="77374" y="79731"/>
                </a:lnTo>
                <a:lnTo>
                  <a:pt x="75921" y="79802"/>
                </a:lnTo>
                <a:lnTo>
                  <a:pt x="74563" y="80040"/>
                </a:lnTo>
                <a:lnTo>
                  <a:pt x="73254" y="80445"/>
                </a:lnTo>
                <a:lnTo>
                  <a:pt x="72063" y="80993"/>
                </a:lnTo>
                <a:lnTo>
                  <a:pt x="70944" y="81707"/>
                </a:lnTo>
                <a:lnTo>
                  <a:pt x="69920" y="82541"/>
                </a:lnTo>
                <a:lnTo>
                  <a:pt x="68991" y="83517"/>
                </a:lnTo>
                <a:lnTo>
                  <a:pt x="68181" y="84589"/>
                </a:lnTo>
                <a:lnTo>
                  <a:pt x="67443" y="85756"/>
                </a:lnTo>
                <a:lnTo>
                  <a:pt x="66824" y="87018"/>
                </a:lnTo>
                <a:lnTo>
                  <a:pt x="66276" y="88351"/>
                </a:lnTo>
                <a:lnTo>
                  <a:pt x="65871" y="89756"/>
                </a:lnTo>
                <a:lnTo>
                  <a:pt x="65562" y="91233"/>
                </a:lnTo>
                <a:lnTo>
                  <a:pt x="65347" y="92733"/>
                </a:lnTo>
                <a:lnTo>
                  <a:pt x="65276" y="94257"/>
                </a:lnTo>
                <a:lnTo>
                  <a:pt x="65300" y="95805"/>
                </a:lnTo>
                <a:lnTo>
                  <a:pt x="65442" y="97377"/>
                </a:lnTo>
                <a:lnTo>
                  <a:pt x="65704" y="98949"/>
                </a:lnTo>
                <a:lnTo>
                  <a:pt x="66085" y="100497"/>
                </a:lnTo>
                <a:lnTo>
                  <a:pt x="66609" y="101997"/>
                </a:lnTo>
                <a:lnTo>
                  <a:pt x="67252" y="103497"/>
                </a:lnTo>
                <a:lnTo>
                  <a:pt x="68014" y="104926"/>
                </a:lnTo>
                <a:lnTo>
                  <a:pt x="68896" y="106307"/>
                </a:lnTo>
                <a:lnTo>
                  <a:pt x="69943" y="107617"/>
                </a:lnTo>
                <a:lnTo>
                  <a:pt x="71110" y="108832"/>
                </a:lnTo>
                <a:lnTo>
                  <a:pt x="72396" y="109975"/>
                </a:lnTo>
                <a:lnTo>
                  <a:pt x="73849" y="110999"/>
                </a:lnTo>
                <a:lnTo>
                  <a:pt x="75445" y="111904"/>
                </a:lnTo>
                <a:lnTo>
                  <a:pt x="77183" y="112690"/>
                </a:lnTo>
                <a:lnTo>
                  <a:pt x="79064" y="113333"/>
                </a:lnTo>
                <a:lnTo>
                  <a:pt x="81089" y="113833"/>
                </a:lnTo>
                <a:lnTo>
                  <a:pt x="82160" y="114000"/>
                </a:lnTo>
                <a:lnTo>
                  <a:pt x="83065" y="114166"/>
                </a:lnTo>
                <a:lnTo>
                  <a:pt x="84708" y="114619"/>
                </a:lnTo>
                <a:lnTo>
                  <a:pt x="86185" y="115214"/>
                </a:lnTo>
                <a:lnTo>
                  <a:pt x="87447" y="115976"/>
                </a:lnTo>
                <a:lnTo>
                  <a:pt x="88519" y="116857"/>
                </a:lnTo>
                <a:lnTo>
                  <a:pt x="89424" y="117834"/>
                </a:lnTo>
                <a:lnTo>
                  <a:pt x="90162" y="118929"/>
                </a:lnTo>
                <a:lnTo>
                  <a:pt x="90733" y="120096"/>
                </a:lnTo>
                <a:lnTo>
                  <a:pt x="91138" y="121358"/>
                </a:lnTo>
                <a:lnTo>
                  <a:pt x="91400" y="122644"/>
                </a:lnTo>
                <a:lnTo>
                  <a:pt x="91519" y="124002"/>
                </a:lnTo>
                <a:lnTo>
                  <a:pt x="91496" y="125359"/>
                </a:lnTo>
                <a:lnTo>
                  <a:pt x="91329" y="126764"/>
                </a:lnTo>
                <a:lnTo>
                  <a:pt x="91043" y="128145"/>
                </a:lnTo>
                <a:lnTo>
                  <a:pt x="90638" y="129526"/>
                </a:lnTo>
                <a:lnTo>
                  <a:pt x="90114" y="130884"/>
                </a:lnTo>
                <a:lnTo>
                  <a:pt x="89471" y="132194"/>
                </a:lnTo>
                <a:lnTo>
                  <a:pt x="88733" y="133432"/>
                </a:lnTo>
                <a:lnTo>
                  <a:pt x="87900" y="134623"/>
                </a:lnTo>
                <a:lnTo>
                  <a:pt x="86971" y="135718"/>
                </a:lnTo>
                <a:lnTo>
                  <a:pt x="85971" y="136718"/>
                </a:lnTo>
                <a:lnTo>
                  <a:pt x="84875" y="137600"/>
                </a:lnTo>
                <a:lnTo>
                  <a:pt x="83732" y="138362"/>
                </a:lnTo>
                <a:lnTo>
                  <a:pt x="82494" y="138981"/>
                </a:lnTo>
                <a:lnTo>
                  <a:pt x="81208" y="139457"/>
                </a:lnTo>
                <a:lnTo>
                  <a:pt x="79874" y="139767"/>
                </a:lnTo>
                <a:lnTo>
                  <a:pt x="78469" y="139886"/>
                </a:lnTo>
                <a:lnTo>
                  <a:pt x="77040" y="139790"/>
                </a:lnTo>
                <a:lnTo>
                  <a:pt x="75587" y="139505"/>
                </a:lnTo>
                <a:lnTo>
                  <a:pt x="74087" y="139005"/>
                </a:lnTo>
                <a:lnTo>
                  <a:pt x="72563" y="138243"/>
                </a:lnTo>
                <a:lnTo>
                  <a:pt x="71015" y="137242"/>
                </a:lnTo>
                <a:lnTo>
                  <a:pt x="70253" y="136623"/>
                </a:lnTo>
                <a:lnTo>
                  <a:pt x="69634" y="136123"/>
                </a:lnTo>
                <a:lnTo>
                  <a:pt x="68276" y="135218"/>
                </a:lnTo>
                <a:lnTo>
                  <a:pt x="66848" y="134385"/>
                </a:lnTo>
                <a:lnTo>
                  <a:pt x="65300" y="133646"/>
                </a:lnTo>
                <a:lnTo>
                  <a:pt x="62870" y="132694"/>
                </a:lnTo>
                <a:lnTo>
                  <a:pt x="59346" y="131741"/>
                </a:lnTo>
                <a:lnTo>
                  <a:pt x="55559" y="131122"/>
                </a:lnTo>
                <a:lnTo>
                  <a:pt x="51606" y="130860"/>
                </a:lnTo>
                <a:lnTo>
                  <a:pt x="47534" y="130908"/>
                </a:lnTo>
                <a:lnTo>
                  <a:pt x="43366" y="131265"/>
                </a:lnTo>
                <a:lnTo>
                  <a:pt x="39199" y="131932"/>
                </a:lnTo>
                <a:lnTo>
                  <a:pt x="35055" y="132860"/>
                </a:lnTo>
                <a:lnTo>
                  <a:pt x="30983" y="134099"/>
                </a:lnTo>
                <a:lnTo>
                  <a:pt x="27077" y="135599"/>
                </a:lnTo>
                <a:lnTo>
                  <a:pt x="23362" y="137338"/>
                </a:lnTo>
                <a:lnTo>
                  <a:pt x="19885" y="139338"/>
                </a:lnTo>
                <a:lnTo>
                  <a:pt x="16718" y="141577"/>
                </a:lnTo>
                <a:lnTo>
                  <a:pt x="13932" y="144053"/>
                </a:lnTo>
                <a:lnTo>
                  <a:pt x="12693" y="145363"/>
                </a:lnTo>
                <a:lnTo>
                  <a:pt x="0" y="159652"/>
                </a:lnTo>
                <a:lnTo>
                  <a:pt x="135743" y="159652"/>
                </a:lnTo>
                <a:lnTo>
                  <a:pt x="135743" y="10812"/>
                </a:lnTo>
                <a:lnTo>
                  <a:pt x="135457" y="10740"/>
                </a:lnTo>
                <a:lnTo>
                  <a:pt x="133480" y="10740"/>
                </a:lnTo>
                <a:lnTo>
                  <a:pt x="132171" y="11050"/>
                </a:lnTo>
                <a:lnTo>
                  <a:pt x="131194" y="11407"/>
                </a:lnTo>
                <a:lnTo>
                  <a:pt x="130194" y="11931"/>
                </a:lnTo>
                <a:lnTo>
                  <a:pt x="129170" y="12669"/>
                </a:lnTo>
                <a:lnTo>
                  <a:pt x="128170" y="13646"/>
                </a:lnTo>
                <a:lnTo>
                  <a:pt x="127193" y="14884"/>
                </a:lnTo>
                <a:lnTo>
                  <a:pt x="126265" y="16408"/>
                </a:lnTo>
                <a:lnTo>
                  <a:pt x="125431" y="18266"/>
                </a:lnTo>
                <a:lnTo>
                  <a:pt x="124693" y="20457"/>
                </a:lnTo>
                <a:lnTo>
                  <a:pt x="124074" y="23052"/>
                </a:lnTo>
                <a:lnTo>
                  <a:pt x="123836" y="24505"/>
                </a:lnTo>
                <a:lnTo>
                  <a:pt x="123717" y="25243"/>
                </a:lnTo>
                <a:lnTo>
                  <a:pt x="123335" y="26577"/>
                </a:lnTo>
                <a:lnTo>
                  <a:pt x="122835" y="27792"/>
                </a:lnTo>
                <a:lnTo>
                  <a:pt x="122216" y="28839"/>
                </a:lnTo>
                <a:lnTo>
                  <a:pt x="121478" y="29768"/>
                </a:lnTo>
                <a:lnTo>
                  <a:pt x="120621" y="30530"/>
                </a:lnTo>
                <a:lnTo>
                  <a:pt x="119692" y="31173"/>
                </a:lnTo>
                <a:lnTo>
                  <a:pt x="118692" y="31697"/>
                </a:lnTo>
                <a:lnTo>
                  <a:pt x="117620" y="32078"/>
                </a:lnTo>
                <a:lnTo>
                  <a:pt x="116501" y="32316"/>
                </a:lnTo>
                <a:lnTo>
                  <a:pt x="115334" y="32435"/>
                </a:lnTo>
                <a:lnTo>
                  <a:pt x="114143" y="32412"/>
                </a:lnTo>
                <a:lnTo>
                  <a:pt x="112905" y="32292"/>
                </a:lnTo>
                <a:lnTo>
                  <a:pt x="111690" y="32030"/>
                </a:lnTo>
                <a:lnTo>
                  <a:pt x="110452" y="31649"/>
                </a:lnTo>
                <a:lnTo>
                  <a:pt x="109237" y="31149"/>
                </a:lnTo>
                <a:lnTo>
                  <a:pt x="108642" y="30864"/>
                </a:lnTo>
                <a:lnTo>
                  <a:pt x="108070" y="30530"/>
                </a:lnTo>
                <a:lnTo>
                  <a:pt x="107213" y="29697"/>
                </a:lnTo>
                <a:lnTo>
                  <a:pt x="106618" y="28649"/>
                </a:lnTo>
                <a:lnTo>
                  <a:pt x="106260" y="27434"/>
                </a:lnTo>
                <a:lnTo>
                  <a:pt x="106022" y="25339"/>
                </a:lnTo>
                <a:lnTo>
                  <a:pt x="106022" y="22052"/>
                </a:lnTo>
                <a:lnTo>
                  <a:pt x="106046" y="18385"/>
                </a:lnTo>
                <a:lnTo>
                  <a:pt x="105760" y="15480"/>
                </a:lnTo>
                <a:lnTo>
                  <a:pt x="105379" y="13503"/>
                </a:lnTo>
                <a:lnTo>
                  <a:pt x="104760" y="11526"/>
                </a:lnTo>
                <a:lnTo>
                  <a:pt x="103855" y="9550"/>
                </a:lnTo>
                <a:lnTo>
                  <a:pt x="102617" y="7597"/>
                </a:lnTo>
                <a:lnTo>
                  <a:pt x="100997" y="5692"/>
                </a:lnTo>
                <a:lnTo>
                  <a:pt x="100021" y="4763"/>
                </a:lnTo>
                <a:lnTo>
                  <a:pt x="99330" y="4168"/>
                </a:lnTo>
                <a:lnTo>
                  <a:pt x="97949" y="3120"/>
                </a:lnTo>
                <a:lnTo>
                  <a:pt x="96568" y="2239"/>
                </a:lnTo>
                <a:lnTo>
                  <a:pt x="95163" y="1500"/>
                </a:lnTo>
                <a:lnTo>
                  <a:pt x="93758" y="929"/>
                </a:lnTo>
                <a:lnTo>
                  <a:pt x="92353" y="500"/>
                </a:lnTo>
                <a:lnTo>
                  <a:pt x="90948" y="191"/>
                </a:lnTo>
                <a:lnTo>
                  <a:pt x="89543" y="24"/>
                </a:lnTo>
                <a:lnTo>
                  <a:pt x="8816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4"/>
          <p:cNvSpPr/>
          <p:nvPr/>
        </p:nvSpPr>
        <p:spPr>
          <a:xfrm>
            <a:off x="-153789" y="-233235"/>
            <a:ext cx="2743236" cy="3672136"/>
          </a:xfrm>
          <a:custGeom>
            <a:rect b="b" l="l" r="r" t="t"/>
            <a:pathLst>
              <a:path extrusionOk="0" h="114477" w="85519">
                <a:moveTo>
                  <a:pt x="0" y="1"/>
                </a:moveTo>
                <a:lnTo>
                  <a:pt x="0" y="114333"/>
                </a:lnTo>
                <a:lnTo>
                  <a:pt x="1144" y="114405"/>
                </a:lnTo>
                <a:lnTo>
                  <a:pt x="3334" y="114476"/>
                </a:lnTo>
                <a:lnTo>
                  <a:pt x="5454" y="114405"/>
                </a:lnTo>
                <a:lnTo>
                  <a:pt x="7478" y="114238"/>
                </a:lnTo>
                <a:lnTo>
                  <a:pt x="9383" y="113976"/>
                </a:lnTo>
                <a:lnTo>
                  <a:pt x="11217" y="113571"/>
                </a:lnTo>
                <a:lnTo>
                  <a:pt x="12956" y="113095"/>
                </a:lnTo>
                <a:lnTo>
                  <a:pt x="14599" y="112523"/>
                </a:lnTo>
                <a:lnTo>
                  <a:pt x="16170" y="111857"/>
                </a:lnTo>
                <a:lnTo>
                  <a:pt x="17647" y="111095"/>
                </a:lnTo>
                <a:lnTo>
                  <a:pt x="19743" y="109832"/>
                </a:lnTo>
                <a:lnTo>
                  <a:pt x="22219" y="107880"/>
                </a:lnTo>
                <a:lnTo>
                  <a:pt x="24386" y="105641"/>
                </a:lnTo>
                <a:lnTo>
                  <a:pt x="26268" y="103212"/>
                </a:lnTo>
                <a:lnTo>
                  <a:pt x="27863" y="100592"/>
                </a:lnTo>
                <a:lnTo>
                  <a:pt x="29197" y="97830"/>
                </a:lnTo>
                <a:lnTo>
                  <a:pt x="30292" y="94972"/>
                </a:lnTo>
                <a:lnTo>
                  <a:pt x="31150" y="92043"/>
                </a:lnTo>
                <a:lnTo>
                  <a:pt x="31793" y="89066"/>
                </a:lnTo>
                <a:lnTo>
                  <a:pt x="32245" y="86113"/>
                </a:lnTo>
                <a:lnTo>
                  <a:pt x="32483" y="83208"/>
                </a:lnTo>
                <a:lnTo>
                  <a:pt x="32531" y="81779"/>
                </a:lnTo>
                <a:lnTo>
                  <a:pt x="32602" y="80398"/>
                </a:lnTo>
                <a:lnTo>
                  <a:pt x="32912" y="77993"/>
                </a:lnTo>
                <a:lnTo>
                  <a:pt x="33484" y="75945"/>
                </a:lnTo>
                <a:lnTo>
                  <a:pt x="34246" y="74254"/>
                </a:lnTo>
                <a:lnTo>
                  <a:pt x="35222" y="72873"/>
                </a:lnTo>
                <a:lnTo>
                  <a:pt x="36389" y="71801"/>
                </a:lnTo>
                <a:lnTo>
                  <a:pt x="37699" y="71015"/>
                </a:lnTo>
                <a:lnTo>
                  <a:pt x="39151" y="70491"/>
                </a:lnTo>
                <a:lnTo>
                  <a:pt x="40747" y="70182"/>
                </a:lnTo>
                <a:lnTo>
                  <a:pt x="42438" y="70062"/>
                </a:lnTo>
                <a:lnTo>
                  <a:pt x="44224" y="70134"/>
                </a:lnTo>
                <a:lnTo>
                  <a:pt x="46081" y="70348"/>
                </a:lnTo>
                <a:lnTo>
                  <a:pt x="48939" y="70896"/>
                </a:lnTo>
                <a:lnTo>
                  <a:pt x="52869" y="71920"/>
                </a:lnTo>
                <a:lnTo>
                  <a:pt x="54845" y="72492"/>
                </a:lnTo>
                <a:lnTo>
                  <a:pt x="55822" y="72777"/>
                </a:lnTo>
                <a:lnTo>
                  <a:pt x="57917" y="73277"/>
                </a:lnTo>
                <a:lnTo>
                  <a:pt x="60108" y="73635"/>
                </a:lnTo>
                <a:lnTo>
                  <a:pt x="62394" y="73897"/>
                </a:lnTo>
                <a:lnTo>
                  <a:pt x="64704" y="73992"/>
                </a:lnTo>
                <a:lnTo>
                  <a:pt x="67038" y="73920"/>
                </a:lnTo>
                <a:lnTo>
                  <a:pt x="69324" y="73658"/>
                </a:lnTo>
                <a:lnTo>
                  <a:pt x="71587" y="73230"/>
                </a:lnTo>
                <a:lnTo>
                  <a:pt x="73730" y="72539"/>
                </a:lnTo>
                <a:lnTo>
                  <a:pt x="75778" y="71634"/>
                </a:lnTo>
                <a:lnTo>
                  <a:pt x="77659" y="70491"/>
                </a:lnTo>
                <a:lnTo>
                  <a:pt x="79350" y="69062"/>
                </a:lnTo>
                <a:lnTo>
                  <a:pt x="80827" y="67348"/>
                </a:lnTo>
                <a:lnTo>
                  <a:pt x="82041" y="65323"/>
                </a:lnTo>
                <a:lnTo>
                  <a:pt x="82970" y="62990"/>
                </a:lnTo>
                <a:lnTo>
                  <a:pt x="83565" y="60299"/>
                </a:lnTo>
                <a:lnTo>
                  <a:pt x="83732" y="58822"/>
                </a:lnTo>
                <a:lnTo>
                  <a:pt x="83780" y="58108"/>
                </a:lnTo>
                <a:lnTo>
                  <a:pt x="83780" y="56703"/>
                </a:lnTo>
                <a:lnTo>
                  <a:pt x="83661" y="55250"/>
                </a:lnTo>
                <a:lnTo>
                  <a:pt x="83399" y="53821"/>
                </a:lnTo>
                <a:lnTo>
                  <a:pt x="83042" y="52416"/>
                </a:lnTo>
                <a:lnTo>
                  <a:pt x="82541" y="51035"/>
                </a:lnTo>
                <a:lnTo>
                  <a:pt x="81946" y="49677"/>
                </a:lnTo>
                <a:lnTo>
                  <a:pt x="81232" y="48391"/>
                </a:lnTo>
                <a:lnTo>
                  <a:pt x="80374" y="47177"/>
                </a:lnTo>
                <a:lnTo>
                  <a:pt x="79422" y="46034"/>
                </a:lnTo>
                <a:lnTo>
                  <a:pt x="78350" y="45010"/>
                </a:lnTo>
                <a:lnTo>
                  <a:pt x="77159" y="44081"/>
                </a:lnTo>
                <a:lnTo>
                  <a:pt x="75873" y="43271"/>
                </a:lnTo>
                <a:lnTo>
                  <a:pt x="74468" y="42628"/>
                </a:lnTo>
                <a:lnTo>
                  <a:pt x="72944" y="42128"/>
                </a:lnTo>
                <a:lnTo>
                  <a:pt x="71301" y="41771"/>
                </a:lnTo>
                <a:lnTo>
                  <a:pt x="70444" y="41676"/>
                </a:lnTo>
                <a:lnTo>
                  <a:pt x="69563" y="41580"/>
                </a:lnTo>
                <a:lnTo>
                  <a:pt x="67967" y="41199"/>
                </a:lnTo>
                <a:lnTo>
                  <a:pt x="66490" y="40604"/>
                </a:lnTo>
                <a:lnTo>
                  <a:pt x="65157" y="39818"/>
                </a:lnTo>
                <a:lnTo>
                  <a:pt x="63990" y="38842"/>
                </a:lnTo>
                <a:lnTo>
                  <a:pt x="62966" y="37746"/>
                </a:lnTo>
                <a:lnTo>
                  <a:pt x="62109" y="36484"/>
                </a:lnTo>
                <a:lnTo>
                  <a:pt x="61394" y="35151"/>
                </a:lnTo>
                <a:lnTo>
                  <a:pt x="60870" y="33698"/>
                </a:lnTo>
                <a:lnTo>
                  <a:pt x="60513" y="32198"/>
                </a:lnTo>
                <a:lnTo>
                  <a:pt x="60323" y="30650"/>
                </a:lnTo>
                <a:lnTo>
                  <a:pt x="60323" y="29078"/>
                </a:lnTo>
                <a:lnTo>
                  <a:pt x="60513" y="27506"/>
                </a:lnTo>
                <a:lnTo>
                  <a:pt x="60870" y="25934"/>
                </a:lnTo>
                <a:lnTo>
                  <a:pt x="61442" y="24410"/>
                </a:lnTo>
                <a:lnTo>
                  <a:pt x="62228" y="22934"/>
                </a:lnTo>
                <a:lnTo>
                  <a:pt x="62704" y="22243"/>
                </a:lnTo>
                <a:lnTo>
                  <a:pt x="63204" y="21553"/>
                </a:lnTo>
                <a:lnTo>
                  <a:pt x="64300" y="20386"/>
                </a:lnTo>
                <a:lnTo>
                  <a:pt x="65490" y="19433"/>
                </a:lnTo>
                <a:lnTo>
                  <a:pt x="66776" y="18623"/>
                </a:lnTo>
                <a:lnTo>
                  <a:pt x="68134" y="17957"/>
                </a:lnTo>
                <a:lnTo>
                  <a:pt x="69515" y="17433"/>
                </a:lnTo>
                <a:lnTo>
                  <a:pt x="71658" y="16790"/>
                </a:lnTo>
                <a:lnTo>
                  <a:pt x="74516" y="16099"/>
                </a:lnTo>
                <a:lnTo>
                  <a:pt x="77255" y="15408"/>
                </a:lnTo>
                <a:lnTo>
                  <a:pt x="79112" y="14765"/>
                </a:lnTo>
                <a:lnTo>
                  <a:pt x="80255" y="14242"/>
                </a:lnTo>
                <a:lnTo>
                  <a:pt x="81279" y="13575"/>
                </a:lnTo>
                <a:lnTo>
                  <a:pt x="82160" y="12789"/>
                </a:lnTo>
                <a:lnTo>
                  <a:pt x="82541" y="12313"/>
                </a:lnTo>
                <a:lnTo>
                  <a:pt x="82899" y="11836"/>
                </a:lnTo>
                <a:lnTo>
                  <a:pt x="83542" y="10812"/>
                </a:lnTo>
                <a:lnTo>
                  <a:pt x="84304" y="9264"/>
                </a:lnTo>
                <a:lnTo>
                  <a:pt x="84971" y="7169"/>
                </a:lnTo>
                <a:lnTo>
                  <a:pt x="85328" y="5168"/>
                </a:lnTo>
                <a:lnTo>
                  <a:pt x="85518" y="2477"/>
                </a:lnTo>
                <a:lnTo>
                  <a:pt x="85375" y="239"/>
                </a:lnTo>
                <a:lnTo>
                  <a:pt x="8532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2486769" y="1903775"/>
            <a:ext cx="26721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idx="2" type="title"/>
          </p:nvPr>
        </p:nvSpPr>
        <p:spPr>
          <a:xfrm>
            <a:off x="3949475" y="900000"/>
            <a:ext cx="26721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3" type="title"/>
          </p:nvPr>
        </p:nvSpPr>
        <p:spPr>
          <a:xfrm>
            <a:off x="2486769" y="3203250"/>
            <a:ext cx="26721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idx="4" type="title"/>
          </p:nvPr>
        </p:nvSpPr>
        <p:spPr>
          <a:xfrm>
            <a:off x="5391894" y="1903775"/>
            <a:ext cx="26721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/>
        </p:txBody>
      </p:sp>
      <p:sp>
        <p:nvSpPr>
          <p:cNvPr id="104" name="Google Shape;104;p23"/>
          <p:cNvSpPr txBox="1"/>
          <p:nvPr>
            <p:ph idx="5" type="title"/>
          </p:nvPr>
        </p:nvSpPr>
        <p:spPr>
          <a:xfrm>
            <a:off x="5391894" y="3203250"/>
            <a:ext cx="26721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1" type="subTitle"/>
          </p:nvPr>
        </p:nvSpPr>
        <p:spPr>
          <a:xfrm>
            <a:off x="2486769" y="2399500"/>
            <a:ext cx="26721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6" type="subTitle"/>
          </p:nvPr>
        </p:nvSpPr>
        <p:spPr>
          <a:xfrm>
            <a:off x="2486769" y="3679125"/>
            <a:ext cx="26721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7" type="subTitle"/>
          </p:nvPr>
        </p:nvSpPr>
        <p:spPr>
          <a:xfrm>
            <a:off x="5391894" y="2399500"/>
            <a:ext cx="26721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8" type="subTitle"/>
          </p:nvPr>
        </p:nvSpPr>
        <p:spPr>
          <a:xfrm>
            <a:off x="5391894" y="3679125"/>
            <a:ext cx="26721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/>
          <p:nvPr/>
        </p:nvSpPr>
        <p:spPr>
          <a:xfrm rot="10800000">
            <a:off x="1726669" y="4502722"/>
            <a:ext cx="540071" cy="53732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3"/>
          <p:cNvSpPr/>
          <p:nvPr/>
        </p:nvSpPr>
        <p:spPr>
          <a:xfrm rot="10800000">
            <a:off x="8511352" y="2815536"/>
            <a:ext cx="458551" cy="456197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3"/>
          <p:cNvSpPr/>
          <p:nvPr/>
        </p:nvSpPr>
        <p:spPr>
          <a:xfrm rot="10800000">
            <a:off x="5048830" y="3361688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3"/>
          <p:cNvSpPr/>
          <p:nvPr/>
        </p:nvSpPr>
        <p:spPr>
          <a:xfrm rot="10800000">
            <a:off x="7462800" y="203521"/>
            <a:ext cx="803303" cy="799199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3"/>
          <p:cNvSpPr/>
          <p:nvPr/>
        </p:nvSpPr>
        <p:spPr>
          <a:xfrm rot="10800000">
            <a:off x="4826005" y="270762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3"/>
          <p:cNvSpPr/>
          <p:nvPr/>
        </p:nvSpPr>
        <p:spPr>
          <a:xfrm rot="10800000">
            <a:off x="8336663" y="4684499"/>
            <a:ext cx="174678" cy="173774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/>
          <p:nvPr/>
        </p:nvSpPr>
        <p:spPr>
          <a:xfrm rot="-4157629">
            <a:off x="-4481506" y="-1506739"/>
            <a:ext cx="8951334" cy="5624368"/>
          </a:xfrm>
          <a:custGeom>
            <a:rect b="b" l="l" r="r" t="t"/>
            <a:pathLst>
              <a:path extrusionOk="0" h="38604" w="53655">
                <a:moveTo>
                  <a:pt x="45915" y="1"/>
                </a:moveTo>
                <a:lnTo>
                  <a:pt x="44724" y="215"/>
                </a:lnTo>
                <a:lnTo>
                  <a:pt x="43533" y="668"/>
                </a:lnTo>
                <a:lnTo>
                  <a:pt x="41795" y="1596"/>
                </a:lnTo>
                <a:lnTo>
                  <a:pt x="39580" y="3144"/>
                </a:lnTo>
                <a:lnTo>
                  <a:pt x="37437" y="4716"/>
                </a:lnTo>
                <a:lnTo>
                  <a:pt x="35889" y="5645"/>
                </a:lnTo>
                <a:lnTo>
                  <a:pt x="34865" y="6074"/>
                </a:lnTo>
                <a:lnTo>
                  <a:pt x="33864" y="6288"/>
                </a:lnTo>
                <a:lnTo>
                  <a:pt x="32888" y="6264"/>
                </a:lnTo>
                <a:lnTo>
                  <a:pt x="31912" y="5931"/>
                </a:lnTo>
                <a:lnTo>
                  <a:pt x="30959" y="5240"/>
                </a:lnTo>
                <a:lnTo>
                  <a:pt x="30483" y="4740"/>
                </a:lnTo>
                <a:lnTo>
                  <a:pt x="29840" y="4049"/>
                </a:lnTo>
                <a:lnTo>
                  <a:pt x="28244" y="2859"/>
                </a:lnTo>
                <a:lnTo>
                  <a:pt x="26387" y="1882"/>
                </a:lnTo>
                <a:lnTo>
                  <a:pt x="24386" y="1215"/>
                </a:lnTo>
                <a:lnTo>
                  <a:pt x="22338" y="882"/>
                </a:lnTo>
                <a:lnTo>
                  <a:pt x="20862" y="906"/>
                </a:lnTo>
                <a:lnTo>
                  <a:pt x="19909" y="1049"/>
                </a:lnTo>
                <a:lnTo>
                  <a:pt x="19004" y="1311"/>
                </a:lnTo>
                <a:lnTo>
                  <a:pt x="18171" y="1716"/>
                </a:lnTo>
                <a:lnTo>
                  <a:pt x="17409" y="2216"/>
                </a:lnTo>
                <a:lnTo>
                  <a:pt x="16766" y="2882"/>
                </a:lnTo>
                <a:lnTo>
                  <a:pt x="16480" y="3263"/>
                </a:lnTo>
                <a:lnTo>
                  <a:pt x="16265" y="3597"/>
                </a:lnTo>
                <a:lnTo>
                  <a:pt x="15956" y="4287"/>
                </a:lnTo>
                <a:lnTo>
                  <a:pt x="15670" y="5407"/>
                </a:lnTo>
                <a:lnTo>
                  <a:pt x="15527" y="7764"/>
                </a:lnTo>
                <a:lnTo>
                  <a:pt x="15408" y="10003"/>
                </a:lnTo>
                <a:lnTo>
                  <a:pt x="15146" y="10979"/>
                </a:lnTo>
                <a:lnTo>
                  <a:pt x="14860" y="11551"/>
                </a:lnTo>
                <a:lnTo>
                  <a:pt x="14432" y="12051"/>
                </a:lnTo>
                <a:lnTo>
                  <a:pt x="13860" y="12456"/>
                </a:lnTo>
                <a:lnTo>
                  <a:pt x="13122" y="12765"/>
                </a:lnTo>
                <a:lnTo>
                  <a:pt x="12193" y="12980"/>
                </a:lnTo>
                <a:lnTo>
                  <a:pt x="11645" y="13027"/>
                </a:lnTo>
                <a:lnTo>
                  <a:pt x="10741" y="13051"/>
                </a:lnTo>
                <a:lnTo>
                  <a:pt x="8907" y="12956"/>
                </a:lnTo>
                <a:lnTo>
                  <a:pt x="7097" y="12813"/>
                </a:lnTo>
                <a:lnTo>
                  <a:pt x="5287" y="12765"/>
                </a:lnTo>
                <a:lnTo>
                  <a:pt x="4430" y="12861"/>
                </a:lnTo>
                <a:lnTo>
                  <a:pt x="3977" y="12932"/>
                </a:lnTo>
                <a:lnTo>
                  <a:pt x="3168" y="13242"/>
                </a:lnTo>
                <a:lnTo>
                  <a:pt x="2405" y="13718"/>
                </a:lnTo>
                <a:lnTo>
                  <a:pt x="1739" y="14313"/>
                </a:lnTo>
                <a:lnTo>
                  <a:pt x="1167" y="15028"/>
                </a:lnTo>
                <a:lnTo>
                  <a:pt x="715" y="15814"/>
                </a:lnTo>
                <a:lnTo>
                  <a:pt x="357" y="16647"/>
                </a:lnTo>
                <a:lnTo>
                  <a:pt x="143" y="17504"/>
                </a:lnTo>
                <a:lnTo>
                  <a:pt x="72" y="17933"/>
                </a:lnTo>
                <a:lnTo>
                  <a:pt x="0" y="18695"/>
                </a:lnTo>
                <a:lnTo>
                  <a:pt x="72" y="20172"/>
                </a:lnTo>
                <a:lnTo>
                  <a:pt x="357" y="21600"/>
                </a:lnTo>
                <a:lnTo>
                  <a:pt x="881" y="22934"/>
                </a:lnTo>
                <a:lnTo>
                  <a:pt x="1620" y="24149"/>
                </a:lnTo>
                <a:lnTo>
                  <a:pt x="2572" y="25173"/>
                </a:lnTo>
                <a:lnTo>
                  <a:pt x="3715" y="25982"/>
                </a:lnTo>
                <a:lnTo>
                  <a:pt x="5073" y="26554"/>
                </a:lnTo>
                <a:lnTo>
                  <a:pt x="5811" y="26721"/>
                </a:lnTo>
                <a:lnTo>
                  <a:pt x="6787" y="26935"/>
                </a:lnTo>
                <a:lnTo>
                  <a:pt x="8026" y="27316"/>
                </a:lnTo>
                <a:lnTo>
                  <a:pt x="8740" y="27649"/>
                </a:lnTo>
                <a:lnTo>
                  <a:pt x="9359" y="28078"/>
                </a:lnTo>
                <a:lnTo>
                  <a:pt x="9883" y="28626"/>
                </a:lnTo>
                <a:lnTo>
                  <a:pt x="10312" y="29340"/>
                </a:lnTo>
                <a:lnTo>
                  <a:pt x="10669" y="30197"/>
                </a:lnTo>
                <a:lnTo>
                  <a:pt x="10812" y="30721"/>
                </a:lnTo>
                <a:lnTo>
                  <a:pt x="11026" y="31507"/>
                </a:lnTo>
                <a:lnTo>
                  <a:pt x="11622" y="32936"/>
                </a:lnTo>
                <a:lnTo>
                  <a:pt x="12503" y="34151"/>
                </a:lnTo>
                <a:lnTo>
                  <a:pt x="13694" y="35127"/>
                </a:lnTo>
                <a:lnTo>
                  <a:pt x="14432" y="35484"/>
                </a:lnTo>
                <a:lnTo>
                  <a:pt x="14837" y="35651"/>
                </a:lnTo>
                <a:lnTo>
                  <a:pt x="15742" y="35913"/>
                </a:lnTo>
                <a:lnTo>
                  <a:pt x="17147" y="36127"/>
                </a:lnTo>
                <a:lnTo>
                  <a:pt x="19052" y="36008"/>
                </a:lnTo>
                <a:lnTo>
                  <a:pt x="20457" y="35651"/>
                </a:lnTo>
                <a:lnTo>
                  <a:pt x="21314" y="35294"/>
                </a:lnTo>
                <a:lnTo>
                  <a:pt x="21719" y="35079"/>
                </a:lnTo>
                <a:lnTo>
                  <a:pt x="22576" y="34532"/>
                </a:lnTo>
                <a:lnTo>
                  <a:pt x="24458" y="33389"/>
                </a:lnTo>
                <a:lnTo>
                  <a:pt x="25934" y="32746"/>
                </a:lnTo>
                <a:lnTo>
                  <a:pt x="26934" y="32555"/>
                </a:lnTo>
                <a:lnTo>
                  <a:pt x="27911" y="32627"/>
                </a:lnTo>
                <a:lnTo>
                  <a:pt x="28887" y="33055"/>
                </a:lnTo>
                <a:lnTo>
                  <a:pt x="29340" y="33436"/>
                </a:lnTo>
                <a:lnTo>
                  <a:pt x="30888" y="34889"/>
                </a:lnTo>
                <a:lnTo>
                  <a:pt x="33055" y="36723"/>
                </a:lnTo>
                <a:lnTo>
                  <a:pt x="34364" y="37413"/>
                </a:lnTo>
                <a:lnTo>
                  <a:pt x="35341" y="37794"/>
                </a:lnTo>
                <a:lnTo>
                  <a:pt x="35889" y="37937"/>
                </a:lnTo>
                <a:lnTo>
                  <a:pt x="37270" y="38271"/>
                </a:lnTo>
                <a:lnTo>
                  <a:pt x="39627" y="38556"/>
                </a:lnTo>
                <a:lnTo>
                  <a:pt x="41294" y="38604"/>
                </a:lnTo>
                <a:lnTo>
                  <a:pt x="42962" y="38509"/>
                </a:lnTo>
                <a:lnTo>
                  <a:pt x="44557" y="38199"/>
                </a:lnTo>
                <a:lnTo>
                  <a:pt x="46034" y="37675"/>
                </a:lnTo>
                <a:lnTo>
                  <a:pt x="47320" y="36889"/>
                </a:lnTo>
                <a:lnTo>
                  <a:pt x="47867" y="36389"/>
                </a:lnTo>
                <a:lnTo>
                  <a:pt x="48177" y="36056"/>
                </a:lnTo>
                <a:lnTo>
                  <a:pt x="48653" y="35365"/>
                </a:lnTo>
                <a:lnTo>
                  <a:pt x="48963" y="34603"/>
                </a:lnTo>
                <a:lnTo>
                  <a:pt x="49177" y="33817"/>
                </a:lnTo>
                <a:lnTo>
                  <a:pt x="49272" y="32603"/>
                </a:lnTo>
                <a:lnTo>
                  <a:pt x="49034" y="30888"/>
                </a:lnTo>
                <a:lnTo>
                  <a:pt x="48510" y="29150"/>
                </a:lnTo>
                <a:lnTo>
                  <a:pt x="47796" y="27435"/>
                </a:lnTo>
                <a:lnTo>
                  <a:pt x="46605" y="25077"/>
                </a:lnTo>
                <a:lnTo>
                  <a:pt x="45891" y="23768"/>
                </a:lnTo>
                <a:lnTo>
                  <a:pt x="45510" y="23029"/>
                </a:lnTo>
                <a:lnTo>
                  <a:pt x="44795" y="21386"/>
                </a:lnTo>
                <a:lnTo>
                  <a:pt x="44533" y="20148"/>
                </a:lnTo>
                <a:lnTo>
                  <a:pt x="44557" y="19362"/>
                </a:lnTo>
                <a:lnTo>
                  <a:pt x="44795" y="18648"/>
                </a:lnTo>
                <a:lnTo>
                  <a:pt x="45343" y="18028"/>
                </a:lnTo>
                <a:lnTo>
                  <a:pt x="45748" y="17766"/>
                </a:lnTo>
                <a:lnTo>
                  <a:pt x="46534" y="17362"/>
                </a:lnTo>
                <a:lnTo>
                  <a:pt x="48153" y="16766"/>
                </a:lnTo>
                <a:lnTo>
                  <a:pt x="49725" y="16171"/>
                </a:lnTo>
                <a:lnTo>
                  <a:pt x="50820" y="15528"/>
                </a:lnTo>
                <a:lnTo>
                  <a:pt x="51487" y="14956"/>
                </a:lnTo>
                <a:lnTo>
                  <a:pt x="51797" y="14575"/>
                </a:lnTo>
                <a:lnTo>
                  <a:pt x="52130" y="14147"/>
                </a:lnTo>
                <a:lnTo>
                  <a:pt x="52654" y="13194"/>
                </a:lnTo>
                <a:lnTo>
                  <a:pt x="53083" y="12194"/>
                </a:lnTo>
                <a:lnTo>
                  <a:pt x="53392" y="11146"/>
                </a:lnTo>
                <a:lnTo>
                  <a:pt x="53583" y="10074"/>
                </a:lnTo>
                <a:lnTo>
                  <a:pt x="53654" y="8955"/>
                </a:lnTo>
                <a:lnTo>
                  <a:pt x="53607" y="7860"/>
                </a:lnTo>
                <a:lnTo>
                  <a:pt x="53464" y="6764"/>
                </a:lnTo>
                <a:lnTo>
                  <a:pt x="53178" y="5692"/>
                </a:lnTo>
                <a:lnTo>
                  <a:pt x="52821" y="4668"/>
                </a:lnTo>
                <a:lnTo>
                  <a:pt x="52321" y="3716"/>
                </a:lnTo>
                <a:lnTo>
                  <a:pt x="51749" y="2835"/>
                </a:lnTo>
                <a:lnTo>
                  <a:pt x="51035" y="2025"/>
                </a:lnTo>
                <a:lnTo>
                  <a:pt x="50249" y="1334"/>
                </a:lnTo>
                <a:lnTo>
                  <a:pt x="49344" y="763"/>
                </a:lnTo>
                <a:lnTo>
                  <a:pt x="48320" y="310"/>
                </a:lnTo>
                <a:lnTo>
                  <a:pt x="47796" y="144"/>
                </a:lnTo>
                <a:lnTo>
                  <a:pt x="47153" y="25"/>
                </a:lnTo>
                <a:lnTo>
                  <a:pt x="4591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1583700" y="891425"/>
            <a:ext cx="597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/>
        </p:txBody>
      </p:sp>
      <p:sp>
        <p:nvSpPr>
          <p:cNvPr id="118" name="Google Shape;118;p24"/>
          <p:cNvSpPr txBox="1"/>
          <p:nvPr>
            <p:ph idx="1" type="subTitle"/>
          </p:nvPr>
        </p:nvSpPr>
        <p:spPr>
          <a:xfrm>
            <a:off x="4572000" y="2394000"/>
            <a:ext cx="2988300" cy="16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/>
          <p:nvPr/>
        </p:nvSpPr>
        <p:spPr>
          <a:xfrm rot="6332216">
            <a:off x="-1693826" y="-920397"/>
            <a:ext cx="4079058" cy="2920814"/>
          </a:xfrm>
          <a:custGeom>
            <a:rect b="b" l="l" r="r" t="t"/>
            <a:pathLst>
              <a:path extrusionOk="0" h="37628" w="56870">
                <a:moveTo>
                  <a:pt x="21029" y="1"/>
                </a:moveTo>
                <a:lnTo>
                  <a:pt x="19529" y="263"/>
                </a:lnTo>
                <a:lnTo>
                  <a:pt x="18766" y="525"/>
                </a:lnTo>
                <a:lnTo>
                  <a:pt x="18338" y="691"/>
                </a:lnTo>
                <a:lnTo>
                  <a:pt x="17600" y="1144"/>
                </a:lnTo>
                <a:lnTo>
                  <a:pt x="16599" y="1953"/>
                </a:lnTo>
                <a:lnTo>
                  <a:pt x="15504" y="3359"/>
                </a:lnTo>
                <a:lnTo>
                  <a:pt x="14551" y="5002"/>
                </a:lnTo>
                <a:lnTo>
                  <a:pt x="13623" y="6716"/>
                </a:lnTo>
                <a:lnTo>
                  <a:pt x="12646" y="8431"/>
                </a:lnTo>
                <a:lnTo>
                  <a:pt x="11503" y="10027"/>
                </a:lnTo>
                <a:lnTo>
                  <a:pt x="10479" y="11051"/>
                </a:lnTo>
                <a:lnTo>
                  <a:pt x="9693" y="11646"/>
                </a:lnTo>
                <a:lnTo>
                  <a:pt x="9241" y="11884"/>
                </a:lnTo>
                <a:lnTo>
                  <a:pt x="8883" y="12075"/>
                </a:lnTo>
                <a:lnTo>
                  <a:pt x="7859" y="12313"/>
                </a:lnTo>
                <a:lnTo>
                  <a:pt x="5883" y="12646"/>
                </a:lnTo>
                <a:lnTo>
                  <a:pt x="3716" y="13194"/>
                </a:lnTo>
                <a:lnTo>
                  <a:pt x="2382" y="13813"/>
                </a:lnTo>
                <a:lnTo>
                  <a:pt x="1501" y="14480"/>
                </a:lnTo>
                <a:lnTo>
                  <a:pt x="1001" y="15028"/>
                </a:lnTo>
                <a:lnTo>
                  <a:pt x="596" y="15694"/>
                </a:lnTo>
                <a:lnTo>
                  <a:pt x="310" y="16456"/>
                </a:lnTo>
                <a:lnTo>
                  <a:pt x="191" y="16885"/>
                </a:lnTo>
                <a:lnTo>
                  <a:pt x="72" y="17552"/>
                </a:lnTo>
                <a:lnTo>
                  <a:pt x="1" y="18981"/>
                </a:lnTo>
                <a:lnTo>
                  <a:pt x="120" y="20481"/>
                </a:lnTo>
                <a:lnTo>
                  <a:pt x="453" y="21934"/>
                </a:lnTo>
                <a:lnTo>
                  <a:pt x="1048" y="23315"/>
                </a:lnTo>
                <a:lnTo>
                  <a:pt x="1906" y="24506"/>
                </a:lnTo>
                <a:lnTo>
                  <a:pt x="3049" y="25434"/>
                </a:lnTo>
                <a:lnTo>
                  <a:pt x="4121" y="25911"/>
                </a:lnTo>
                <a:lnTo>
                  <a:pt x="4930" y="26125"/>
                </a:lnTo>
                <a:lnTo>
                  <a:pt x="5359" y="26173"/>
                </a:lnTo>
                <a:lnTo>
                  <a:pt x="6264" y="26244"/>
                </a:lnTo>
                <a:lnTo>
                  <a:pt x="8169" y="26268"/>
                </a:lnTo>
                <a:lnTo>
                  <a:pt x="11074" y="26196"/>
                </a:lnTo>
                <a:lnTo>
                  <a:pt x="13694" y="26339"/>
                </a:lnTo>
                <a:lnTo>
                  <a:pt x="14789" y="26601"/>
                </a:lnTo>
                <a:lnTo>
                  <a:pt x="15432" y="26863"/>
                </a:lnTo>
                <a:lnTo>
                  <a:pt x="15956" y="27220"/>
                </a:lnTo>
                <a:lnTo>
                  <a:pt x="16385" y="27673"/>
                </a:lnTo>
                <a:lnTo>
                  <a:pt x="16671" y="28245"/>
                </a:lnTo>
                <a:lnTo>
                  <a:pt x="16837" y="28959"/>
                </a:lnTo>
                <a:lnTo>
                  <a:pt x="16861" y="29364"/>
                </a:lnTo>
                <a:lnTo>
                  <a:pt x="16861" y="30221"/>
                </a:lnTo>
                <a:lnTo>
                  <a:pt x="16980" y="31936"/>
                </a:lnTo>
                <a:lnTo>
                  <a:pt x="17219" y="33555"/>
                </a:lnTo>
                <a:lnTo>
                  <a:pt x="17671" y="35008"/>
                </a:lnTo>
                <a:lnTo>
                  <a:pt x="18362" y="36222"/>
                </a:lnTo>
                <a:lnTo>
                  <a:pt x="19076" y="36913"/>
                </a:lnTo>
                <a:lnTo>
                  <a:pt x="19671" y="37270"/>
                </a:lnTo>
                <a:lnTo>
                  <a:pt x="20362" y="37508"/>
                </a:lnTo>
                <a:lnTo>
                  <a:pt x="21148" y="37627"/>
                </a:lnTo>
                <a:lnTo>
                  <a:pt x="22029" y="37627"/>
                </a:lnTo>
                <a:lnTo>
                  <a:pt x="23053" y="37484"/>
                </a:lnTo>
                <a:lnTo>
                  <a:pt x="23601" y="37365"/>
                </a:lnTo>
                <a:lnTo>
                  <a:pt x="24172" y="37199"/>
                </a:lnTo>
                <a:lnTo>
                  <a:pt x="25315" y="36675"/>
                </a:lnTo>
                <a:lnTo>
                  <a:pt x="27030" y="35579"/>
                </a:lnTo>
                <a:lnTo>
                  <a:pt x="30436" y="32650"/>
                </a:lnTo>
                <a:lnTo>
                  <a:pt x="33651" y="29626"/>
                </a:lnTo>
                <a:lnTo>
                  <a:pt x="35175" y="28459"/>
                </a:lnTo>
                <a:lnTo>
                  <a:pt x="36151" y="27887"/>
                </a:lnTo>
                <a:lnTo>
                  <a:pt x="37056" y="27506"/>
                </a:lnTo>
                <a:lnTo>
                  <a:pt x="37937" y="27387"/>
                </a:lnTo>
                <a:lnTo>
                  <a:pt x="38771" y="27578"/>
                </a:lnTo>
                <a:lnTo>
                  <a:pt x="39533" y="28078"/>
                </a:lnTo>
                <a:lnTo>
                  <a:pt x="39890" y="28483"/>
                </a:lnTo>
                <a:lnTo>
                  <a:pt x="40604" y="29340"/>
                </a:lnTo>
                <a:lnTo>
                  <a:pt x="42057" y="30864"/>
                </a:lnTo>
                <a:lnTo>
                  <a:pt x="43534" y="32079"/>
                </a:lnTo>
                <a:lnTo>
                  <a:pt x="45105" y="32960"/>
                </a:lnTo>
                <a:lnTo>
                  <a:pt x="46725" y="33484"/>
                </a:lnTo>
                <a:lnTo>
                  <a:pt x="48415" y="33627"/>
                </a:lnTo>
                <a:lnTo>
                  <a:pt x="50202" y="33341"/>
                </a:lnTo>
                <a:lnTo>
                  <a:pt x="52107" y="32579"/>
                </a:lnTo>
                <a:lnTo>
                  <a:pt x="53083" y="32007"/>
                </a:lnTo>
                <a:lnTo>
                  <a:pt x="53583" y="31650"/>
                </a:lnTo>
                <a:lnTo>
                  <a:pt x="54464" y="30816"/>
                </a:lnTo>
                <a:lnTo>
                  <a:pt x="55203" y="29769"/>
                </a:lnTo>
                <a:lnTo>
                  <a:pt x="55846" y="28554"/>
                </a:lnTo>
                <a:lnTo>
                  <a:pt x="56322" y="27220"/>
                </a:lnTo>
                <a:lnTo>
                  <a:pt x="56655" y="25815"/>
                </a:lnTo>
                <a:lnTo>
                  <a:pt x="56846" y="24339"/>
                </a:lnTo>
                <a:lnTo>
                  <a:pt x="56870" y="22839"/>
                </a:lnTo>
                <a:lnTo>
                  <a:pt x="56727" y="21362"/>
                </a:lnTo>
                <a:lnTo>
                  <a:pt x="56393" y="19933"/>
                </a:lnTo>
                <a:lnTo>
                  <a:pt x="55893" y="18576"/>
                </a:lnTo>
                <a:lnTo>
                  <a:pt x="55203" y="17361"/>
                </a:lnTo>
                <a:lnTo>
                  <a:pt x="54298" y="16290"/>
                </a:lnTo>
                <a:lnTo>
                  <a:pt x="53202" y="15385"/>
                </a:lnTo>
                <a:lnTo>
                  <a:pt x="51916" y="14718"/>
                </a:lnTo>
                <a:lnTo>
                  <a:pt x="50392" y="14313"/>
                </a:lnTo>
                <a:lnTo>
                  <a:pt x="49535" y="14218"/>
                </a:lnTo>
                <a:lnTo>
                  <a:pt x="46177" y="14027"/>
                </a:lnTo>
                <a:lnTo>
                  <a:pt x="40842" y="13908"/>
                </a:lnTo>
                <a:lnTo>
                  <a:pt x="37889" y="13718"/>
                </a:lnTo>
                <a:lnTo>
                  <a:pt x="36342" y="13432"/>
                </a:lnTo>
                <a:lnTo>
                  <a:pt x="35127" y="12908"/>
                </a:lnTo>
                <a:lnTo>
                  <a:pt x="34436" y="12313"/>
                </a:lnTo>
                <a:lnTo>
                  <a:pt x="34055" y="11813"/>
                </a:lnTo>
                <a:lnTo>
                  <a:pt x="33912" y="11527"/>
                </a:lnTo>
                <a:lnTo>
                  <a:pt x="33198" y="10098"/>
                </a:lnTo>
                <a:lnTo>
                  <a:pt x="31388" y="6954"/>
                </a:lnTo>
                <a:lnTo>
                  <a:pt x="29816" y="4740"/>
                </a:lnTo>
                <a:lnTo>
                  <a:pt x="28411" y="3168"/>
                </a:lnTo>
                <a:lnTo>
                  <a:pt x="27363" y="2239"/>
                </a:lnTo>
                <a:lnTo>
                  <a:pt x="26268" y="1406"/>
                </a:lnTo>
                <a:lnTo>
                  <a:pt x="25077" y="739"/>
                </a:lnTo>
                <a:lnTo>
                  <a:pt x="23815" y="263"/>
                </a:lnTo>
                <a:lnTo>
                  <a:pt x="2245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4"/>
          <p:cNvSpPr/>
          <p:nvPr/>
        </p:nvSpPr>
        <p:spPr>
          <a:xfrm rot="-78">
            <a:off x="6895444" y="-59270"/>
            <a:ext cx="6245179" cy="3654055"/>
          </a:xfrm>
          <a:custGeom>
            <a:rect b="b" l="l" r="r" t="t"/>
            <a:pathLst>
              <a:path extrusionOk="0" h="37628" w="56870">
                <a:moveTo>
                  <a:pt x="21029" y="1"/>
                </a:moveTo>
                <a:lnTo>
                  <a:pt x="19529" y="263"/>
                </a:lnTo>
                <a:lnTo>
                  <a:pt x="18766" y="525"/>
                </a:lnTo>
                <a:lnTo>
                  <a:pt x="18338" y="691"/>
                </a:lnTo>
                <a:lnTo>
                  <a:pt x="17600" y="1144"/>
                </a:lnTo>
                <a:lnTo>
                  <a:pt x="16599" y="1953"/>
                </a:lnTo>
                <a:lnTo>
                  <a:pt x="15504" y="3359"/>
                </a:lnTo>
                <a:lnTo>
                  <a:pt x="14551" y="5002"/>
                </a:lnTo>
                <a:lnTo>
                  <a:pt x="13623" y="6716"/>
                </a:lnTo>
                <a:lnTo>
                  <a:pt x="12646" y="8431"/>
                </a:lnTo>
                <a:lnTo>
                  <a:pt x="11503" y="10027"/>
                </a:lnTo>
                <a:lnTo>
                  <a:pt x="10479" y="11051"/>
                </a:lnTo>
                <a:lnTo>
                  <a:pt x="9693" y="11646"/>
                </a:lnTo>
                <a:lnTo>
                  <a:pt x="9241" y="11884"/>
                </a:lnTo>
                <a:lnTo>
                  <a:pt x="8883" y="12075"/>
                </a:lnTo>
                <a:lnTo>
                  <a:pt x="7859" y="12313"/>
                </a:lnTo>
                <a:lnTo>
                  <a:pt x="5883" y="12646"/>
                </a:lnTo>
                <a:lnTo>
                  <a:pt x="3716" y="13194"/>
                </a:lnTo>
                <a:lnTo>
                  <a:pt x="2382" y="13813"/>
                </a:lnTo>
                <a:lnTo>
                  <a:pt x="1501" y="14480"/>
                </a:lnTo>
                <a:lnTo>
                  <a:pt x="1001" y="15028"/>
                </a:lnTo>
                <a:lnTo>
                  <a:pt x="596" y="15694"/>
                </a:lnTo>
                <a:lnTo>
                  <a:pt x="310" y="16456"/>
                </a:lnTo>
                <a:lnTo>
                  <a:pt x="191" y="16885"/>
                </a:lnTo>
                <a:lnTo>
                  <a:pt x="72" y="17552"/>
                </a:lnTo>
                <a:lnTo>
                  <a:pt x="1" y="18981"/>
                </a:lnTo>
                <a:lnTo>
                  <a:pt x="120" y="20481"/>
                </a:lnTo>
                <a:lnTo>
                  <a:pt x="453" y="21934"/>
                </a:lnTo>
                <a:lnTo>
                  <a:pt x="1048" y="23315"/>
                </a:lnTo>
                <a:lnTo>
                  <a:pt x="1906" y="24506"/>
                </a:lnTo>
                <a:lnTo>
                  <a:pt x="3049" y="25434"/>
                </a:lnTo>
                <a:lnTo>
                  <a:pt x="4121" y="25911"/>
                </a:lnTo>
                <a:lnTo>
                  <a:pt x="4930" y="26125"/>
                </a:lnTo>
                <a:lnTo>
                  <a:pt x="5359" y="26173"/>
                </a:lnTo>
                <a:lnTo>
                  <a:pt x="6264" y="26244"/>
                </a:lnTo>
                <a:lnTo>
                  <a:pt x="8169" y="26268"/>
                </a:lnTo>
                <a:lnTo>
                  <a:pt x="11074" y="26196"/>
                </a:lnTo>
                <a:lnTo>
                  <a:pt x="13694" y="26339"/>
                </a:lnTo>
                <a:lnTo>
                  <a:pt x="14789" y="26601"/>
                </a:lnTo>
                <a:lnTo>
                  <a:pt x="15432" y="26863"/>
                </a:lnTo>
                <a:lnTo>
                  <a:pt x="15956" y="27220"/>
                </a:lnTo>
                <a:lnTo>
                  <a:pt x="16385" y="27673"/>
                </a:lnTo>
                <a:lnTo>
                  <a:pt x="16671" y="28245"/>
                </a:lnTo>
                <a:lnTo>
                  <a:pt x="16837" y="28959"/>
                </a:lnTo>
                <a:lnTo>
                  <a:pt x="16861" y="29364"/>
                </a:lnTo>
                <a:lnTo>
                  <a:pt x="16861" y="30221"/>
                </a:lnTo>
                <a:lnTo>
                  <a:pt x="16980" y="31936"/>
                </a:lnTo>
                <a:lnTo>
                  <a:pt x="17219" y="33555"/>
                </a:lnTo>
                <a:lnTo>
                  <a:pt x="17671" y="35008"/>
                </a:lnTo>
                <a:lnTo>
                  <a:pt x="18362" y="36222"/>
                </a:lnTo>
                <a:lnTo>
                  <a:pt x="19076" y="36913"/>
                </a:lnTo>
                <a:lnTo>
                  <a:pt x="19671" y="37270"/>
                </a:lnTo>
                <a:lnTo>
                  <a:pt x="20362" y="37508"/>
                </a:lnTo>
                <a:lnTo>
                  <a:pt x="21148" y="37627"/>
                </a:lnTo>
                <a:lnTo>
                  <a:pt x="22029" y="37627"/>
                </a:lnTo>
                <a:lnTo>
                  <a:pt x="23053" y="37484"/>
                </a:lnTo>
                <a:lnTo>
                  <a:pt x="23601" y="37365"/>
                </a:lnTo>
                <a:lnTo>
                  <a:pt x="24172" y="37199"/>
                </a:lnTo>
                <a:lnTo>
                  <a:pt x="25315" y="36675"/>
                </a:lnTo>
                <a:lnTo>
                  <a:pt x="27030" y="35579"/>
                </a:lnTo>
                <a:lnTo>
                  <a:pt x="30436" y="32650"/>
                </a:lnTo>
                <a:lnTo>
                  <a:pt x="33651" y="29626"/>
                </a:lnTo>
                <a:lnTo>
                  <a:pt x="35175" y="28459"/>
                </a:lnTo>
                <a:lnTo>
                  <a:pt x="36151" y="27887"/>
                </a:lnTo>
                <a:lnTo>
                  <a:pt x="37056" y="27506"/>
                </a:lnTo>
                <a:lnTo>
                  <a:pt x="37937" y="27387"/>
                </a:lnTo>
                <a:lnTo>
                  <a:pt x="38771" y="27578"/>
                </a:lnTo>
                <a:lnTo>
                  <a:pt x="39533" y="28078"/>
                </a:lnTo>
                <a:lnTo>
                  <a:pt x="39890" y="28483"/>
                </a:lnTo>
                <a:lnTo>
                  <a:pt x="40604" y="29340"/>
                </a:lnTo>
                <a:lnTo>
                  <a:pt x="42057" y="30864"/>
                </a:lnTo>
                <a:lnTo>
                  <a:pt x="43534" y="32079"/>
                </a:lnTo>
                <a:lnTo>
                  <a:pt x="45105" y="32960"/>
                </a:lnTo>
                <a:lnTo>
                  <a:pt x="46725" y="33484"/>
                </a:lnTo>
                <a:lnTo>
                  <a:pt x="48415" y="33627"/>
                </a:lnTo>
                <a:lnTo>
                  <a:pt x="50202" y="33341"/>
                </a:lnTo>
                <a:lnTo>
                  <a:pt x="52107" y="32579"/>
                </a:lnTo>
                <a:lnTo>
                  <a:pt x="53083" y="32007"/>
                </a:lnTo>
                <a:lnTo>
                  <a:pt x="53583" y="31650"/>
                </a:lnTo>
                <a:lnTo>
                  <a:pt x="54464" y="30816"/>
                </a:lnTo>
                <a:lnTo>
                  <a:pt x="55203" y="29769"/>
                </a:lnTo>
                <a:lnTo>
                  <a:pt x="55846" y="28554"/>
                </a:lnTo>
                <a:lnTo>
                  <a:pt x="56322" y="27220"/>
                </a:lnTo>
                <a:lnTo>
                  <a:pt x="56655" y="25815"/>
                </a:lnTo>
                <a:lnTo>
                  <a:pt x="56846" y="24339"/>
                </a:lnTo>
                <a:lnTo>
                  <a:pt x="56870" y="22839"/>
                </a:lnTo>
                <a:lnTo>
                  <a:pt x="56727" y="21362"/>
                </a:lnTo>
                <a:lnTo>
                  <a:pt x="56393" y="19933"/>
                </a:lnTo>
                <a:lnTo>
                  <a:pt x="55893" y="18576"/>
                </a:lnTo>
                <a:lnTo>
                  <a:pt x="55203" y="17361"/>
                </a:lnTo>
                <a:lnTo>
                  <a:pt x="54298" y="16290"/>
                </a:lnTo>
                <a:lnTo>
                  <a:pt x="53202" y="15385"/>
                </a:lnTo>
                <a:lnTo>
                  <a:pt x="51916" y="14718"/>
                </a:lnTo>
                <a:lnTo>
                  <a:pt x="50392" y="14313"/>
                </a:lnTo>
                <a:lnTo>
                  <a:pt x="49535" y="14218"/>
                </a:lnTo>
                <a:lnTo>
                  <a:pt x="46177" y="14027"/>
                </a:lnTo>
                <a:lnTo>
                  <a:pt x="40842" y="13908"/>
                </a:lnTo>
                <a:lnTo>
                  <a:pt x="37889" y="13718"/>
                </a:lnTo>
                <a:lnTo>
                  <a:pt x="36342" y="13432"/>
                </a:lnTo>
                <a:lnTo>
                  <a:pt x="35127" y="12908"/>
                </a:lnTo>
                <a:lnTo>
                  <a:pt x="34436" y="12313"/>
                </a:lnTo>
                <a:lnTo>
                  <a:pt x="34055" y="11813"/>
                </a:lnTo>
                <a:lnTo>
                  <a:pt x="33912" y="11527"/>
                </a:lnTo>
                <a:lnTo>
                  <a:pt x="33198" y="10098"/>
                </a:lnTo>
                <a:lnTo>
                  <a:pt x="31388" y="6954"/>
                </a:lnTo>
                <a:lnTo>
                  <a:pt x="29816" y="4740"/>
                </a:lnTo>
                <a:lnTo>
                  <a:pt x="28411" y="3168"/>
                </a:lnTo>
                <a:lnTo>
                  <a:pt x="27363" y="2239"/>
                </a:lnTo>
                <a:lnTo>
                  <a:pt x="26268" y="1406"/>
                </a:lnTo>
                <a:lnTo>
                  <a:pt x="25077" y="739"/>
                </a:lnTo>
                <a:lnTo>
                  <a:pt x="23815" y="263"/>
                </a:lnTo>
                <a:lnTo>
                  <a:pt x="2245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4"/>
          <p:cNvSpPr/>
          <p:nvPr/>
        </p:nvSpPr>
        <p:spPr>
          <a:xfrm rot="-90">
            <a:off x="4026919" y="4442916"/>
            <a:ext cx="5403787" cy="2920779"/>
          </a:xfrm>
          <a:custGeom>
            <a:rect b="b" l="l" r="r" t="t"/>
            <a:pathLst>
              <a:path extrusionOk="0" h="37628" w="56870">
                <a:moveTo>
                  <a:pt x="21029" y="1"/>
                </a:moveTo>
                <a:lnTo>
                  <a:pt x="19529" y="263"/>
                </a:lnTo>
                <a:lnTo>
                  <a:pt x="18766" y="525"/>
                </a:lnTo>
                <a:lnTo>
                  <a:pt x="18338" y="691"/>
                </a:lnTo>
                <a:lnTo>
                  <a:pt x="17600" y="1144"/>
                </a:lnTo>
                <a:lnTo>
                  <a:pt x="16599" y="1953"/>
                </a:lnTo>
                <a:lnTo>
                  <a:pt x="15504" y="3359"/>
                </a:lnTo>
                <a:lnTo>
                  <a:pt x="14551" y="5002"/>
                </a:lnTo>
                <a:lnTo>
                  <a:pt x="13623" y="6716"/>
                </a:lnTo>
                <a:lnTo>
                  <a:pt x="12646" y="8431"/>
                </a:lnTo>
                <a:lnTo>
                  <a:pt x="11503" y="10027"/>
                </a:lnTo>
                <a:lnTo>
                  <a:pt x="10479" y="11051"/>
                </a:lnTo>
                <a:lnTo>
                  <a:pt x="9693" y="11646"/>
                </a:lnTo>
                <a:lnTo>
                  <a:pt x="9241" y="11884"/>
                </a:lnTo>
                <a:lnTo>
                  <a:pt x="8883" y="12075"/>
                </a:lnTo>
                <a:lnTo>
                  <a:pt x="7859" y="12313"/>
                </a:lnTo>
                <a:lnTo>
                  <a:pt x="5883" y="12646"/>
                </a:lnTo>
                <a:lnTo>
                  <a:pt x="3716" y="13194"/>
                </a:lnTo>
                <a:lnTo>
                  <a:pt x="2382" y="13813"/>
                </a:lnTo>
                <a:lnTo>
                  <a:pt x="1501" y="14480"/>
                </a:lnTo>
                <a:lnTo>
                  <a:pt x="1001" y="15028"/>
                </a:lnTo>
                <a:lnTo>
                  <a:pt x="596" y="15694"/>
                </a:lnTo>
                <a:lnTo>
                  <a:pt x="310" y="16456"/>
                </a:lnTo>
                <a:lnTo>
                  <a:pt x="191" y="16885"/>
                </a:lnTo>
                <a:lnTo>
                  <a:pt x="72" y="17552"/>
                </a:lnTo>
                <a:lnTo>
                  <a:pt x="1" y="18981"/>
                </a:lnTo>
                <a:lnTo>
                  <a:pt x="120" y="20481"/>
                </a:lnTo>
                <a:lnTo>
                  <a:pt x="453" y="21934"/>
                </a:lnTo>
                <a:lnTo>
                  <a:pt x="1048" y="23315"/>
                </a:lnTo>
                <a:lnTo>
                  <a:pt x="1906" y="24506"/>
                </a:lnTo>
                <a:lnTo>
                  <a:pt x="3049" y="25434"/>
                </a:lnTo>
                <a:lnTo>
                  <a:pt x="4121" y="25911"/>
                </a:lnTo>
                <a:lnTo>
                  <a:pt x="4930" y="26125"/>
                </a:lnTo>
                <a:lnTo>
                  <a:pt x="5359" y="26173"/>
                </a:lnTo>
                <a:lnTo>
                  <a:pt x="6264" y="26244"/>
                </a:lnTo>
                <a:lnTo>
                  <a:pt x="8169" y="26268"/>
                </a:lnTo>
                <a:lnTo>
                  <a:pt x="11074" y="26196"/>
                </a:lnTo>
                <a:lnTo>
                  <a:pt x="13694" y="26339"/>
                </a:lnTo>
                <a:lnTo>
                  <a:pt x="14789" y="26601"/>
                </a:lnTo>
                <a:lnTo>
                  <a:pt x="15432" y="26863"/>
                </a:lnTo>
                <a:lnTo>
                  <a:pt x="15956" y="27220"/>
                </a:lnTo>
                <a:lnTo>
                  <a:pt x="16385" y="27673"/>
                </a:lnTo>
                <a:lnTo>
                  <a:pt x="16671" y="28245"/>
                </a:lnTo>
                <a:lnTo>
                  <a:pt x="16837" y="28959"/>
                </a:lnTo>
                <a:lnTo>
                  <a:pt x="16861" y="29364"/>
                </a:lnTo>
                <a:lnTo>
                  <a:pt x="16861" y="30221"/>
                </a:lnTo>
                <a:lnTo>
                  <a:pt x="16980" y="31936"/>
                </a:lnTo>
                <a:lnTo>
                  <a:pt x="17219" y="33555"/>
                </a:lnTo>
                <a:lnTo>
                  <a:pt x="17671" y="35008"/>
                </a:lnTo>
                <a:lnTo>
                  <a:pt x="18362" y="36222"/>
                </a:lnTo>
                <a:lnTo>
                  <a:pt x="19076" y="36913"/>
                </a:lnTo>
                <a:lnTo>
                  <a:pt x="19671" y="37270"/>
                </a:lnTo>
                <a:lnTo>
                  <a:pt x="20362" y="37508"/>
                </a:lnTo>
                <a:lnTo>
                  <a:pt x="21148" y="37627"/>
                </a:lnTo>
                <a:lnTo>
                  <a:pt x="22029" y="37627"/>
                </a:lnTo>
                <a:lnTo>
                  <a:pt x="23053" y="37484"/>
                </a:lnTo>
                <a:lnTo>
                  <a:pt x="23601" y="37365"/>
                </a:lnTo>
                <a:lnTo>
                  <a:pt x="24172" y="37199"/>
                </a:lnTo>
                <a:lnTo>
                  <a:pt x="25315" y="36675"/>
                </a:lnTo>
                <a:lnTo>
                  <a:pt x="27030" y="35579"/>
                </a:lnTo>
                <a:lnTo>
                  <a:pt x="30436" y="32650"/>
                </a:lnTo>
                <a:lnTo>
                  <a:pt x="33651" y="29626"/>
                </a:lnTo>
                <a:lnTo>
                  <a:pt x="35175" y="28459"/>
                </a:lnTo>
                <a:lnTo>
                  <a:pt x="36151" y="27887"/>
                </a:lnTo>
                <a:lnTo>
                  <a:pt x="37056" y="27506"/>
                </a:lnTo>
                <a:lnTo>
                  <a:pt x="37937" y="27387"/>
                </a:lnTo>
                <a:lnTo>
                  <a:pt x="38771" y="27578"/>
                </a:lnTo>
                <a:lnTo>
                  <a:pt x="39533" y="28078"/>
                </a:lnTo>
                <a:lnTo>
                  <a:pt x="39890" y="28483"/>
                </a:lnTo>
                <a:lnTo>
                  <a:pt x="40604" y="29340"/>
                </a:lnTo>
                <a:lnTo>
                  <a:pt x="42057" y="30864"/>
                </a:lnTo>
                <a:lnTo>
                  <a:pt x="43534" y="32079"/>
                </a:lnTo>
                <a:lnTo>
                  <a:pt x="45105" y="32960"/>
                </a:lnTo>
                <a:lnTo>
                  <a:pt x="46725" y="33484"/>
                </a:lnTo>
                <a:lnTo>
                  <a:pt x="48415" y="33627"/>
                </a:lnTo>
                <a:lnTo>
                  <a:pt x="50202" y="33341"/>
                </a:lnTo>
                <a:lnTo>
                  <a:pt x="52107" y="32579"/>
                </a:lnTo>
                <a:lnTo>
                  <a:pt x="53083" y="32007"/>
                </a:lnTo>
                <a:lnTo>
                  <a:pt x="53583" y="31650"/>
                </a:lnTo>
                <a:lnTo>
                  <a:pt x="54464" y="30816"/>
                </a:lnTo>
                <a:lnTo>
                  <a:pt x="55203" y="29769"/>
                </a:lnTo>
                <a:lnTo>
                  <a:pt x="55846" y="28554"/>
                </a:lnTo>
                <a:lnTo>
                  <a:pt x="56322" y="27220"/>
                </a:lnTo>
                <a:lnTo>
                  <a:pt x="56655" y="25815"/>
                </a:lnTo>
                <a:lnTo>
                  <a:pt x="56846" y="24339"/>
                </a:lnTo>
                <a:lnTo>
                  <a:pt x="56870" y="22839"/>
                </a:lnTo>
                <a:lnTo>
                  <a:pt x="56727" y="21362"/>
                </a:lnTo>
                <a:lnTo>
                  <a:pt x="56393" y="19933"/>
                </a:lnTo>
                <a:lnTo>
                  <a:pt x="55893" y="18576"/>
                </a:lnTo>
                <a:lnTo>
                  <a:pt x="55203" y="17361"/>
                </a:lnTo>
                <a:lnTo>
                  <a:pt x="54298" y="16290"/>
                </a:lnTo>
                <a:lnTo>
                  <a:pt x="53202" y="15385"/>
                </a:lnTo>
                <a:lnTo>
                  <a:pt x="51916" y="14718"/>
                </a:lnTo>
                <a:lnTo>
                  <a:pt x="50392" y="14313"/>
                </a:lnTo>
                <a:lnTo>
                  <a:pt x="49535" y="14218"/>
                </a:lnTo>
                <a:lnTo>
                  <a:pt x="46177" y="14027"/>
                </a:lnTo>
                <a:lnTo>
                  <a:pt x="40842" y="13908"/>
                </a:lnTo>
                <a:lnTo>
                  <a:pt x="37889" y="13718"/>
                </a:lnTo>
                <a:lnTo>
                  <a:pt x="36342" y="13432"/>
                </a:lnTo>
                <a:lnTo>
                  <a:pt x="35127" y="12908"/>
                </a:lnTo>
                <a:lnTo>
                  <a:pt x="34436" y="12313"/>
                </a:lnTo>
                <a:lnTo>
                  <a:pt x="34055" y="11813"/>
                </a:lnTo>
                <a:lnTo>
                  <a:pt x="33912" y="11527"/>
                </a:lnTo>
                <a:lnTo>
                  <a:pt x="33198" y="10098"/>
                </a:lnTo>
                <a:lnTo>
                  <a:pt x="31388" y="6954"/>
                </a:lnTo>
                <a:lnTo>
                  <a:pt x="29816" y="4740"/>
                </a:lnTo>
                <a:lnTo>
                  <a:pt x="28411" y="3168"/>
                </a:lnTo>
                <a:lnTo>
                  <a:pt x="27363" y="2239"/>
                </a:lnTo>
                <a:lnTo>
                  <a:pt x="26268" y="1406"/>
                </a:lnTo>
                <a:lnTo>
                  <a:pt x="25077" y="739"/>
                </a:lnTo>
                <a:lnTo>
                  <a:pt x="23815" y="263"/>
                </a:lnTo>
                <a:lnTo>
                  <a:pt x="2245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4"/>
          <p:cNvSpPr/>
          <p:nvPr/>
        </p:nvSpPr>
        <p:spPr>
          <a:xfrm rot="10800000">
            <a:off x="5477917" y="1883750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4"/>
          <p:cNvSpPr/>
          <p:nvPr/>
        </p:nvSpPr>
        <p:spPr>
          <a:xfrm rot="10800000">
            <a:off x="1843607" y="1024322"/>
            <a:ext cx="540071" cy="53732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4"/>
          <p:cNvSpPr/>
          <p:nvPr/>
        </p:nvSpPr>
        <p:spPr>
          <a:xfrm rot="10800000">
            <a:off x="356356" y="4666201"/>
            <a:ext cx="292079" cy="290598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4"/>
          <p:cNvSpPr/>
          <p:nvPr/>
        </p:nvSpPr>
        <p:spPr>
          <a:xfrm rot="10800000">
            <a:off x="4959880" y="4191336"/>
            <a:ext cx="162950" cy="162095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4"/>
          <p:cNvSpPr/>
          <p:nvPr/>
        </p:nvSpPr>
        <p:spPr>
          <a:xfrm rot="10800000">
            <a:off x="7736539" y="3758055"/>
            <a:ext cx="1033929" cy="1028647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4"/>
          <p:cNvSpPr/>
          <p:nvPr/>
        </p:nvSpPr>
        <p:spPr>
          <a:xfrm rot="10800000">
            <a:off x="6967249" y="210246"/>
            <a:ext cx="693274" cy="689755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5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1583700" y="891425"/>
            <a:ext cx="597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552800" y="2560499"/>
            <a:ext cx="25467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2" type="subTitle"/>
          </p:nvPr>
        </p:nvSpPr>
        <p:spPr>
          <a:xfrm>
            <a:off x="1552650" y="2251499"/>
            <a:ext cx="2546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Josefin Sans"/>
              <a:buNone/>
              <a:defRPr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3" type="subTitle"/>
          </p:nvPr>
        </p:nvSpPr>
        <p:spPr>
          <a:xfrm>
            <a:off x="1552875" y="4068011"/>
            <a:ext cx="25467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1552725" y="3759011"/>
            <a:ext cx="2546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Josefin Sans"/>
              <a:buNone/>
              <a:defRPr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5" type="subTitle"/>
          </p:nvPr>
        </p:nvSpPr>
        <p:spPr>
          <a:xfrm>
            <a:off x="5044763" y="2560499"/>
            <a:ext cx="25467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6" type="subTitle"/>
          </p:nvPr>
        </p:nvSpPr>
        <p:spPr>
          <a:xfrm>
            <a:off x="5044613" y="2251499"/>
            <a:ext cx="2546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Josefin Sans"/>
              <a:buNone/>
              <a:defRPr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7" type="subTitle"/>
          </p:nvPr>
        </p:nvSpPr>
        <p:spPr>
          <a:xfrm>
            <a:off x="5044688" y="4067999"/>
            <a:ext cx="25467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8" type="subTitle"/>
          </p:nvPr>
        </p:nvSpPr>
        <p:spPr>
          <a:xfrm>
            <a:off x="5044538" y="3758999"/>
            <a:ext cx="2546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Josefin Sans"/>
              <a:buNone/>
              <a:defRPr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5"/>
          <p:cNvSpPr/>
          <p:nvPr/>
        </p:nvSpPr>
        <p:spPr>
          <a:xfrm rot="10461008">
            <a:off x="-1926408" y="-1876442"/>
            <a:ext cx="4543456" cy="4261891"/>
          </a:xfrm>
          <a:custGeom>
            <a:rect b="b" l="l" r="r" t="t"/>
            <a:pathLst>
              <a:path extrusionOk="0" h="47249" w="49631">
                <a:moveTo>
                  <a:pt x="22101" y="1"/>
                </a:moveTo>
                <a:lnTo>
                  <a:pt x="20624" y="144"/>
                </a:lnTo>
                <a:lnTo>
                  <a:pt x="19243" y="453"/>
                </a:lnTo>
                <a:lnTo>
                  <a:pt x="18028" y="930"/>
                </a:lnTo>
                <a:lnTo>
                  <a:pt x="17028" y="1620"/>
                </a:lnTo>
                <a:lnTo>
                  <a:pt x="16266" y="2478"/>
                </a:lnTo>
                <a:lnTo>
                  <a:pt x="15790" y="3573"/>
                </a:lnTo>
                <a:lnTo>
                  <a:pt x="15718" y="4192"/>
                </a:lnTo>
                <a:lnTo>
                  <a:pt x="15647" y="5240"/>
                </a:lnTo>
                <a:lnTo>
                  <a:pt x="15814" y="7050"/>
                </a:lnTo>
                <a:lnTo>
                  <a:pt x="16337" y="8669"/>
                </a:lnTo>
                <a:lnTo>
                  <a:pt x="17195" y="10217"/>
                </a:lnTo>
                <a:lnTo>
                  <a:pt x="17719" y="11027"/>
                </a:lnTo>
                <a:lnTo>
                  <a:pt x="18171" y="11646"/>
                </a:lnTo>
                <a:lnTo>
                  <a:pt x="19052" y="13051"/>
                </a:lnTo>
                <a:lnTo>
                  <a:pt x="19719" y="14599"/>
                </a:lnTo>
                <a:lnTo>
                  <a:pt x="19933" y="15814"/>
                </a:lnTo>
                <a:lnTo>
                  <a:pt x="19910" y="16599"/>
                </a:lnTo>
                <a:lnTo>
                  <a:pt x="19838" y="17004"/>
                </a:lnTo>
                <a:lnTo>
                  <a:pt x="19695" y="17433"/>
                </a:lnTo>
                <a:lnTo>
                  <a:pt x="19267" y="18100"/>
                </a:lnTo>
                <a:lnTo>
                  <a:pt x="18647" y="18600"/>
                </a:lnTo>
                <a:lnTo>
                  <a:pt x="17885" y="18933"/>
                </a:lnTo>
                <a:lnTo>
                  <a:pt x="16623" y="19195"/>
                </a:lnTo>
                <a:lnTo>
                  <a:pt x="14885" y="19195"/>
                </a:lnTo>
                <a:lnTo>
                  <a:pt x="14099" y="19100"/>
                </a:lnTo>
                <a:lnTo>
                  <a:pt x="12122" y="18743"/>
                </a:lnTo>
                <a:lnTo>
                  <a:pt x="10384" y="18314"/>
                </a:lnTo>
                <a:lnTo>
                  <a:pt x="8860" y="18147"/>
                </a:lnTo>
                <a:lnTo>
                  <a:pt x="7717" y="18100"/>
                </a:lnTo>
                <a:lnTo>
                  <a:pt x="6978" y="18100"/>
                </a:lnTo>
                <a:lnTo>
                  <a:pt x="5478" y="18409"/>
                </a:lnTo>
                <a:lnTo>
                  <a:pt x="4049" y="19005"/>
                </a:lnTo>
                <a:lnTo>
                  <a:pt x="2716" y="19838"/>
                </a:lnTo>
                <a:lnTo>
                  <a:pt x="1572" y="20886"/>
                </a:lnTo>
                <a:lnTo>
                  <a:pt x="668" y="22124"/>
                </a:lnTo>
                <a:lnTo>
                  <a:pt x="144" y="23506"/>
                </a:lnTo>
                <a:lnTo>
                  <a:pt x="1" y="24625"/>
                </a:lnTo>
                <a:lnTo>
                  <a:pt x="48" y="25387"/>
                </a:lnTo>
                <a:lnTo>
                  <a:pt x="120" y="25768"/>
                </a:lnTo>
                <a:lnTo>
                  <a:pt x="263" y="26316"/>
                </a:lnTo>
                <a:lnTo>
                  <a:pt x="644" y="27292"/>
                </a:lnTo>
                <a:lnTo>
                  <a:pt x="1144" y="28149"/>
                </a:lnTo>
                <a:lnTo>
                  <a:pt x="1787" y="28911"/>
                </a:lnTo>
                <a:lnTo>
                  <a:pt x="2501" y="29531"/>
                </a:lnTo>
                <a:lnTo>
                  <a:pt x="3359" y="30031"/>
                </a:lnTo>
                <a:lnTo>
                  <a:pt x="4287" y="30412"/>
                </a:lnTo>
                <a:lnTo>
                  <a:pt x="5311" y="30650"/>
                </a:lnTo>
                <a:lnTo>
                  <a:pt x="5859" y="30721"/>
                </a:lnTo>
                <a:lnTo>
                  <a:pt x="6859" y="30793"/>
                </a:lnTo>
                <a:lnTo>
                  <a:pt x="9193" y="30698"/>
                </a:lnTo>
                <a:lnTo>
                  <a:pt x="10955" y="30817"/>
                </a:lnTo>
                <a:lnTo>
                  <a:pt x="12003" y="31079"/>
                </a:lnTo>
                <a:lnTo>
                  <a:pt x="12884" y="31579"/>
                </a:lnTo>
                <a:lnTo>
                  <a:pt x="13551" y="32365"/>
                </a:lnTo>
                <a:lnTo>
                  <a:pt x="13765" y="32912"/>
                </a:lnTo>
                <a:lnTo>
                  <a:pt x="13932" y="33484"/>
                </a:lnTo>
                <a:lnTo>
                  <a:pt x="14099" y="34698"/>
                </a:lnTo>
                <a:lnTo>
                  <a:pt x="14123" y="36651"/>
                </a:lnTo>
                <a:lnTo>
                  <a:pt x="14075" y="38628"/>
                </a:lnTo>
                <a:lnTo>
                  <a:pt x="14170" y="39938"/>
                </a:lnTo>
                <a:lnTo>
                  <a:pt x="14408" y="41152"/>
                </a:lnTo>
                <a:lnTo>
                  <a:pt x="14909" y="42271"/>
                </a:lnTo>
                <a:lnTo>
                  <a:pt x="15290" y="42771"/>
                </a:lnTo>
                <a:lnTo>
                  <a:pt x="15718" y="43224"/>
                </a:lnTo>
                <a:lnTo>
                  <a:pt x="16814" y="43986"/>
                </a:lnTo>
                <a:lnTo>
                  <a:pt x="18100" y="44605"/>
                </a:lnTo>
                <a:lnTo>
                  <a:pt x="19505" y="45034"/>
                </a:lnTo>
                <a:lnTo>
                  <a:pt x="20981" y="45248"/>
                </a:lnTo>
                <a:lnTo>
                  <a:pt x="22434" y="45248"/>
                </a:lnTo>
                <a:lnTo>
                  <a:pt x="23815" y="45010"/>
                </a:lnTo>
                <a:lnTo>
                  <a:pt x="25030" y="44486"/>
                </a:lnTo>
                <a:lnTo>
                  <a:pt x="25554" y="44129"/>
                </a:lnTo>
                <a:lnTo>
                  <a:pt x="26006" y="43748"/>
                </a:lnTo>
                <a:lnTo>
                  <a:pt x="26601" y="42891"/>
                </a:lnTo>
                <a:lnTo>
                  <a:pt x="26887" y="41962"/>
                </a:lnTo>
                <a:lnTo>
                  <a:pt x="26887" y="41009"/>
                </a:lnTo>
                <a:lnTo>
                  <a:pt x="26554" y="39509"/>
                </a:lnTo>
                <a:lnTo>
                  <a:pt x="25768" y="37532"/>
                </a:lnTo>
                <a:lnTo>
                  <a:pt x="25387" y="36627"/>
                </a:lnTo>
                <a:lnTo>
                  <a:pt x="25220" y="36199"/>
                </a:lnTo>
                <a:lnTo>
                  <a:pt x="24958" y="35270"/>
                </a:lnTo>
                <a:lnTo>
                  <a:pt x="24982" y="34603"/>
                </a:lnTo>
                <a:lnTo>
                  <a:pt x="25101" y="34222"/>
                </a:lnTo>
                <a:lnTo>
                  <a:pt x="25339" y="33912"/>
                </a:lnTo>
                <a:lnTo>
                  <a:pt x="25720" y="33674"/>
                </a:lnTo>
                <a:lnTo>
                  <a:pt x="25982" y="33603"/>
                </a:lnTo>
                <a:lnTo>
                  <a:pt x="26244" y="33555"/>
                </a:lnTo>
                <a:lnTo>
                  <a:pt x="26697" y="33603"/>
                </a:lnTo>
                <a:lnTo>
                  <a:pt x="27364" y="33960"/>
                </a:lnTo>
                <a:lnTo>
                  <a:pt x="28459" y="35270"/>
                </a:lnTo>
                <a:lnTo>
                  <a:pt x="29007" y="36127"/>
                </a:lnTo>
                <a:lnTo>
                  <a:pt x="29983" y="37747"/>
                </a:lnTo>
                <a:lnTo>
                  <a:pt x="31626" y="40842"/>
                </a:lnTo>
                <a:lnTo>
                  <a:pt x="32960" y="42914"/>
                </a:lnTo>
                <a:lnTo>
                  <a:pt x="34055" y="44129"/>
                </a:lnTo>
                <a:lnTo>
                  <a:pt x="35413" y="45177"/>
                </a:lnTo>
                <a:lnTo>
                  <a:pt x="37104" y="46058"/>
                </a:lnTo>
                <a:lnTo>
                  <a:pt x="38104" y="46391"/>
                </a:lnTo>
                <a:lnTo>
                  <a:pt x="39080" y="46677"/>
                </a:lnTo>
                <a:lnTo>
                  <a:pt x="41486" y="47129"/>
                </a:lnTo>
                <a:lnTo>
                  <a:pt x="43391" y="47249"/>
                </a:lnTo>
                <a:lnTo>
                  <a:pt x="44629" y="47177"/>
                </a:lnTo>
                <a:lnTo>
                  <a:pt x="45772" y="46939"/>
                </a:lnTo>
                <a:lnTo>
                  <a:pt x="46772" y="46534"/>
                </a:lnTo>
                <a:lnTo>
                  <a:pt x="47201" y="46225"/>
                </a:lnTo>
                <a:lnTo>
                  <a:pt x="47749" y="45772"/>
                </a:lnTo>
                <a:lnTo>
                  <a:pt x="48582" y="44653"/>
                </a:lnTo>
                <a:lnTo>
                  <a:pt x="49154" y="43391"/>
                </a:lnTo>
                <a:lnTo>
                  <a:pt x="49487" y="42033"/>
                </a:lnTo>
                <a:lnTo>
                  <a:pt x="49559" y="41343"/>
                </a:lnTo>
                <a:lnTo>
                  <a:pt x="49630" y="40199"/>
                </a:lnTo>
                <a:lnTo>
                  <a:pt x="49487" y="38247"/>
                </a:lnTo>
                <a:lnTo>
                  <a:pt x="49225" y="36937"/>
                </a:lnTo>
                <a:lnTo>
                  <a:pt x="48820" y="35675"/>
                </a:lnTo>
                <a:lnTo>
                  <a:pt x="48273" y="34484"/>
                </a:lnTo>
                <a:lnTo>
                  <a:pt x="47558" y="33460"/>
                </a:lnTo>
                <a:lnTo>
                  <a:pt x="46653" y="32650"/>
                </a:lnTo>
                <a:lnTo>
                  <a:pt x="46106" y="32341"/>
                </a:lnTo>
                <a:lnTo>
                  <a:pt x="45701" y="32150"/>
                </a:lnTo>
                <a:lnTo>
                  <a:pt x="44796" y="31864"/>
                </a:lnTo>
                <a:lnTo>
                  <a:pt x="43343" y="31579"/>
                </a:lnTo>
                <a:lnTo>
                  <a:pt x="41343" y="31293"/>
                </a:lnTo>
                <a:lnTo>
                  <a:pt x="39938" y="30936"/>
                </a:lnTo>
                <a:lnTo>
                  <a:pt x="39080" y="30555"/>
                </a:lnTo>
                <a:lnTo>
                  <a:pt x="38699" y="30317"/>
                </a:lnTo>
                <a:lnTo>
                  <a:pt x="38128" y="29864"/>
                </a:lnTo>
                <a:lnTo>
                  <a:pt x="37675" y="29245"/>
                </a:lnTo>
                <a:lnTo>
                  <a:pt x="37556" y="28888"/>
                </a:lnTo>
                <a:lnTo>
                  <a:pt x="37580" y="28530"/>
                </a:lnTo>
                <a:lnTo>
                  <a:pt x="37723" y="28221"/>
                </a:lnTo>
                <a:lnTo>
                  <a:pt x="38128" y="27768"/>
                </a:lnTo>
                <a:lnTo>
                  <a:pt x="39414" y="27030"/>
                </a:lnTo>
                <a:lnTo>
                  <a:pt x="41390" y="26340"/>
                </a:lnTo>
                <a:lnTo>
                  <a:pt x="42081" y="26101"/>
                </a:lnTo>
                <a:lnTo>
                  <a:pt x="42462" y="25935"/>
                </a:lnTo>
                <a:lnTo>
                  <a:pt x="43081" y="25506"/>
                </a:lnTo>
                <a:lnTo>
                  <a:pt x="43557" y="25030"/>
                </a:lnTo>
                <a:lnTo>
                  <a:pt x="43891" y="24482"/>
                </a:lnTo>
                <a:lnTo>
                  <a:pt x="44081" y="23887"/>
                </a:lnTo>
                <a:lnTo>
                  <a:pt x="44153" y="23267"/>
                </a:lnTo>
                <a:lnTo>
                  <a:pt x="44081" y="22315"/>
                </a:lnTo>
                <a:lnTo>
                  <a:pt x="43581" y="21053"/>
                </a:lnTo>
                <a:lnTo>
                  <a:pt x="42772" y="19957"/>
                </a:lnTo>
                <a:lnTo>
                  <a:pt x="41676" y="19076"/>
                </a:lnTo>
                <a:lnTo>
                  <a:pt x="40723" y="18671"/>
                </a:lnTo>
                <a:lnTo>
                  <a:pt x="40057" y="18528"/>
                </a:lnTo>
                <a:lnTo>
                  <a:pt x="39723" y="18528"/>
                </a:lnTo>
                <a:lnTo>
                  <a:pt x="38985" y="18505"/>
                </a:lnTo>
                <a:lnTo>
                  <a:pt x="37747" y="18647"/>
                </a:lnTo>
                <a:lnTo>
                  <a:pt x="36746" y="18981"/>
                </a:lnTo>
                <a:lnTo>
                  <a:pt x="35913" y="19481"/>
                </a:lnTo>
                <a:lnTo>
                  <a:pt x="35199" y="20172"/>
                </a:lnTo>
                <a:lnTo>
                  <a:pt x="34556" y="21029"/>
                </a:lnTo>
                <a:lnTo>
                  <a:pt x="33579" y="22577"/>
                </a:lnTo>
                <a:lnTo>
                  <a:pt x="32817" y="23815"/>
                </a:lnTo>
                <a:lnTo>
                  <a:pt x="32603" y="24101"/>
                </a:lnTo>
                <a:lnTo>
                  <a:pt x="32246" y="24434"/>
                </a:lnTo>
                <a:lnTo>
                  <a:pt x="31888" y="24506"/>
                </a:lnTo>
                <a:lnTo>
                  <a:pt x="31555" y="24363"/>
                </a:lnTo>
                <a:lnTo>
                  <a:pt x="31102" y="23768"/>
                </a:lnTo>
                <a:lnTo>
                  <a:pt x="30602" y="22410"/>
                </a:lnTo>
                <a:lnTo>
                  <a:pt x="30269" y="20696"/>
                </a:lnTo>
                <a:lnTo>
                  <a:pt x="30102" y="18814"/>
                </a:lnTo>
                <a:lnTo>
                  <a:pt x="30150" y="17052"/>
                </a:lnTo>
                <a:lnTo>
                  <a:pt x="30436" y="15623"/>
                </a:lnTo>
                <a:lnTo>
                  <a:pt x="30674" y="15123"/>
                </a:lnTo>
                <a:lnTo>
                  <a:pt x="31483" y="13956"/>
                </a:lnTo>
                <a:lnTo>
                  <a:pt x="32936" y="11932"/>
                </a:lnTo>
                <a:lnTo>
                  <a:pt x="33698" y="10455"/>
                </a:lnTo>
                <a:lnTo>
                  <a:pt x="34032" y="9384"/>
                </a:lnTo>
                <a:lnTo>
                  <a:pt x="34127" y="8169"/>
                </a:lnTo>
                <a:lnTo>
                  <a:pt x="34008" y="6764"/>
                </a:lnTo>
                <a:lnTo>
                  <a:pt x="33817" y="5978"/>
                </a:lnTo>
                <a:lnTo>
                  <a:pt x="33651" y="5383"/>
                </a:lnTo>
                <a:lnTo>
                  <a:pt x="33055" y="4287"/>
                </a:lnTo>
                <a:lnTo>
                  <a:pt x="32198" y="3311"/>
                </a:lnTo>
                <a:lnTo>
                  <a:pt x="31102" y="2454"/>
                </a:lnTo>
                <a:lnTo>
                  <a:pt x="29816" y="1692"/>
                </a:lnTo>
                <a:lnTo>
                  <a:pt x="28388" y="1072"/>
                </a:lnTo>
                <a:lnTo>
                  <a:pt x="26863" y="572"/>
                </a:lnTo>
                <a:lnTo>
                  <a:pt x="25268" y="239"/>
                </a:lnTo>
                <a:lnTo>
                  <a:pt x="23672" y="48"/>
                </a:lnTo>
                <a:lnTo>
                  <a:pt x="2210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5"/>
          <p:cNvSpPr/>
          <p:nvPr/>
        </p:nvSpPr>
        <p:spPr>
          <a:xfrm flipH="1" rot="3888137">
            <a:off x="6977628" y="-1095553"/>
            <a:ext cx="3722762" cy="3176303"/>
          </a:xfrm>
          <a:custGeom>
            <a:rect b="b" l="l" r="r" t="t"/>
            <a:pathLst>
              <a:path extrusionOk="0" h="38843" w="50512">
                <a:moveTo>
                  <a:pt x="19338" y="1"/>
                </a:moveTo>
                <a:lnTo>
                  <a:pt x="17528" y="144"/>
                </a:lnTo>
                <a:lnTo>
                  <a:pt x="15766" y="525"/>
                </a:lnTo>
                <a:lnTo>
                  <a:pt x="14075" y="1144"/>
                </a:lnTo>
                <a:lnTo>
                  <a:pt x="12432" y="2001"/>
                </a:lnTo>
                <a:lnTo>
                  <a:pt x="11646" y="2549"/>
                </a:lnTo>
                <a:lnTo>
                  <a:pt x="11098" y="2978"/>
                </a:lnTo>
                <a:lnTo>
                  <a:pt x="10288" y="3883"/>
                </a:lnTo>
                <a:lnTo>
                  <a:pt x="9788" y="4835"/>
                </a:lnTo>
                <a:lnTo>
                  <a:pt x="9526" y="5812"/>
                </a:lnTo>
                <a:lnTo>
                  <a:pt x="9503" y="6836"/>
                </a:lnTo>
                <a:lnTo>
                  <a:pt x="9645" y="7907"/>
                </a:lnTo>
                <a:lnTo>
                  <a:pt x="10098" y="9527"/>
                </a:lnTo>
                <a:lnTo>
                  <a:pt x="10527" y="10598"/>
                </a:lnTo>
                <a:lnTo>
                  <a:pt x="10765" y="11241"/>
                </a:lnTo>
                <a:lnTo>
                  <a:pt x="11146" y="12503"/>
                </a:lnTo>
                <a:lnTo>
                  <a:pt x="11384" y="13742"/>
                </a:lnTo>
                <a:lnTo>
                  <a:pt x="11503" y="14980"/>
                </a:lnTo>
                <a:lnTo>
                  <a:pt x="11432" y="16195"/>
                </a:lnTo>
                <a:lnTo>
                  <a:pt x="11217" y="17385"/>
                </a:lnTo>
                <a:lnTo>
                  <a:pt x="10789" y="18528"/>
                </a:lnTo>
                <a:lnTo>
                  <a:pt x="10169" y="19624"/>
                </a:lnTo>
                <a:lnTo>
                  <a:pt x="9765" y="20172"/>
                </a:lnTo>
                <a:lnTo>
                  <a:pt x="9312" y="20743"/>
                </a:lnTo>
                <a:lnTo>
                  <a:pt x="8240" y="21767"/>
                </a:lnTo>
                <a:lnTo>
                  <a:pt x="6454" y="23125"/>
                </a:lnTo>
                <a:lnTo>
                  <a:pt x="3978" y="24839"/>
                </a:lnTo>
                <a:lnTo>
                  <a:pt x="2287" y="26268"/>
                </a:lnTo>
                <a:lnTo>
                  <a:pt x="1287" y="27340"/>
                </a:lnTo>
                <a:lnTo>
                  <a:pt x="858" y="27935"/>
                </a:lnTo>
                <a:lnTo>
                  <a:pt x="644" y="28316"/>
                </a:lnTo>
                <a:lnTo>
                  <a:pt x="310" y="29150"/>
                </a:lnTo>
                <a:lnTo>
                  <a:pt x="96" y="30102"/>
                </a:lnTo>
                <a:lnTo>
                  <a:pt x="1" y="31126"/>
                </a:lnTo>
                <a:lnTo>
                  <a:pt x="24" y="32150"/>
                </a:lnTo>
                <a:lnTo>
                  <a:pt x="191" y="33150"/>
                </a:lnTo>
                <a:lnTo>
                  <a:pt x="453" y="34079"/>
                </a:lnTo>
                <a:lnTo>
                  <a:pt x="810" y="34913"/>
                </a:lnTo>
                <a:lnTo>
                  <a:pt x="1048" y="35246"/>
                </a:lnTo>
                <a:lnTo>
                  <a:pt x="1168" y="35413"/>
                </a:lnTo>
                <a:lnTo>
                  <a:pt x="2049" y="36342"/>
                </a:lnTo>
                <a:lnTo>
                  <a:pt x="2977" y="37104"/>
                </a:lnTo>
                <a:lnTo>
                  <a:pt x="4192" y="37866"/>
                </a:lnTo>
                <a:lnTo>
                  <a:pt x="5668" y="38485"/>
                </a:lnTo>
                <a:lnTo>
                  <a:pt x="7407" y="38842"/>
                </a:lnTo>
                <a:lnTo>
                  <a:pt x="8860" y="38818"/>
                </a:lnTo>
                <a:lnTo>
                  <a:pt x="9884" y="38675"/>
                </a:lnTo>
                <a:lnTo>
                  <a:pt x="10431" y="38532"/>
                </a:lnTo>
                <a:lnTo>
                  <a:pt x="11527" y="38199"/>
                </a:lnTo>
                <a:lnTo>
                  <a:pt x="13837" y="37151"/>
                </a:lnTo>
                <a:lnTo>
                  <a:pt x="17409" y="35222"/>
                </a:lnTo>
                <a:lnTo>
                  <a:pt x="20934" y="33531"/>
                </a:lnTo>
                <a:lnTo>
                  <a:pt x="22624" y="33008"/>
                </a:lnTo>
                <a:lnTo>
                  <a:pt x="23720" y="32841"/>
                </a:lnTo>
                <a:lnTo>
                  <a:pt x="24768" y="32841"/>
                </a:lnTo>
                <a:lnTo>
                  <a:pt x="25792" y="33031"/>
                </a:lnTo>
                <a:lnTo>
                  <a:pt x="26744" y="33460"/>
                </a:lnTo>
                <a:lnTo>
                  <a:pt x="27625" y="34151"/>
                </a:lnTo>
                <a:lnTo>
                  <a:pt x="28054" y="34603"/>
                </a:lnTo>
                <a:lnTo>
                  <a:pt x="28483" y="35079"/>
                </a:lnTo>
                <a:lnTo>
                  <a:pt x="29483" y="35937"/>
                </a:lnTo>
                <a:lnTo>
                  <a:pt x="30626" y="36699"/>
                </a:lnTo>
                <a:lnTo>
                  <a:pt x="31912" y="37366"/>
                </a:lnTo>
                <a:lnTo>
                  <a:pt x="33293" y="37890"/>
                </a:lnTo>
                <a:lnTo>
                  <a:pt x="34746" y="38318"/>
                </a:lnTo>
                <a:lnTo>
                  <a:pt x="36270" y="38604"/>
                </a:lnTo>
                <a:lnTo>
                  <a:pt x="37794" y="38771"/>
                </a:lnTo>
                <a:lnTo>
                  <a:pt x="39342" y="38794"/>
                </a:lnTo>
                <a:lnTo>
                  <a:pt x="40842" y="38675"/>
                </a:lnTo>
                <a:lnTo>
                  <a:pt x="42319" y="38413"/>
                </a:lnTo>
                <a:lnTo>
                  <a:pt x="43700" y="38009"/>
                </a:lnTo>
                <a:lnTo>
                  <a:pt x="45010" y="37437"/>
                </a:lnTo>
                <a:lnTo>
                  <a:pt x="46177" y="36699"/>
                </a:lnTo>
                <a:lnTo>
                  <a:pt x="47201" y="35818"/>
                </a:lnTo>
                <a:lnTo>
                  <a:pt x="48034" y="34746"/>
                </a:lnTo>
                <a:lnTo>
                  <a:pt x="48392" y="34127"/>
                </a:lnTo>
                <a:lnTo>
                  <a:pt x="48701" y="33484"/>
                </a:lnTo>
                <a:lnTo>
                  <a:pt x="49297" y="32055"/>
                </a:lnTo>
                <a:lnTo>
                  <a:pt x="49797" y="30483"/>
                </a:lnTo>
                <a:lnTo>
                  <a:pt x="50178" y="28816"/>
                </a:lnTo>
                <a:lnTo>
                  <a:pt x="50416" y="27030"/>
                </a:lnTo>
                <a:lnTo>
                  <a:pt x="50511" y="25220"/>
                </a:lnTo>
                <a:lnTo>
                  <a:pt x="50416" y="23387"/>
                </a:lnTo>
                <a:lnTo>
                  <a:pt x="50106" y="21577"/>
                </a:lnTo>
                <a:lnTo>
                  <a:pt x="49582" y="19814"/>
                </a:lnTo>
                <a:lnTo>
                  <a:pt x="48796" y="18147"/>
                </a:lnTo>
                <a:lnTo>
                  <a:pt x="47749" y="16576"/>
                </a:lnTo>
                <a:lnTo>
                  <a:pt x="46391" y="15171"/>
                </a:lnTo>
                <a:lnTo>
                  <a:pt x="44724" y="13932"/>
                </a:lnTo>
                <a:lnTo>
                  <a:pt x="42724" y="12908"/>
                </a:lnTo>
                <a:lnTo>
                  <a:pt x="40342" y="12146"/>
                </a:lnTo>
                <a:lnTo>
                  <a:pt x="37580" y="11670"/>
                </a:lnTo>
                <a:lnTo>
                  <a:pt x="36008" y="11551"/>
                </a:lnTo>
                <a:lnTo>
                  <a:pt x="35675" y="11479"/>
                </a:lnTo>
                <a:lnTo>
                  <a:pt x="34746" y="10932"/>
                </a:lnTo>
                <a:lnTo>
                  <a:pt x="33746" y="10003"/>
                </a:lnTo>
                <a:lnTo>
                  <a:pt x="32912" y="8860"/>
                </a:lnTo>
                <a:lnTo>
                  <a:pt x="32650" y="8264"/>
                </a:lnTo>
                <a:lnTo>
                  <a:pt x="32317" y="7526"/>
                </a:lnTo>
                <a:lnTo>
                  <a:pt x="31364" y="6145"/>
                </a:lnTo>
                <a:lnTo>
                  <a:pt x="30864" y="5454"/>
                </a:lnTo>
                <a:lnTo>
                  <a:pt x="30388" y="4716"/>
                </a:lnTo>
                <a:lnTo>
                  <a:pt x="29316" y="3406"/>
                </a:lnTo>
                <a:lnTo>
                  <a:pt x="28078" y="2311"/>
                </a:lnTo>
                <a:lnTo>
                  <a:pt x="26625" y="1454"/>
                </a:lnTo>
                <a:lnTo>
                  <a:pt x="25792" y="1144"/>
                </a:lnTo>
                <a:lnTo>
                  <a:pt x="24887" y="811"/>
                </a:lnTo>
                <a:lnTo>
                  <a:pt x="23029" y="334"/>
                </a:lnTo>
                <a:lnTo>
                  <a:pt x="21196" y="72"/>
                </a:lnTo>
                <a:lnTo>
                  <a:pt x="193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/>
          <p:nvPr/>
        </p:nvSpPr>
        <p:spPr>
          <a:xfrm rot="10800000">
            <a:off x="4099344" y="3014885"/>
            <a:ext cx="540071" cy="53732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/>
          <p:nvPr/>
        </p:nvSpPr>
        <p:spPr>
          <a:xfrm rot="10800000">
            <a:off x="4253977" y="138861"/>
            <a:ext cx="458551" cy="456197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5"/>
          <p:cNvSpPr/>
          <p:nvPr/>
        </p:nvSpPr>
        <p:spPr>
          <a:xfrm rot="10800000">
            <a:off x="7049730" y="1793063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/>
          <p:nvPr/>
        </p:nvSpPr>
        <p:spPr>
          <a:xfrm rot="10800000">
            <a:off x="1080006" y="3297342"/>
            <a:ext cx="193845" cy="192855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/>
          <p:nvPr/>
        </p:nvSpPr>
        <p:spPr>
          <a:xfrm rot="10800000">
            <a:off x="7883919" y="3741610"/>
            <a:ext cx="540071" cy="53732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/>
          <p:nvPr/>
        </p:nvSpPr>
        <p:spPr>
          <a:xfrm rot="10800000">
            <a:off x="302455" y="4299951"/>
            <a:ext cx="626645" cy="623421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" type="subTitle"/>
          </p:nvPr>
        </p:nvSpPr>
        <p:spPr>
          <a:xfrm>
            <a:off x="1086735" y="2393450"/>
            <a:ext cx="17391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2" type="subTitle"/>
          </p:nvPr>
        </p:nvSpPr>
        <p:spPr>
          <a:xfrm>
            <a:off x="720088" y="2084450"/>
            <a:ext cx="2546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Josefin Sans"/>
              <a:buNone/>
              <a:defRPr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3" type="subTitle"/>
          </p:nvPr>
        </p:nvSpPr>
        <p:spPr>
          <a:xfrm>
            <a:off x="1086750" y="3807200"/>
            <a:ext cx="17391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4" type="subTitle"/>
          </p:nvPr>
        </p:nvSpPr>
        <p:spPr>
          <a:xfrm>
            <a:off x="720075" y="3498063"/>
            <a:ext cx="2546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Josefin Sans"/>
              <a:buNone/>
              <a:defRPr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5" type="subTitle"/>
          </p:nvPr>
        </p:nvSpPr>
        <p:spPr>
          <a:xfrm>
            <a:off x="3702432" y="2393450"/>
            <a:ext cx="17391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6" type="subTitle"/>
          </p:nvPr>
        </p:nvSpPr>
        <p:spPr>
          <a:xfrm>
            <a:off x="3298625" y="2084450"/>
            <a:ext cx="2546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Josefin Sans"/>
              <a:buNone/>
              <a:defRPr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7" type="subTitle"/>
          </p:nvPr>
        </p:nvSpPr>
        <p:spPr>
          <a:xfrm>
            <a:off x="3702425" y="3807202"/>
            <a:ext cx="17391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6"/>
          <p:cNvSpPr txBox="1"/>
          <p:nvPr>
            <p:ph idx="8" type="subTitle"/>
          </p:nvPr>
        </p:nvSpPr>
        <p:spPr>
          <a:xfrm>
            <a:off x="3298613" y="3498063"/>
            <a:ext cx="2546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Josefin Sans"/>
              <a:buNone/>
              <a:defRPr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9" type="subTitle"/>
          </p:nvPr>
        </p:nvSpPr>
        <p:spPr>
          <a:xfrm>
            <a:off x="6318084" y="2393450"/>
            <a:ext cx="17391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idx="13" type="subTitle"/>
          </p:nvPr>
        </p:nvSpPr>
        <p:spPr>
          <a:xfrm>
            <a:off x="5877163" y="2084450"/>
            <a:ext cx="2546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Josefin Sans"/>
              <a:buNone/>
              <a:defRPr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14" type="subTitle"/>
          </p:nvPr>
        </p:nvSpPr>
        <p:spPr>
          <a:xfrm>
            <a:off x="6318075" y="3807075"/>
            <a:ext cx="17391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15" type="subTitle"/>
          </p:nvPr>
        </p:nvSpPr>
        <p:spPr>
          <a:xfrm>
            <a:off x="5877150" y="3498063"/>
            <a:ext cx="2546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Josefin Sans"/>
              <a:buNone/>
              <a:defRPr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type="title"/>
          </p:nvPr>
        </p:nvSpPr>
        <p:spPr>
          <a:xfrm>
            <a:off x="1583700" y="891425"/>
            <a:ext cx="597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2060225" y="900000"/>
            <a:ext cx="50235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/>
        </p:txBody>
      </p:sp>
      <p:sp>
        <p:nvSpPr>
          <p:cNvPr id="162" name="Google Shape;162;p27"/>
          <p:cNvSpPr/>
          <p:nvPr/>
        </p:nvSpPr>
        <p:spPr>
          <a:xfrm>
            <a:off x="6158752" y="-2448300"/>
            <a:ext cx="5573950" cy="4010473"/>
          </a:xfrm>
          <a:custGeom>
            <a:rect b="b" l="l" r="r" t="t"/>
            <a:pathLst>
              <a:path extrusionOk="0" h="38604" w="53655">
                <a:moveTo>
                  <a:pt x="45915" y="1"/>
                </a:moveTo>
                <a:lnTo>
                  <a:pt x="44724" y="215"/>
                </a:lnTo>
                <a:lnTo>
                  <a:pt x="43533" y="668"/>
                </a:lnTo>
                <a:lnTo>
                  <a:pt x="41795" y="1596"/>
                </a:lnTo>
                <a:lnTo>
                  <a:pt x="39580" y="3144"/>
                </a:lnTo>
                <a:lnTo>
                  <a:pt x="37437" y="4716"/>
                </a:lnTo>
                <a:lnTo>
                  <a:pt x="35889" y="5645"/>
                </a:lnTo>
                <a:lnTo>
                  <a:pt x="34865" y="6074"/>
                </a:lnTo>
                <a:lnTo>
                  <a:pt x="33864" y="6288"/>
                </a:lnTo>
                <a:lnTo>
                  <a:pt x="32888" y="6264"/>
                </a:lnTo>
                <a:lnTo>
                  <a:pt x="31912" y="5931"/>
                </a:lnTo>
                <a:lnTo>
                  <a:pt x="30959" y="5240"/>
                </a:lnTo>
                <a:lnTo>
                  <a:pt x="30483" y="4740"/>
                </a:lnTo>
                <a:lnTo>
                  <a:pt x="29840" y="4049"/>
                </a:lnTo>
                <a:lnTo>
                  <a:pt x="28244" y="2859"/>
                </a:lnTo>
                <a:lnTo>
                  <a:pt x="26387" y="1882"/>
                </a:lnTo>
                <a:lnTo>
                  <a:pt x="24386" y="1215"/>
                </a:lnTo>
                <a:lnTo>
                  <a:pt x="22338" y="882"/>
                </a:lnTo>
                <a:lnTo>
                  <a:pt x="20862" y="906"/>
                </a:lnTo>
                <a:lnTo>
                  <a:pt x="19909" y="1049"/>
                </a:lnTo>
                <a:lnTo>
                  <a:pt x="19004" y="1311"/>
                </a:lnTo>
                <a:lnTo>
                  <a:pt x="18171" y="1716"/>
                </a:lnTo>
                <a:lnTo>
                  <a:pt x="17409" y="2216"/>
                </a:lnTo>
                <a:lnTo>
                  <a:pt x="16766" y="2882"/>
                </a:lnTo>
                <a:lnTo>
                  <a:pt x="16480" y="3263"/>
                </a:lnTo>
                <a:lnTo>
                  <a:pt x="16265" y="3597"/>
                </a:lnTo>
                <a:lnTo>
                  <a:pt x="15956" y="4287"/>
                </a:lnTo>
                <a:lnTo>
                  <a:pt x="15670" y="5407"/>
                </a:lnTo>
                <a:lnTo>
                  <a:pt x="15527" y="7764"/>
                </a:lnTo>
                <a:lnTo>
                  <a:pt x="15408" y="10003"/>
                </a:lnTo>
                <a:lnTo>
                  <a:pt x="15146" y="10979"/>
                </a:lnTo>
                <a:lnTo>
                  <a:pt x="14860" y="11551"/>
                </a:lnTo>
                <a:lnTo>
                  <a:pt x="14432" y="12051"/>
                </a:lnTo>
                <a:lnTo>
                  <a:pt x="13860" y="12456"/>
                </a:lnTo>
                <a:lnTo>
                  <a:pt x="13122" y="12765"/>
                </a:lnTo>
                <a:lnTo>
                  <a:pt x="12193" y="12980"/>
                </a:lnTo>
                <a:lnTo>
                  <a:pt x="11645" y="13027"/>
                </a:lnTo>
                <a:lnTo>
                  <a:pt x="10741" y="13051"/>
                </a:lnTo>
                <a:lnTo>
                  <a:pt x="8907" y="12956"/>
                </a:lnTo>
                <a:lnTo>
                  <a:pt x="7097" y="12813"/>
                </a:lnTo>
                <a:lnTo>
                  <a:pt x="5287" y="12765"/>
                </a:lnTo>
                <a:lnTo>
                  <a:pt x="4430" y="12861"/>
                </a:lnTo>
                <a:lnTo>
                  <a:pt x="3977" y="12932"/>
                </a:lnTo>
                <a:lnTo>
                  <a:pt x="3168" y="13242"/>
                </a:lnTo>
                <a:lnTo>
                  <a:pt x="2405" y="13718"/>
                </a:lnTo>
                <a:lnTo>
                  <a:pt x="1739" y="14313"/>
                </a:lnTo>
                <a:lnTo>
                  <a:pt x="1167" y="15028"/>
                </a:lnTo>
                <a:lnTo>
                  <a:pt x="715" y="15814"/>
                </a:lnTo>
                <a:lnTo>
                  <a:pt x="357" y="16647"/>
                </a:lnTo>
                <a:lnTo>
                  <a:pt x="143" y="17504"/>
                </a:lnTo>
                <a:lnTo>
                  <a:pt x="72" y="17933"/>
                </a:lnTo>
                <a:lnTo>
                  <a:pt x="0" y="18695"/>
                </a:lnTo>
                <a:lnTo>
                  <a:pt x="72" y="20172"/>
                </a:lnTo>
                <a:lnTo>
                  <a:pt x="357" y="21600"/>
                </a:lnTo>
                <a:lnTo>
                  <a:pt x="881" y="22934"/>
                </a:lnTo>
                <a:lnTo>
                  <a:pt x="1620" y="24149"/>
                </a:lnTo>
                <a:lnTo>
                  <a:pt x="2572" y="25173"/>
                </a:lnTo>
                <a:lnTo>
                  <a:pt x="3715" y="25982"/>
                </a:lnTo>
                <a:lnTo>
                  <a:pt x="5073" y="26554"/>
                </a:lnTo>
                <a:lnTo>
                  <a:pt x="5811" y="26721"/>
                </a:lnTo>
                <a:lnTo>
                  <a:pt x="6787" y="26935"/>
                </a:lnTo>
                <a:lnTo>
                  <a:pt x="8026" y="27316"/>
                </a:lnTo>
                <a:lnTo>
                  <a:pt x="8740" y="27649"/>
                </a:lnTo>
                <a:lnTo>
                  <a:pt x="9359" y="28078"/>
                </a:lnTo>
                <a:lnTo>
                  <a:pt x="9883" y="28626"/>
                </a:lnTo>
                <a:lnTo>
                  <a:pt x="10312" y="29340"/>
                </a:lnTo>
                <a:lnTo>
                  <a:pt x="10669" y="30197"/>
                </a:lnTo>
                <a:lnTo>
                  <a:pt x="10812" y="30721"/>
                </a:lnTo>
                <a:lnTo>
                  <a:pt x="11026" y="31507"/>
                </a:lnTo>
                <a:lnTo>
                  <a:pt x="11622" y="32936"/>
                </a:lnTo>
                <a:lnTo>
                  <a:pt x="12503" y="34151"/>
                </a:lnTo>
                <a:lnTo>
                  <a:pt x="13694" y="35127"/>
                </a:lnTo>
                <a:lnTo>
                  <a:pt x="14432" y="35484"/>
                </a:lnTo>
                <a:lnTo>
                  <a:pt x="14837" y="35651"/>
                </a:lnTo>
                <a:lnTo>
                  <a:pt x="15742" y="35913"/>
                </a:lnTo>
                <a:lnTo>
                  <a:pt x="17147" y="36127"/>
                </a:lnTo>
                <a:lnTo>
                  <a:pt x="19052" y="36008"/>
                </a:lnTo>
                <a:lnTo>
                  <a:pt x="20457" y="35651"/>
                </a:lnTo>
                <a:lnTo>
                  <a:pt x="21314" y="35294"/>
                </a:lnTo>
                <a:lnTo>
                  <a:pt x="21719" y="35079"/>
                </a:lnTo>
                <a:lnTo>
                  <a:pt x="22576" y="34532"/>
                </a:lnTo>
                <a:lnTo>
                  <a:pt x="24458" y="33389"/>
                </a:lnTo>
                <a:lnTo>
                  <a:pt x="25934" y="32746"/>
                </a:lnTo>
                <a:lnTo>
                  <a:pt x="26934" y="32555"/>
                </a:lnTo>
                <a:lnTo>
                  <a:pt x="27911" y="32627"/>
                </a:lnTo>
                <a:lnTo>
                  <a:pt x="28887" y="33055"/>
                </a:lnTo>
                <a:lnTo>
                  <a:pt x="29340" y="33436"/>
                </a:lnTo>
                <a:lnTo>
                  <a:pt x="30888" y="34889"/>
                </a:lnTo>
                <a:lnTo>
                  <a:pt x="33055" y="36723"/>
                </a:lnTo>
                <a:lnTo>
                  <a:pt x="34364" y="37413"/>
                </a:lnTo>
                <a:lnTo>
                  <a:pt x="35341" y="37794"/>
                </a:lnTo>
                <a:lnTo>
                  <a:pt x="35889" y="37937"/>
                </a:lnTo>
                <a:lnTo>
                  <a:pt x="37270" y="38271"/>
                </a:lnTo>
                <a:lnTo>
                  <a:pt x="39627" y="38556"/>
                </a:lnTo>
                <a:lnTo>
                  <a:pt x="41294" y="38604"/>
                </a:lnTo>
                <a:lnTo>
                  <a:pt x="42962" y="38509"/>
                </a:lnTo>
                <a:lnTo>
                  <a:pt x="44557" y="38199"/>
                </a:lnTo>
                <a:lnTo>
                  <a:pt x="46034" y="37675"/>
                </a:lnTo>
                <a:lnTo>
                  <a:pt x="47320" y="36889"/>
                </a:lnTo>
                <a:lnTo>
                  <a:pt x="47867" y="36389"/>
                </a:lnTo>
                <a:lnTo>
                  <a:pt x="48177" y="36056"/>
                </a:lnTo>
                <a:lnTo>
                  <a:pt x="48653" y="35365"/>
                </a:lnTo>
                <a:lnTo>
                  <a:pt x="48963" y="34603"/>
                </a:lnTo>
                <a:lnTo>
                  <a:pt x="49177" y="33817"/>
                </a:lnTo>
                <a:lnTo>
                  <a:pt x="49272" y="32603"/>
                </a:lnTo>
                <a:lnTo>
                  <a:pt x="49034" y="30888"/>
                </a:lnTo>
                <a:lnTo>
                  <a:pt x="48510" y="29150"/>
                </a:lnTo>
                <a:lnTo>
                  <a:pt x="47796" y="27435"/>
                </a:lnTo>
                <a:lnTo>
                  <a:pt x="46605" y="25077"/>
                </a:lnTo>
                <a:lnTo>
                  <a:pt x="45891" y="23768"/>
                </a:lnTo>
                <a:lnTo>
                  <a:pt x="45510" y="23029"/>
                </a:lnTo>
                <a:lnTo>
                  <a:pt x="44795" y="21386"/>
                </a:lnTo>
                <a:lnTo>
                  <a:pt x="44533" y="20148"/>
                </a:lnTo>
                <a:lnTo>
                  <a:pt x="44557" y="19362"/>
                </a:lnTo>
                <a:lnTo>
                  <a:pt x="44795" y="18648"/>
                </a:lnTo>
                <a:lnTo>
                  <a:pt x="45343" y="18028"/>
                </a:lnTo>
                <a:lnTo>
                  <a:pt x="45748" y="17766"/>
                </a:lnTo>
                <a:lnTo>
                  <a:pt x="46534" y="17362"/>
                </a:lnTo>
                <a:lnTo>
                  <a:pt x="48153" y="16766"/>
                </a:lnTo>
                <a:lnTo>
                  <a:pt x="49725" y="16171"/>
                </a:lnTo>
                <a:lnTo>
                  <a:pt x="50820" y="15528"/>
                </a:lnTo>
                <a:lnTo>
                  <a:pt x="51487" y="14956"/>
                </a:lnTo>
                <a:lnTo>
                  <a:pt x="51797" y="14575"/>
                </a:lnTo>
                <a:lnTo>
                  <a:pt x="52130" y="14147"/>
                </a:lnTo>
                <a:lnTo>
                  <a:pt x="52654" y="13194"/>
                </a:lnTo>
                <a:lnTo>
                  <a:pt x="53083" y="12194"/>
                </a:lnTo>
                <a:lnTo>
                  <a:pt x="53392" y="11146"/>
                </a:lnTo>
                <a:lnTo>
                  <a:pt x="53583" y="10074"/>
                </a:lnTo>
                <a:lnTo>
                  <a:pt x="53654" y="8955"/>
                </a:lnTo>
                <a:lnTo>
                  <a:pt x="53607" y="7860"/>
                </a:lnTo>
                <a:lnTo>
                  <a:pt x="53464" y="6764"/>
                </a:lnTo>
                <a:lnTo>
                  <a:pt x="53178" y="5692"/>
                </a:lnTo>
                <a:lnTo>
                  <a:pt x="52821" y="4668"/>
                </a:lnTo>
                <a:lnTo>
                  <a:pt x="52321" y="3716"/>
                </a:lnTo>
                <a:lnTo>
                  <a:pt x="51749" y="2835"/>
                </a:lnTo>
                <a:lnTo>
                  <a:pt x="51035" y="2025"/>
                </a:lnTo>
                <a:lnTo>
                  <a:pt x="50249" y="1334"/>
                </a:lnTo>
                <a:lnTo>
                  <a:pt x="49344" y="763"/>
                </a:lnTo>
                <a:lnTo>
                  <a:pt x="48320" y="310"/>
                </a:lnTo>
                <a:lnTo>
                  <a:pt x="47796" y="144"/>
                </a:lnTo>
                <a:lnTo>
                  <a:pt x="47153" y="25"/>
                </a:lnTo>
                <a:lnTo>
                  <a:pt x="4591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7"/>
          <p:cNvSpPr/>
          <p:nvPr/>
        </p:nvSpPr>
        <p:spPr>
          <a:xfrm rot="3074546">
            <a:off x="-3319170" y="-2753161"/>
            <a:ext cx="5573970" cy="4010466"/>
          </a:xfrm>
          <a:custGeom>
            <a:rect b="b" l="l" r="r" t="t"/>
            <a:pathLst>
              <a:path extrusionOk="0" h="38604" w="53655">
                <a:moveTo>
                  <a:pt x="45915" y="1"/>
                </a:moveTo>
                <a:lnTo>
                  <a:pt x="44724" y="215"/>
                </a:lnTo>
                <a:lnTo>
                  <a:pt x="43533" y="668"/>
                </a:lnTo>
                <a:lnTo>
                  <a:pt x="41795" y="1596"/>
                </a:lnTo>
                <a:lnTo>
                  <a:pt x="39580" y="3144"/>
                </a:lnTo>
                <a:lnTo>
                  <a:pt x="37437" y="4716"/>
                </a:lnTo>
                <a:lnTo>
                  <a:pt x="35889" y="5645"/>
                </a:lnTo>
                <a:lnTo>
                  <a:pt x="34865" y="6074"/>
                </a:lnTo>
                <a:lnTo>
                  <a:pt x="33864" y="6288"/>
                </a:lnTo>
                <a:lnTo>
                  <a:pt x="32888" y="6264"/>
                </a:lnTo>
                <a:lnTo>
                  <a:pt x="31912" y="5931"/>
                </a:lnTo>
                <a:lnTo>
                  <a:pt x="30959" y="5240"/>
                </a:lnTo>
                <a:lnTo>
                  <a:pt x="30483" y="4740"/>
                </a:lnTo>
                <a:lnTo>
                  <a:pt x="29840" y="4049"/>
                </a:lnTo>
                <a:lnTo>
                  <a:pt x="28244" y="2859"/>
                </a:lnTo>
                <a:lnTo>
                  <a:pt x="26387" y="1882"/>
                </a:lnTo>
                <a:lnTo>
                  <a:pt x="24386" y="1215"/>
                </a:lnTo>
                <a:lnTo>
                  <a:pt x="22338" y="882"/>
                </a:lnTo>
                <a:lnTo>
                  <a:pt x="20862" y="906"/>
                </a:lnTo>
                <a:lnTo>
                  <a:pt x="19909" y="1049"/>
                </a:lnTo>
                <a:lnTo>
                  <a:pt x="19004" y="1311"/>
                </a:lnTo>
                <a:lnTo>
                  <a:pt x="18171" y="1716"/>
                </a:lnTo>
                <a:lnTo>
                  <a:pt x="17409" y="2216"/>
                </a:lnTo>
                <a:lnTo>
                  <a:pt x="16766" y="2882"/>
                </a:lnTo>
                <a:lnTo>
                  <a:pt x="16480" y="3263"/>
                </a:lnTo>
                <a:lnTo>
                  <a:pt x="16265" y="3597"/>
                </a:lnTo>
                <a:lnTo>
                  <a:pt x="15956" y="4287"/>
                </a:lnTo>
                <a:lnTo>
                  <a:pt x="15670" y="5407"/>
                </a:lnTo>
                <a:lnTo>
                  <a:pt x="15527" y="7764"/>
                </a:lnTo>
                <a:lnTo>
                  <a:pt x="15408" y="10003"/>
                </a:lnTo>
                <a:lnTo>
                  <a:pt x="15146" y="10979"/>
                </a:lnTo>
                <a:lnTo>
                  <a:pt x="14860" y="11551"/>
                </a:lnTo>
                <a:lnTo>
                  <a:pt x="14432" y="12051"/>
                </a:lnTo>
                <a:lnTo>
                  <a:pt x="13860" y="12456"/>
                </a:lnTo>
                <a:lnTo>
                  <a:pt x="13122" y="12765"/>
                </a:lnTo>
                <a:lnTo>
                  <a:pt x="12193" y="12980"/>
                </a:lnTo>
                <a:lnTo>
                  <a:pt x="11645" y="13027"/>
                </a:lnTo>
                <a:lnTo>
                  <a:pt x="10741" y="13051"/>
                </a:lnTo>
                <a:lnTo>
                  <a:pt x="8907" y="12956"/>
                </a:lnTo>
                <a:lnTo>
                  <a:pt x="7097" y="12813"/>
                </a:lnTo>
                <a:lnTo>
                  <a:pt x="5287" y="12765"/>
                </a:lnTo>
                <a:lnTo>
                  <a:pt x="4430" y="12861"/>
                </a:lnTo>
                <a:lnTo>
                  <a:pt x="3977" y="12932"/>
                </a:lnTo>
                <a:lnTo>
                  <a:pt x="3168" y="13242"/>
                </a:lnTo>
                <a:lnTo>
                  <a:pt x="2405" y="13718"/>
                </a:lnTo>
                <a:lnTo>
                  <a:pt x="1739" y="14313"/>
                </a:lnTo>
                <a:lnTo>
                  <a:pt x="1167" y="15028"/>
                </a:lnTo>
                <a:lnTo>
                  <a:pt x="715" y="15814"/>
                </a:lnTo>
                <a:lnTo>
                  <a:pt x="357" y="16647"/>
                </a:lnTo>
                <a:lnTo>
                  <a:pt x="143" y="17504"/>
                </a:lnTo>
                <a:lnTo>
                  <a:pt x="72" y="17933"/>
                </a:lnTo>
                <a:lnTo>
                  <a:pt x="0" y="18695"/>
                </a:lnTo>
                <a:lnTo>
                  <a:pt x="72" y="20172"/>
                </a:lnTo>
                <a:lnTo>
                  <a:pt x="357" y="21600"/>
                </a:lnTo>
                <a:lnTo>
                  <a:pt x="881" y="22934"/>
                </a:lnTo>
                <a:lnTo>
                  <a:pt x="1620" y="24149"/>
                </a:lnTo>
                <a:lnTo>
                  <a:pt x="2572" y="25173"/>
                </a:lnTo>
                <a:lnTo>
                  <a:pt x="3715" y="25982"/>
                </a:lnTo>
                <a:lnTo>
                  <a:pt x="5073" y="26554"/>
                </a:lnTo>
                <a:lnTo>
                  <a:pt x="5811" y="26721"/>
                </a:lnTo>
                <a:lnTo>
                  <a:pt x="6787" y="26935"/>
                </a:lnTo>
                <a:lnTo>
                  <a:pt x="8026" y="27316"/>
                </a:lnTo>
                <a:lnTo>
                  <a:pt x="8740" y="27649"/>
                </a:lnTo>
                <a:lnTo>
                  <a:pt x="9359" y="28078"/>
                </a:lnTo>
                <a:lnTo>
                  <a:pt x="9883" y="28626"/>
                </a:lnTo>
                <a:lnTo>
                  <a:pt x="10312" y="29340"/>
                </a:lnTo>
                <a:lnTo>
                  <a:pt x="10669" y="30197"/>
                </a:lnTo>
                <a:lnTo>
                  <a:pt x="10812" y="30721"/>
                </a:lnTo>
                <a:lnTo>
                  <a:pt x="11026" y="31507"/>
                </a:lnTo>
                <a:lnTo>
                  <a:pt x="11622" y="32936"/>
                </a:lnTo>
                <a:lnTo>
                  <a:pt x="12503" y="34151"/>
                </a:lnTo>
                <a:lnTo>
                  <a:pt x="13694" y="35127"/>
                </a:lnTo>
                <a:lnTo>
                  <a:pt x="14432" y="35484"/>
                </a:lnTo>
                <a:lnTo>
                  <a:pt x="14837" y="35651"/>
                </a:lnTo>
                <a:lnTo>
                  <a:pt x="15742" y="35913"/>
                </a:lnTo>
                <a:lnTo>
                  <a:pt x="17147" y="36127"/>
                </a:lnTo>
                <a:lnTo>
                  <a:pt x="19052" y="36008"/>
                </a:lnTo>
                <a:lnTo>
                  <a:pt x="20457" y="35651"/>
                </a:lnTo>
                <a:lnTo>
                  <a:pt x="21314" y="35294"/>
                </a:lnTo>
                <a:lnTo>
                  <a:pt x="21719" y="35079"/>
                </a:lnTo>
                <a:lnTo>
                  <a:pt x="22576" y="34532"/>
                </a:lnTo>
                <a:lnTo>
                  <a:pt x="24458" y="33389"/>
                </a:lnTo>
                <a:lnTo>
                  <a:pt x="25934" y="32746"/>
                </a:lnTo>
                <a:lnTo>
                  <a:pt x="26934" y="32555"/>
                </a:lnTo>
                <a:lnTo>
                  <a:pt x="27911" y="32627"/>
                </a:lnTo>
                <a:lnTo>
                  <a:pt x="28887" y="33055"/>
                </a:lnTo>
                <a:lnTo>
                  <a:pt x="29340" y="33436"/>
                </a:lnTo>
                <a:lnTo>
                  <a:pt x="30888" y="34889"/>
                </a:lnTo>
                <a:lnTo>
                  <a:pt x="33055" y="36723"/>
                </a:lnTo>
                <a:lnTo>
                  <a:pt x="34364" y="37413"/>
                </a:lnTo>
                <a:lnTo>
                  <a:pt x="35341" y="37794"/>
                </a:lnTo>
                <a:lnTo>
                  <a:pt x="35889" y="37937"/>
                </a:lnTo>
                <a:lnTo>
                  <a:pt x="37270" y="38271"/>
                </a:lnTo>
                <a:lnTo>
                  <a:pt x="39627" y="38556"/>
                </a:lnTo>
                <a:lnTo>
                  <a:pt x="41294" y="38604"/>
                </a:lnTo>
                <a:lnTo>
                  <a:pt x="42962" y="38509"/>
                </a:lnTo>
                <a:lnTo>
                  <a:pt x="44557" y="38199"/>
                </a:lnTo>
                <a:lnTo>
                  <a:pt x="46034" y="37675"/>
                </a:lnTo>
                <a:lnTo>
                  <a:pt x="47320" y="36889"/>
                </a:lnTo>
                <a:lnTo>
                  <a:pt x="47867" y="36389"/>
                </a:lnTo>
                <a:lnTo>
                  <a:pt x="48177" y="36056"/>
                </a:lnTo>
                <a:lnTo>
                  <a:pt x="48653" y="35365"/>
                </a:lnTo>
                <a:lnTo>
                  <a:pt x="48963" y="34603"/>
                </a:lnTo>
                <a:lnTo>
                  <a:pt x="49177" y="33817"/>
                </a:lnTo>
                <a:lnTo>
                  <a:pt x="49272" y="32603"/>
                </a:lnTo>
                <a:lnTo>
                  <a:pt x="49034" y="30888"/>
                </a:lnTo>
                <a:lnTo>
                  <a:pt x="48510" y="29150"/>
                </a:lnTo>
                <a:lnTo>
                  <a:pt x="47796" y="27435"/>
                </a:lnTo>
                <a:lnTo>
                  <a:pt x="46605" y="25077"/>
                </a:lnTo>
                <a:lnTo>
                  <a:pt x="45891" y="23768"/>
                </a:lnTo>
                <a:lnTo>
                  <a:pt x="45510" y="23029"/>
                </a:lnTo>
                <a:lnTo>
                  <a:pt x="44795" y="21386"/>
                </a:lnTo>
                <a:lnTo>
                  <a:pt x="44533" y="20148"/>
                </a:lnTo>
                <a:lnTo>
                  <a:pt x="44557" y="19362"/>
                </a:lnTo>
                <a:lnTo>
                  <a:pt x="44795" y="18648"/>
                </a:lnTo>
                <a:lnTo>
                  <a:pt x="45343" y="18028"/>
                </a:lnTo>
                <a:lnTo>
                  <a:pt x="45748" y="17766"/>
                </a:lnTo>
                <a:lnTo>
                  <a:pt x="46534" y="17362"/>
                </a:lnTo>
                <a:lnTo>
                  <a:pt x="48153" y="16766"/>
                </a:lnTo>
                <a:lnTo>
                  <a:pt x="49725" y="16171"/>
                </a:lnTo>
                <a:lnTo>
                  <a:pt x="50820" y="15528"/>
                </a:lnTo>
                <a:lnTo>
                  <a:pt x="51487" y="14956"/>
                </a:lnTo>
                <a:lnTo>
                  <a:pt x="51797" y="14575"/>
                </a:lnTo>
                <a:lnTo>
                  <a:pt x="52130" y="14147"/>
                </a:lnTo>
                <a:lnTo>
                  <a:pt x="52654" y="13194"/>
                </a:lnTo>
                <a:lnTo>
                  <a:pt x="53083" y="12194"/>
                </a:lnTo>
                <a:lnTo>
                  <a:pt x="53392" y="11146"/>
                </a:lnTo>
                <a:lnTo>
                  <a:pt x="53583" y="10074"/>
                </a:lnTo>
                <a:lnTo>
                  <a:pt x="53654" y="8955"/>
                </a:lnTo>
                <a:lnTo>
                  <a:pt x="53607" y="7860"/>
                </a:lnTo>
                <a:lnTo>
                  <a:pt x="53464" y="6764"/>
                </a:lnTo>
                <a:lnTo>
                  <a:pt x="53178" y="5692"/>
                </a:lnTo>
                <a:lnTo>
                  <a:pt x="52821" y="4668"/>
                </a:lnTo>
                <a:lnTo>
                  <a:pt x="52321" y="3716"/>
                </a:lnTo>
                <a:lnTo>
                  <a:pt x="51749" y="2835"/>
                </a:lnTo>
                <a:lnTo>
                  <a:pt x="51035" y="2025"/>
                </a:lnTo>
                <a:lnTo>
                  <a:pt x="50249" y="1334"/>
                </a:lnTo>
                <a:lnTo>
                  <a:pt x="49344" y="763"/>
                </a:lnTo>
                <a:lnTo>
                  <a:pt x="48320" y="310"/>
                </a:lnTo>
                <a:lnTo>
                  <a:pt x="47796" y="144"/>
                </a:lnTo>
                <a:lnTo>
                  <a:pt x="47153" y="25"/>
                </a:lnTo>
                <a:lnTo>
                  <a:pt x="4591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7"/>
          <p:cNvSpPr/>
          <p:nvPr/>
        </p:nvSpPr>
        <p:spPr>
          <a:xfrm rot="10800000">
            <a:off x="2897986" y="4514022"/>
            <a:ext cx="5871264" cy="3480228"/>
          </a:xfrm>
          <a:custGeom>
            <a:rect b="b" l="l" r="r" t="t"/>
            <a:pathLst>
              <a:path extrusionOk="0" h="76657" w="129323">
                <a:moveTo>
                  <a:pt x="48247" y="1"/>
                </a:moveTo>
                <a:lnTo>
                  <a:pt x="47351" y="21"/>
                </a:lnTo>
                <a:lnTo>
                  <a:pt x="45620" y="204"/>
                </a:lnTo>
                <a:lnTo>
                  <a:pt x="44011" y="612"/>
                </a:lnTo>
                <a:lnTo>
                  <a:pt x="42484" y="1182"/>
                </a:lnTo>
                <a:lnTo>
                  <a:pt x="41038" y="1956"/>
                </a:lnTo>
                <a:lnTo>
                  <a:pt x="39673" y="2892"/>
                </a:lnTo>
                <a:lnTo>
                  <a:pt x="38390" y="3972"/>
                </a:lnTo>
                <a:lnTo>
                  <a:pt x="37189" y="5194"/>
                </a:lnTo>
                <a:lnTo>
                  <a:pt x="36028" y="6538"/>
                </a:lnTo>
                <a:lnTo>
                  <a:pt x="34928" y="8004"/>
                </a:lnTo>
                <a:lnTo>
                  <a:pt x="33380" y="10387"/>
                </a:lnTo>
                <a:lnTo>
                  <a:pt x="31445" y="13870"/>
                </a:lnTo>
                <a:lnTo>
                  <a:pt x="29653" y="17596"/>
                </a:lnTo>
                <a:lnTo>
                  <a:pt x="27087" y="23401"/>
                </a:lnTo>
                <a:lnTo>
                  <a:pt x="24541" y="29205"/>
                </a:lnTo>
                <a:lnTo>
                  <a:pt x="22770" y="32891"/>
                </a:lnTo>
                <a:lnTo>
                  <a:pt x="20876" y="36312"/>
                </a:lnTo>
                <a:lnTo>
                  <a:pt x="19369" y="38654"/>
                </a:lnTo>
                <a:lnTo>
                  <a:pt x="18310" y="40080"/>
                </a:lnTo>
                <a:lnTo>
                  <a:pt x="17189" y="41383"/>
                </a:lnTo>
                <a:lnTo>
                  <a:pt x="16008" y="42565"/>
                </a:lnTo>
                <a:lnTo>
                  <a:pt x="14766" y="43603"/>
                </a:lnTo>
                <a:lnTo>
                  <a:pt x="13442" y="44459"/>
                </a:lnTo>
                <a:lnTo>
                  <a:pt x="12750" y="44825"/>
                </a:lnTo>
                <a:lnTo>
                  <a:pt x="11691" y="45395"/>
                </a:lnTo>
                <a:lnTo>
                  <a:pt x="9715" y="46556"/>
                </a:lnTo>
                <a:lnTo>
                  <a:pt x="7923" y="47778"/>
                </a:lnTo>
                <a:lnTo>
                  <a:pt x="6335" y="49020"/>
                </a:lnTo>
                <a:lnTo>
                  <a:pt x="4950" y="50324"/>
                </a:lnTo>
                <a:lnTo>
                  <a:pt x="3728" y="51668"/>
                </a:lnTo>
                <a:lnTo>
                  <a:pt x="2689" y="53012"/>
                </a:lnTo>
                <a:lnTo>
                  <a:pt x="1813" y="54377"/>
                </a:lnTo>
                <a:lnTo>
                  <a:pt x="1141" y="55741"/>
                </a:lnTo>
                <a:lnTo>
                  <a:pt x="612" y="57106"/>
                </a:lnTo>
                <a:lnTo>
                  <a:pt x="245" y="58450"/>
                </a:lnTo>
                <a:lnTo>
                  <a:pt x="42" y="59794"/>
                </a:lnTo>
                <a:lnTo>
                  <a:pt x="1" y="61097"/>
                </a:lnTo>
                <a:lnTo>
                  <a:pt x="103" y="62360"/>
                </a:lnTo>
                <a:lnTo>
                  <a:pt x="367" y="63582"/>
                </a:lnTo>
                <a:lnTo>
                  <a:pt x="754" y="64743"/>
                </a:lnTo>
                <a:lnTo>
                  <a:pt x="1284" y="65863"/>
                </a:lnTo>
                <a:lnTo>
                  <a:pt x="1956" y="66901"/>
                </a:lnTo>
                <a:lnTo>
                  <a:pt x="2771" y="67859"/>
                </a:lnTo>
                <a:lnTo>
                  <a:pt x="3687" y="68734"/>
                </a:lnTo>
                <a:lnTo>
                  <a:pt x="4746" y="69528"/>
                </a:lnTo>
                <a:lnTo>
                  <a:pt x="5927" y="70201"/>
                </a:lnTo>
                <a:lnTo>
                  <a:pt x="7210" y="70771"/>
                </a:lnTo>
                <a:lnTo>
                  <a:pt x="8595" y="71219"/>
                </a:lnTo>
                <a:lnTo>
                  <a:pt x="10102" y="71545"/>
                </a:lnTo>
                <a:lnTo>
                  <a:pt x="11711" y="71728"/>
                </a:lnTo>
                <a:lnTo>
                  <a:pt x="13422" y="71769"/>
                </a:lnTo>
                <a:lnTo>
                  <a:pt x="15214" y="71667"/>
                </a:lnTo>
                <a:lnTo>
                  <a:pt x="17108" y="71382"/>
                </a:lnTo>
                <a:lnTo>
                  <a:pt x="19104" y="70954"/>
                </a:lnTo>
                <a:lnTo>
                  <a:pt x="21161" y="70343"/>
                </a:lnTo>
                <a:lnTo>
                  <a:pt x="23299" y="69549"/>
                </a:lnTo>
                <a:lnTo>
                  <a:pt x="24399" y="69060"/>
                </a:lnTo>
                <a:lnTo>
                  <a:pt x="25295" y="68673"/>
                </a:lnTo>
                <a:lnTo>
                  <a:pt x="27230" y="67940"/>
                </a:lnTo>
                <a:lnTo>
                  <a:pt x="29368" y="67268"/>
                </a:lnTo>
                <a:lnTo>
                  <a:pt x="31731" y="66677"/>
                </a:lnTo>
                <a:lnTo>
                  <a:pt x="34337" y="66189"/>
                </a:lnTo>
                <a:lnTo>
                  <a:pt x="37209" y="65842"/>
                </a:lnTo>
                <a:lnTo>
                  <a:pt x="40366" y="65618"/>
                </a:lnTo>
                <a:lnTo>
                  <a:pt x="43828" y="65557"/>
                </a:lnTo>
                <a:lnTo>
                  <a:pt x="47616" y="65659"/>
                </a:lnTo>
                <a:lnTo>
                  <a:pt x="51730" y="65985"/>
                </a:lnTo>
                <a:lnTo>
                  <a:pt x="56210" y="66494"/>
                </a:lnTo>
                <a:lnTo>
                  <a:pt x="61077" y="67268"/>
                </a:lnTo>
                <a:lnTo>
                  <a:pt x="66352" y="68266"/>
                </a:lnTo>
                <a:lnTo>
                  <a:pt x="72034" y="69549"/>
                </a:lnTo>
                <a:lnTo>
                  <a:pt x="78164" y="71117"/>
                </a:lnTo>
                <a:lnTo>
                  <a:pt x="84742" y="72991"/>
                </a:lnTo>
                <a:lnTo>
                  <a:pt x="88245" y="74070"/>
                </a:lnTo>
                <a:lnTo>
                  <a:pt x="89997" y="74600"/>
                </a:lnTo>
                <a:lnTo>
                  <a:pt x="93377" y="75455"/>
                </a:lnTo>
                <a:lnTo>
                  <a:pt x="96595" y="76066"/>
                </a:lnTo>
                <a:lnTo>
                  <a:pt x="99650" y="76473"/>
                </a:lnTo>
                <a:lnTo>
                  <a:pt x="102562" y="76656"/>
                </a:lnTo>
                <a:lnTo>
                  <a:pt x="105332" y="76656"/>
                </a:lnTo>
                <a:lnTo>
                  <a:pt x="107939" y="76453"/>
                </a:lnTo>
                <a:lnTo>
                  <a:pt x="110383" y="76086"/>
                </a:lnTo>
                <a:lnTo>
                  <a:pt x="112684" y="75557"/>
                </a:lnTo>
                <a:lnTo>
                  <a:pt x="114822" y="74844"/>
                </a:lnTo>
                <a:lnTo>
                  <a:pt x="116818" y="74009"/>
                </a:lnTo>
                <a:lnTo>
                  <a:pt x="118671" y="73052"/>
                </a:lnTo>
                <a:lnTo>
                  <a:pt x="120362" y="71952"/>
                </a:lnTo>
                <a:lnTo>
                  <a:pt x="121910" y="70750"/>
                </a:lnTo>
                <a:lnTo>
                  <a:pt x="123315" y="69447"/>
                </a:lnTo>
                <a:lnTo>
                  <a:pt x="124577" y="68042"/>
                </a:lnTo>
                <a:lnTo>
                  <a:pt x="125677" y="66575"/>
                </a:lnTo>
                <a:lnTo>
                  <a:pt x="126634" y="65028"/>
                </a:lnTo>
                <a:lnTo>
                  <a:pt x="127449" y="63439"/>
                </a:lnTo>
                <a:lnTo>
                  <a:pt x="128101" y="61790"/>
                </a:lnTo>
                <a:lnTo>
                  <a:pt x="128630" y="60120"/>
                </a:lnTo>
                <a:lnTo>
                  <a:pt x="128997" y="58429"/>
                </a:lnTo>
                <a:lnTo>
                  <a:pt x="129241" y="56719"/>
                </a:lnTo>
                <a:lnTo>
                  <a:pt x="129323" y="55008"/>
                </a:lnTo>
                <a:lnTo>
                  <a:pt x="129282" y="53318"/>
                </a:lnTo>
                <a:lnTo>
                  <a:pt x="129078" y="51627"/>
                </a:lnTo>
                <a:lnTo>
                  <a:pt x="128732" y="49978"/>
                </a:lnTo>
                <a:lnTo>
                  <a:pt x="128264" y="48389"/>
                </a:lnTo>
                <a:lnTo>
                  <a:pt x="127653" y="46841"/>
                </a:lnTo>
                <a:lnTo>
                  <a:pt x="126899" y="45355"/>
                </a:lnTo>
                <a:lnTo>
                  <a:pt x="126003" y="43949"/>
                </a:lnTo>
                <a:lnTo>
                  <a:pt x="124964" y="42626"/>
                </a:lnTo>
                <a:lnTo>
                  <a:pt x="124394" y="42015"/>
                </a:lnTo>
                <a:lnTo>
                  <a:pt x="123804" y="41404"/>
                </a:lnTo>
                <a:lnTo>
                  <a:pt x="122663" y="40365"/>
                </a:lnTo>
                <a:lnTo>
                  <a:pt x="121523" y="39469"/>
                </a:lnTo>
                <a:lnTo>
                  <a:pt x="120402" y="38736"/>
                </a:lnTo>
                <a:lnTo>
                  <a:pt x="119303" y="38145"/>
                </a:lnTo>
                <a:lnTo>
                  <a:pt x="118223" y="37697"/>
                </a:lnTo>
                <a:lnTo>
                  <a:pt x="117124" y="37351"/>
                </a:lnTo>
                <a:lnTo>
                  <a:pt x="116044" y="37147"/>
                </a:lnTo>
                <a:lnTo>
                  <a:pt x="114435" y="37005"/>
                </a:lnTo>
                <a:lnTo>
                  <a:pt x="112256" y="37147"/>
                </a:lnTo>
                <a:lnTo>
                  <a:pt x="110036" y="37575"/>
                </a:lnTo>
                <a:lnTo>
                  <a:pt x="107755" y="38227"/>
                </a:lnTo>
                <a:lnTo>
                  <a:pt x="104171" y="39449"/>
                </a:lnTo>
                <a:lnTo>
                  <a:pt x="100281" y="40752"/>
                </a:lnTo>
                <a:lnTo>
                  <a:pt x="97491" y="41526"/>
                </a:lnTo>
                <a:lnTo>
                  <a:pt x="94518" y="42157"/>
                </a:lnTo>
                <a:lnTo>
                  <a:pt x="91341" y="42544"/>
                </a:lnTo>
                <a:lnTo>
                  <a:pt x="87919" y="42626"/>
                </a:lnTo>
                <a:lnTo>
                  <a:pt x="85170" y="42442"/>
                </a:lnTo>
                <a:lnTo>
                  <a:pt x="83256" y="42178"/>
                </a:lnTo>
                <a:lnTo>
                  <a:pt x="82278" y="42015"/>
                </a:lnTo>
                <a:lnTo>
                  <a:pt x="81300" y="41811"/>
                </a:lnTo>
                <a:lnTo>
                  <a:pt x="79468" y="41241"/>
                </a:lnTo>
                <a:lnTo>
                  <a:pt x="77798" y="40487"/>
                </a:lnTo>
                <a:lnTo>
                  <a:pt x="76250" y="39591"/>
                </a:lnTo>
                <a:lnTo>
                  <a:pt x="74845" y="38532"/>
                </a:lnTo>
                <a:lnTo>
                  <a:pt x="73541" y="37331"/>
                </a:lnTo>
                <a:lnTo>
                  <a:pt x="72360" y="35986"/>
                </a:lnTo>
                <a:lnTo>
                  <a:pt x="71281" y="34561"/>
                </a:lnTo>
                <a:lnTo>
                  <a:pt x="70283" y="33013"/>
                </a:lnTo>
                <a:lnTo>
                  <a:pt x="69366" y="31384"/>
                </a:lnTo>
                <a:lnTo>
                  <a:pt x="68104" y="28818"/>
                </a:lnTo>
                <a:lnTo>
                  <a:pt x="66617" y="25193"/>
                </a:lnTo>
                <a:lnTo>
                  <a:pt x="65252" y="21466"/>
                </a:lnTo>
                <a:lnTo>
                  <a:pt x="63969" y="17739"/>
                </a:lnTo>
                <a:lnTo>
                  <a:pt x="62666" y="14094"/>
                </a:lnTo>
                <a:lnTo>
                  <a:pt x="61261" y="10652"/>
                </a:lnTo>
                <a:lnTo>
                  <a:pt x="60079" y="8269"/>
                </a:lnTo>
                <a:lnTo>
                  <a:pt x="59244" y="6803"/>
                </a:lnTo>
                <a:lnTo>
                  <a:pt x="58308" y="5438"/>
                </a:lnTo>
                <a:lnTo>
                  <a:pt x="57330" y="4196"/>
                </a:lnTo>
                <a:lnTo>
                  <a:pt x="56230" y="3076"/>
                </a:lnTo>
                <a:lnTo>
                  <a:pt x="55049" y="2119"/>
                </a:lnTo>
                <a:lnTo>
                  <a:pt x="53766" y="1324"/>
                </a:lnTo>
                <a:lnTo>
                  <a:pt x="52361" y="713"/>
                </a:lnTo>
                <a:lnTo>
                  <a:pt x="50813" y="265"/>
                </a:lnTo>
                <a:lnTo>
                  <a:pt x="49143" y="41"/>
                </a:lnTo>
                <a:lnTo>
                  <a:pt x="482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482764" y="4006661"/>
            <a:ext cx="657821" cy="654471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8424004" y="3853174"/>
            <a:ext cx="443109" cy="440846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033172" y="1562178"/>
            <a:ext cx="443098" cy="440846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2776255" y="457568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20001" y="1293798"/>
            <a:ext cx="191977" cy="19097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8378851" y="2003023"/>
            <a:ext cx="191977" cy="19097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6158739" y="4470148"/>
            <a:ext cx="191977" cy="19097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8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1080000" y="900000"/>
            <a:ext cx="34920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4" name="Google Shape;174;p28"/>
          <p:cNvSpPr/>
          <p:nvPr/>
        </p:nvSpPr>
        <p:spPr>
          <a:xfrm>
            <a:off x="6003725" y="3004098"/>
            <a:ext cx="1640400" cy="1640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6217925" y="965050"/>
            <a:ext cx="1212000" cy="1212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/>
          <p:nvPr/>
        </p:nvSpPr>
        <p:spPr>
          <a:xfrm flipH="1" rot="-2700046">
            <a:off x="-2500560" y="2204446"/>
            <a:ext cx="6672274" cy="5438435"/>
          </a:xfrm>
          <a:custGeom>
            <a:rect b="b" l="l" r="r" t="t"/>
            <a:pathLst>
              <a:path extrusionOk="0" h="38843" w="50512">
                <a:moveTo>
                  <a:pt x="19338" y="1"/>
                </a:moveTo>
                <a:lnTo>
                  <a:pt x="17528" y="144"/>
                </a:lnTo>
                <a:lnTo>
                  <a:pt x="15766" y="525"/>
                </a:lnTo>
                <a:lnTo>
                  <a:pt x="14075" y="1144"/>
                </a:lnTo>
                <a:lnTo>
                  <a:pt x="12432" y="2001"/>
                </a:lnTo>
                <a:lnTo>
                  <a:pt x="11646" y="2549"/>
                </a:lnTo>
                <a:lnTo>
                  <a:pt x="11098" y="2978"/>
                </a:lnTo>
                <a:lnTo>
                  <a:pt x="10288" y="3883"/>
                </a:lnTo>
                <a:lnTo>
                  <a:pt x="9788" y="4835"/>
                </a:lnTo>
                <a:lnTo>
                  <a:pt x="9526" y="5812"/>
                </a:lnTo>
                <a:lnTo>
                  <a:pt x="9503" y="6836"/>
                </a:lnTo>
                <a:lnTo>
                  <a:pt x="9645" y="7907"/>
                </a:lnTo>
                <a:lnTo>
                  <a:pt x="10098" y="9527"/>
                </a:lnTo>
                <a:lnTo>
                  <a:pt x="10527" y="10598"/>
                </a:lnTo>
                <a:lnTo>
                  <a:pt x="10765" y="11241"/>
                </a:lnTo>
                <a:lnTo>
                  <a:pt x="11146" y="12503"/>
                </a:lnTo>
                <a:lnTo>
                  <a:pt x="11384" y="13742"/>
                </a:lnTo>
                <a:lnTo>
                  <a:pt x="11503" y="14980"/>
                </a:lnTo>
                <a:lnTo>
                  <a:pt x="11432" y="16195"/>
                </a:lnTo>
                <a:lnTo>
                  <a:pt x="11217" y="17385"/>
                </a:lnTo>
                <a:lnTo>
                  <a:pt x="10789" y="18528"/>
                </a:lnTo>
                <a:lnTo>
                  <a:pt x="10169" y="19624"/>
                </a:lnTo>
                <a:lnTo>
                  <a:pt x="9765" y="20172"/>
                </a:lnTo>
                <a:lnTo>
                  <a:pt x="9312" y="20743"/>
                </a:lnTo>
                <a:lnTo>
                  <a:pt x="8240" y="21767"/>
                </a:lnTo>
                <a:lnTo>
                  <a:pt x="6454" y="23125"/>
                </a:lnTo>
                <a:lnTo>
                  <a:pt x="3978" y="24839"/>
                </a:lnTo>
                <a:lnTo>
                  <a:pt x="2287" y="26268"/>
                </a:lnTo>
                <a:lnTo>
                  <a:pt x="1287" y="27340"/>
                </a:lnTo>
                <a:lnTo>
                  <a:pt x="858" y="27935"/>
                </a:lnTo>
                <a:lnTo>
                  <a:pt x="644" y="28316"/>
                </a:lnTo>
                <a:lnTo>
                  <a:pt x="310" y="29150"/>
                </a:lnTo>
                <a:lnTo>
                  <a:pt x="96" y="30102"/>
                </a:lnTo>
                <a:lnTo>
                  <a:pt x="1" y="31126"/>
                </a:lnTo>
                <a:lnTo>
                  <a:pt x="24" y="32150"/>
                </a:lnTo>
                <a:lnTo>
                  <a:pt x="191" y="33150"/>
                </a:lnTo>
                <a:lnTo>
                  <a:pt x="453" y="34079"/>
                </a:lnTo>
                <a:lnTo>
                  <a:pt x="810" y="34913"/>
                </a:lnTo>
                <a:lnTo>
                  <a:pt x="1048" y="35246"/>
                </a:lnTo>
                <a:lnTo>
                  <a:pt x="1168" y="35413"/>
                </a:lnTo>
                <a:lnTo>
                  <a:pt x="2049" y="36342"/>
                </a:lnTo>
                <a:lnTo>
                  <a:pt x="2977" y="37104"/>
                </a:lnTo>
                <a:lnTo>
                  <a:pt x="4192" y="37866"/>
                </a:lnTo>
                <a:lnTo>
                  <a:pt x="5668" y="38485"/>
                </a:lnTo>
                <a:lnTo>
                  <a:pt x="7407" y="38842"/>
                </a:lnTo>
                <a:lnTo>
                  <a:pt x="8860" y="38818"/>
                </a:lnTo>
                <a:lnTo>
                  <a:pt x="9884" y="38675"/>
                </a:lnTo>
                <a:lnTo>
                  <a:pt x="10431" y="38532"/>
                </a:lnTo>
                <a:lnTo>
                  <a:pt x="11527" y="38199"/>
                </a:lnTo>
                <a:lnTo>
                  <a:pt x="13837" y="37151"/>
                </a:lnTo>
                <a:lnTo>
                  <a:pt x="17409" y="35222"/>
                </a:lnTo>
                <a:lnTo>
                  <a:pt x="20934" y="33531"/>
                </a:lnTo>
                <a:lnTo>
                  <a:pt x="22624" y="33008"/>
                </a:lnTo>
                <a:lnTo>
                  <a:pt x="23720" y="32841"/>
                </a:lnTo>
                <a:lnTo>
                  <a:pt x="24768" y="32841"/>
                </a:lnTo>
                <a:lnTo>
                  <a:pt x="25792" y="33031"/>
                </a:lnTo>
                <a:lnTo>
                  <a:pt x="26744" y="33460"/>
                </a:lnTo>
                <a:lnTo>
                  <a:pt x="27625" y="34151"/>
                </a:lnTo>
                <a:lnTo>
                  <a:pt x="28054" y="34603"/>
                </a:lnTo>
                <a:lnTo>
                  <a:pt x="28483" y="35079"/>
                </a:lnTo>
                <a:lnTo>
                  <a:pt x="29483" y="35937"/>
                </a:lnTo>
                <a:lnTo>
                  <a:pt x="30626" y="36699"/>
                </a:lnTo>
                <a:lnTo>
                  <a:pt x="31912" y="37366"/>
                </a:lnTo>
                <a:lnTo>
                  <a:pt x="33293" y="37890"/>
                </a:lnTo>
                <a:lnTo>
                  <a:pt x="34746" y="38318"/>
                </a:lnTo>
                <a:lnTo>
                  <a:pt x="36270" y="38604"/>
                </a:lnTo>
                <a:lnTo>
                  <a:pt x="37794" y="38771"/>
                </a:lnTo>
                <a:lnTo>
                  <a:pt x="39342" y="38794"/>
                </a:lnTo>
                <a:lnTo>
                  <a:pt x="40842" y="38675"/>
                </a:lnTo>
                <a:lnTo>
                  <a:pt x="42319" y="38413"/>
                </a:lnTo>
                <a:lnTo>
                  <a:pt x="43700" y="38009"/>
                </a:lnTo>
                <a:lnTo>
                  <a:pt x="45010" y="37437"/>
                </a:lnTo>
                <a:lnTo>
                  <a:pt x="46177" y="36699"/>
                </a:lnTo>
                <a:lnTo>
                  <a:pt x="47201" y="35818"/>
                </a:lnTo>
                <a:lnTo>
                  <a:pt x="48034" y="34746"/>
                </a:lnTo>
                <a:lnTo>
                  <a:pt x="48392" y="34127"/>
                </a:lnTo>
                <a:lnTo>
                  <a:pt x="48701" y="33484"/>
                </a:lnTo>
                <a:lnTo>
                  <a:pt x="49297" y="32055"/>
                </a:lnTo>
                <a:lnTo>
                  <a:pt x="49797" y="30483"/>
                </a:lnTo>
                <a:lnTo>
                  <a:pt x="50178" y="28816"/>
                </a:lnTo>
                <a:lnTo>
                  <a:pt x="50416" y="27030"/>
                </a:lnTo>
                <a:lnTo>
                  <a:pt x="50511" y="25220"/>
                </a:lnTo>
                <a:lnTo>
                  <a:pt x="50416" y="23387"/>
                </a:lnTo>
                <a:lnTo>
                  <a:pt x="50106" y="21577"/>
                </a:lnTo>
                <a:lnTo>
                  <a:pt x="49582" y="19814"/>
                </a:lnTo>
                <a:lnTo>
                  <a:pt x="48796" y="18147"/>
                </a:lnTo>
                <a:lnTo>
                  <a:pt x="47749" y="16576"/>
                </a:lnTo>
                <a:lnTo>
                  <a:pt x="46391" y="15171"/>
                </a:lnTo>
                <a:lnTo>
                  <a:pt x="44724" y="13932"/>
                </a:lnTo>
                <a:lnTo>
                  <a:pt x="42724" y="12908"/>
                </a:lnTo>
                <a:lnTo>
                  <a:pt x="40342" y="12146"/>
                </a:lnTo>
                <a:lnTo>
                  <a:pt x="37580" y="11670"/>
                </a:lnTo>
                <a:lnTo>
                  <a:pt x="36008" y="11551"/>
                </a:lnTo>
                <a:lnTo>
                  <a:pt x="35675" y="11479"/>
                </a:lnTo>
                <a:lnTo>
                  <a:pt x="34746" y="10932"/>
                </a:lnTo>
                <a:lnTo>
                  <a:pt x="33746" y="10003"/>
                </a:lnTo>
                <a:lnTo>
                  <a:pt x="32912" y="8860"/>
                </a:lnTo>
                <a:lnTo>
                  <a:pt x="32650" y="8264"/>
                </a:lnTo>
                <a:lnTo>
                  <a:pt x="32317" y="7526"/>
                </a:lnTo>
                <a:lnTo>
                  <a:pt x="31364" y="6145"/>
                </a:lnTo>
                <a:lnTo>
                  <a:pt x="30864" y="5454"/>
                </a:lnTo>
                <a:lnTo>
                  <a:pt x="30388" y="4716"/>
                </a:lnTo>
                <a:lnTo>
                  <a:pt x="29316" y="3406"/>
                </a:lnTo>
                <a:lnTo>
                  <a:pt x="28078" y="2311"/>
                </a:lnTo>
                <a:lnTo>
                  <a:pt x="26625" y="1454"/>
                </a:lnTo>
                <a:lnTo>
                  <a:pt x="25792" y="1144"/>
                </a:lnTo>
                <a:lnTo>
                  <a:pt x="24887" y="811"/>
                </a:lnTo>
                <a:lnTo>
                  <a:pt x="23029" y="334"/>
                </a:lnTo>
                <a:lnTo>
                  <a:pt x="21196" y="72"/>
                </a:lnTo>
                <a:lnTo>
                  <a:pt x="193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8"/>
          <p:cNvSpPr/>
          <p:nvPr/>
        </p:nvSpPr>
        <p:spPr>
          <a:xfrm rot="10800000">
            <a:off x="7905074" y="310581"/>
            <a:ext cx="657821" cy="654471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/>
          <p:nvPr/>
        </p:nvSpPr>
        <p:spPr>
          <a:xfrm rot="10800000">
            <a:off x="7929132" y="2437562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8"/>
          <p:cNvSpPr/>
          <p:nvPr/>
        </p:nvSpPr>
        <p:spPr>
          <a:xfrm rot="10800000">
            <a:off x="7429932" y="4639454"/>
            <a:ext cx="191977" cy="19097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8"/>
          <p:cNvSpPr/>
          <p:nvPr/>
        </p:nvSpPr>
        <p:spPr>
          <a:xfrm rot="10800000">
            <a:off x="636930" y="225622"/>
            <a:ext cx="828604" cy="824405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/>
          <p:nvPr/>
        </p:nvSpPr>
        <p:spPr>
          <a:xfrm rot="10800000">
            <a:off x="4834305" y="683626"/>
            <a:ext cx="542322" cy="539574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8"/>
          <p:cNvSpPr/>
          <p:nvPr/>
        </p:nvSpPr>
        <p:spPr>
          <a:xfrm rot="10800000">
            <a:off x="4572007" y="2840012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8"/>
          <p:cNvSpPr/>
          <p:nvPr/>
        </p:nvSpPr>
        <p:spPr>
          <a:xfrm rot="10800000">
            <a:off x="8380764" y="3834453"/>
            <a:ext cx="443098" cy="440846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3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4417175" y="900000"/>
            <a:ext cx="35955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Bellota Text"/>
                <a:ea typeface="Bellota Text"/>
                <a:cs typeface="Bellota Text"/>
                <a:sym typeface="Bellota Tex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Bellota Text"/>
                <a:ea typeface="Bellota Text"/>
                <a:cs typeface="Bellota Text"/>
                <a:sym typeface="Bellota Tex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Bellota Text"/>
                <a:ea typeface="Bellota Text"/>
                <a:cs typeface="Bellota Text"/>
                <a:sym typeface="Bellota Tex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Bellota Text"/>
                <a:ea typeface="Bellota Text"/>
                <a:cs typeface="Bellota Text"/>
                <a:sym typeface="Bellota Tex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Bellota Text"/>
                <a:ea typeface="Bellota Text"/>
                <a:cs typeface="Bellota Text"/>
                <a:sym typeface="Bellota Tex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Bellota Text"/>
                <a:ea typeface="Bellota Text"/>
                <a:cs typeface="Bellota Text"/>
                <a:sym typeface="Bellota Tex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Bellota Text"/>
                <a:ea typeface="Bellota Text"/>
                <a:cs typeface="Bellota Text"/>
                <a:sym typeface="Bellota Tex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/>
        </p:txBody>
      </p:sp>
      <p:sp>
        <p:nvSpPr>
          <p:cNvPr id="186" name="Google Shape;186;p29"/>
          <p:cNvSpPr/>
          <p:nvPr/>
        </p:nvSpPr>
        <p:spPr>
          <a:xfrm>
            <a:off x="4266975" y="4186075"/>
            <a:ext cx="5861553" cy="2926998"/>
          </a:xfrm>
          <a:custGeom>
            <a:rect b="b" l="l" r="r" t="t"/>
            <a:pathLst>
              <a:path extrusionOk="0" h="86758" w="173740">
                <a:moveTo>
                  <a:pt x="49184" y="0"/>
                </a:moveTo>
                <a:lnTo>
                  <a:pt x="45273" y="285"/>
                </a:lnTo>
                <a:lnTo>
                  <a:pt x="41323" y="835"/>
                </a:lnTo>
                <a:lnTo>
                  <a:pt x="37351" y="1691"/>
                </a:lnTo>
                <a:lnTo>
                  <a:pt x="33400" y="2872"/>
                </a:lnTo>
                <a:lnTo>
                  <a:pt x="29470" y="4358"/>
                </a:lnTo>
                <a:lnTo>
                  <a:pt x="25600" y="6191"/>
                </a:lnTo>
                <a:lnTo>
                  <a:pt x="21833" y="8350"/>
                </a:lnTo>
                <a:lnTo>
                  <a:pt x="18167" y="10855"/>
                </a:lnTo>
                <a:lnTo>
                  <a:pt x="15499" y="12973"/>
                </a:lnTo>
                <a:lnTo>
                  <a:pt x="13768" y="14501"/>
                </a:lnTo>
                <a:lnTo>
                  <a:pt x="12933" y="15295"/>
                </a:lnTo>
                <a:lnTo>
                  <a:pt x="12077" y="16130"/>
                </a:lnTo>
                <a:lnTo>
                  <a:pt x="10448" y="17881"/>
                </a:lnTo>
                <a:lnTo>
                  <a:pt x="8962" y="19714"/>
                </a:lnTo>
                <a:lnTo>
                  <a:pt x="7577" y="21628"/>
                </a:lnTo>
                <a:lnTo>
                  <a:pt x="6294" y="23604"/>
                </a:lnTo>
                <a:lnTo>
                  <a:pt x="5133" y="25661"/>
                </a:lnTo>
                <a:lnTo>
                  <a:pt x="4094" y="27758"/>
                </a:lnTo>
                <a:lnTo>
                  <a:pt x="3178" y="29938"/>
                </a:lnTo>
                <a:lnTo>
                  <a:pt x="2363" y="32137"/>
                </a:lnTo>
                <a:lnTo>
                  <a:pt x="1671" y="34398"/>
                </a:lnTo>
                <a:lnTo>
                  <a:pt x="1100" y="36679"/>
                </a:lnTo>
                <a:lnTo>
                  <a:pt x="652" y="39000"/>
                </a:lnTo>
                <a:lnTo>
                  <a:pt x="306" y="41342"/>
                </a:lnTo>
                <a:lnTo>
                  <a:pt x="103" y="43684"/>
                </a:lnTo>
                <a:lnTo>
                  <a:pt x="1" y="46067"/>
                </a:lnTo>
                <a:lnTo>
                  <a:pt x="21" y="48429"/>
                </a:lnTo>
                <a:lnTo>
                  <a:pt x="184" y="50812"/>
                </a:lnTo>
                <a:lnTo>
                  <a:pt x="449" y="53175"/>
                </a:lnTo>
                <a:lnTo>
                  <a:pt x="836" y="55517"/>
                </a:lnTo>
                <a:lnTo>
                  <a:pt x="1345" y="57859"/>
                </a:lnTo>
                <a:lnTo>
                  <a:pt x="1997" y="60160"/>
                </a:lnTo>
                <a:lnTo>
                  <a:pt x="2750" y="62441"/>
                </a:lnTo>
                <a:lnTo>
                  <a:pt x="3626" y="64661"/>
                </a:lnTo>
                <a:lnTo>
                  <a:pt x="4644" y="66860"/>
                </a:lnTo>
                <a:lnTo>
                  <a:pt x="5785" y="68999"/>
                </a:lnTo>
                <a:lnTo>
                  <a:pt x="7027" y="71096"/>
                </a:lnTo>
                <a:lnTo>
                  <a:pt x="8432" y="73112"/>
                </a:lnTo>
                <a:lnTo>
                  <a:pt x="9939" y="75068"/>
                </a:lnTo>
                <a:lnTo>
                  <a:pt x="11568" y="76941"/>
                </a:lnTo>
                <a:lnTo>
                  <a:pt x="13340" y="78754"/>
                </a:lnTo>
                <a:lnTo>
                  <a:pt x="15234" y="80464"/>
                </a:lnTo>
                <a:lnTo>
                  <a:pt x="17271" y="82073"/>
                </a:lnTo>
                <a:lnTo>
                  <a:pt x="18330" y="82847"/>
                </a:lnTo>
                <a:lnTo>
                  <a:pt x="19429" y="83580"/>
                </a:lnTo>
                <a:lnTo>
                  <a:pt x="21649" y="84782"/>
                </a:lnTo>
                <a:lnTo>
                  <a:pt x="23971" y="85678"/>
                </a:lnTo>
                <a:lnTo>
                  <a:pt x="26354" y="86309"/>
                </a:lnTo>
                <a:lnTo>
                  <a:pt x="28798" y="86656"/>
                </a:lnTo>
                <a:lnTo>
                  <a:pt x="31303" y="86757"/>
                </a:lnTo>
                <a:lnTo>
                  <a:pt x="33848" y="86635"/>
                </a:lnTo>
                <a:lnTo>
                  <a:pt x="36435" y="86289"/>
                </a:lnTo>
                <a:lnTo>
                  <a:pt x="39042" y="85759"/>
                </a:lnTo>
                <a:lnTo>
                  <a:pt x="41689" y="85047"/>
                </a:lnTo>
                <a:lnTo>
                  <a:pt x="44337" y="84171"/>
                </a:lnTo>
                <a:lnTo>
                  <a:pt x="47005" y="83153"/>
                </a:lnTo>
                <a:lnTo>
                  <a:pt x="50996" y="81401"/>
                </a:lnTo>
                <a:lnTo>
                  <a:pt x="56312" y="78713"/>
                </a:lnTo>
                <a:lnTo>
                  <a:pt x="61525" y="75760"/>
                </a:lnTo>
                <a:lnTo>
                  <a:pt x="66576" y="72685"/>
                </a:lnTo>
                <a:lnTo>
                  <a:pt x="73785" y="68123"/>
                </a:lnTo>
                <a:lnTo>
                  <a:pt x="80241" y="64131"/>
                </a:lnTo>
                <a:lnTo>
                  <a:pt x="84111" y="61973"/>
                </a:lnTo>
                <a:lnTo>
                  <a:pt x="86697" y="60730"/>
                </a:lnTo>
                <a:lnTo>
                  <a:pt x="88286" y="60099"/>
                </a:lnTo>
                <a:lnTo>
                  <a:pt x="89732" y="59671"/>
                </a:lnTo>
                <a:lnTo>
                  <a:pt x="91055" y="59427"/>
                </a:lnTo>
                <a:lnTo>
                  <a:pt x="91646" y="59407"/>
                </a:lnTo>
                <a:lnTo>
                  <a:pt x="92481" y="59407"/>
                </a:lnTo>
                <a:lnTo>
                  <a:pt x="94151" y="59529"/>
                </a:lnTo>
                <a:lnTo>
                  <a:pt x="95780" y="59753"/>
                </a:lnTo>
                <a:lnTo>
                  <a:pt x="97409" y="60119"/>
                </a:lnTo>
                <a:lnTo>
                  <a:pt x="99833" y="60852"/>
                </a:lnTo>
                <a:lnTo>
                  <a:pt x="103051" y="62156"/>
                </a:lnTo>
                <a:lnTo>
                  <a:pt x="106289" y="63785"/>
                </a:lnTo>
                <a:lnTo>
                  <a:pt x="109547" y="65659"/>
                </a:lnTo>
                <a:lnTo>
                  <a:pt x="114557" y="68775"/>
                </a:lnTo>
                <a:lnTo>
                  <a:pt x="119832" y="72074"/>
                </a:lnTo>
                <a:lnTo>
                  <a:pt x="123498" y="74233"/>
                </a:lnTo>
                <a:lnTo>
                  <a:pt x="127347" y="76310"/>
                </a:lnTo>
                <a:lnTo>
                  <a:pt x="131379" y="78224"/>
                </a:lnTo>
                <a:lnTo>
                  <a:pt x="135636" y="79874"/>
                </a:lnTo>
                <a:lnTo>
                  <a:pt x="138996" y="80933"/>
                </a:lnTo>
                <a:lnTo>
                  <a:pt x="141297" y="81523"/>
                </a:lnTo>
                <a:lnTo>
                  <a:pt x="143680" y="82012"/>
                </a:lnTo>
                <a:lnTo>
                  <a:pt x="146144" y="82399"/>
                </a:lnTo>
                <a:lnTo>
                  <a:pt x="148670" y="82664"/>
                </a:lnTo>
                <a:lnTo>
                  <a:pt x="151297" y="82827"/>
                </a:lnTo>
                <a:lnTo>
                  <a:pt x="152621" y="82847"/>
                </a:lnTo>
                <a:lnTo>
                  <a:pt x="153965" y="82847"/>
                </a:lnTo>
                <a:lnTo>
                  <a:pt x="156449" y="82705"/>
                </a:lnTo>
                <a:lnTo>
                  <a:pt x="158771" y="82440"/>
                </a:lnTo>
                <a:lnTo>
                  <a:pt x="160889" y="82012"/>
                </a:lnTo>
                <a:lnTo>
                  <a:pt x="162824" y="81483"/>
                </a:lnTo>
                <a:lnTo>
                  <a:pt x="164596" y="80811"/>
                </a:lnTo>
                <a:lnTo>
                  <a:pt x="166184" y="80037"/>
                </a:lnTo>
                <a:lnTo>
                  <a:pt x="167610" y="79161"/>
                </a:lnTo>
                <a:lnTo>
                  <a:pt x="168872" y="78184"/>
                </a:lnTo>
                <a:lnTo>
                  <a:pt x="169972" y="77125"/>
                </a:lnTo>
                <a:lnTo>
                  <a:pt x="170929" y="75964"/>
                </a:lnTo>
                <a:lnTo>
                  <a:pt x="171724" y="74742"/>
                </a:lnTo>
                <a:lnTo>
                  <a:pt x="172396" y="73438"/>
                </a:lnTo>
                <a:lnTo>
                  <a:pt x="172925" y="72074"/>
                </a:lnTo>
                <a:lnTo>
                  <a:pt x="173312" y="70669"/>
                </a:lnTo>
                <a:lnTo>
                  <a:pt x="173577" y="69202"/>
                </a:lnTo>
                <a:lnTo>
                  <a:pt x="173719" y="67716"/>
                </a:lnTo>
                <a:lnTo>
                  <a:pt x="173740" y="66188"/>
                </a:lnTo>
                <a:lnTo>
                  <a:pt x="173638" y="64620"/>
                </a:lnTo>
                <a:lnTo>
                  <a:pt x="173434" y="63052"/>
                </a:lnTo>
                <a:lnTo>
                  <a:pt x="172966" y="60690"/>
                </a:lnTo>
                <a:lnTo>
                  <a:pt x="171968" y="57553"/>
                </a:lnTo>
                <a:lnTo>
                  <a:pt x="170624" y="54478"/>
                </a:lnTo>
                <a:lnTo>
                  <a:pt x="168974" y="51525"/>
                </a:lnTo>
                <a:lnTo>
                  <a:pt x="167039" y="48776"/>
                </a:lnTo>
                <a:lnTo>
                  <a:pt x="164901" y="46271"/>
                </a:lnTo>
                <a:lnTo>
                  <a:pt x="163740" y="45151"/>
                </a:lnTo>
                <a:lnTo>
                  <a:pt x="163455" y="44866"/>
                </a:lnTo>
                <a:lnTo>
                  <a:pt x="162966" y="44234"/>
                </a:lnTo>
                <a:lnTo>
                  <a:pt x="162579" y="43542"/>
                </a:lnTo>
                <a:lnTo>
                  <a:pt x="162294" y="42788"/>
                </a:lnTo>
                <a:lnTo>
                  <a:pt x="162009" y="41566"/>
                </a:lnTo>
                <a:lnTo>
                  <a:pt x="161867" y="39713"/>
                </a:lnTo>
                <a:lnTo>
                  <a:pt x="161968" y="37656"/>
                </a:lnTo>
                <a:lnTo>
                  <a:pt x="162233" y="35457"/>
                </a:lnTo>
                <a:lnTo>
                  <a:pt x="162783" y="31893"/>
                </a:lnTo>
                <a:lnTo>
                  <a:pt x="163374" y="28105"/>
                </a:lnTo>
                <a:lnTo>
                  <a:pt x="163679" y="25518"/>
                </a:lnTo>
                <a:lnTo>
                  <a:pt x="163842" y="22911"/>
                </a:lnTo>
                <a:lnTo>
                  <a:pt x="163801" y="20305"/>
                </a:lnTo>
                <a:lnTo>
                  <a:pt x="163496" y="17739"/>
                </a:lnTo>
                <a:lnTo>
                  <a:pt x="163048" y="15845"/>
                </a:lnTo>
                <a:lnTo>
                  <a:pt x="162641" y="14602"/>
                </a:lnTo>
                <a:lnTo>
                  <a:pt x="162131" y="13401"/>
                </a:lnTo>
                <a:lnTo>
                  <a:pt x="161520" y="12199"/>
                </a:lnTo>
                <a:lnTo>
                  <a:pt x="160767" y="11059"/>
                </a:lnTo>
                <a:lnTo>
                  <a:pt x="159912" y="9939"/>
                </a:lnTo>
                <a:lnTo>
                  <a:pt x="159443" y="9389"/>
                </a:lnTo>
                <a:lnTo>
                  <a:pt x="158934" y="8859"/>
                </a:lnTo>
                <a:lnTo>
                  <a:pt x="157855" y="7902"/>
                </a:lnTo>
                <a:lnTo>
                  <a:pt x="156714" y="7047"/>
                </a:lnTo>
                <a:lnTo>
                  <a:pt x="155492" y="6314"/>
                </a:lnTo>
                <a:lnTo>
                  <a:pt x="154209" y="5682"/>
                </a:lnTo>
                <a:lnTo>
                  <a:pt x="152865" y="5132"/>
                </a:lnTo>
                <a:lnTo>
                  <a:pt x="151460" y="4705"/>
                </a:lnTo>
                <a:lnTo>
                  <a:pt x="149993" y="4358"/>
                </a:lnTo>
                <a:lnTo>
                  <a:pt x="147733" y="3972"/>
                </a:lnTo>
                <a:lnTo>
                  <a:pt x="144556" y="3768"/>
                </a:lnTo>
                <a:lnTo>
                  <a:pt x="141277" y="3849"/>
                </a:lnTo>
                <a:lnTo>
                  <a:pt x="137937" y="4175"/>
                </a:lnTo>
                <a:lnTo>
                  <a:pt x="134556" y="4725"/>
                </a:lnTo>
                <a:lnTo>
                  <a:pt x="131176" y="5438"/>
                </a:lnTo>
                <a:lnTo>
                  <a:pt x="127836" y="6293"/>
                </a:lnTo>
                <a:lnTo>
                  <a:pt x="124598" y="7250"/>
                </a:lnTo>
                <a:lnTo>
                  <a:pt x="119954" y="8819"/>
                </a:lnTo>
                <a:lnTo>
                  <a:pt x="114496" y="10957"/>
                </a:lnTo>
                <a:lnTo>
                  <a:pt x="112195" y="11934"/>
                </a:lnTo>
                <a:lnTo>
                  <a:pt x="111095" y="12383"/>
                </a:lnTo>
                <a:lnTo>
                  <a:pt x="108875" y="13136"/>
                </a:lnTo>
                <a:lnTo>
                  <a:pt x="106615" y="13666"/>
                </a:lnTo>
                <a:lnTo>
                  <a:pt x="104313" y="13991"/>
                </a:lnTo>
                <a:lnTo>
                  <a:pt x="101971" y="14134"/>
                </a:lnTo>
                <a:lnTo>
                  <a:pt x="99589" y="14073"/>
                </a:lnTo>
                <a:lnTo>
                  <a:pt x="97165" y="13869"/>
                </a:lnTo>
                <a:lnTo>
                  <a:pt x="94701" y="13482"/>
                </a:lnTo>
                <a:lnTo>
                  <a:pt x="92196" y="12953"/>
                </a:lnTo>
                <a:lnTo>
                  <a:pt x="89650" y="12260"/>
                </a:lnTo>
                <a:lnTo>
                  <a:pt x="87043" y="11425"/>
                </a:lnTo>
                <a:lnTo>
                  <a:pt x="84396" y="10468"/>
                </a:lnTo>
                <a:lnTo>
                  <a:pt x="80323" y="8798"/>
                </a:lnTo>
                <a:lnTo>
                  <a:pt x="74722" y="6171"/>
                </a:lnTo>
                <a:lnTo>
                  <a:pt x="71830" y="4705"/>
                </a:lnTo>
                <a:lnTo>
                  <a:pt x="70364" y="3972"/>
                </a:lnTo>
                <a:lnTo>
                  <a:pt x="67228" y="2689"/>
                </a:lnTo>
                <a:lnTo>
                  <a:pt x="63908" y="1650"/>
                </a:lnTo>
                <a:lnTo>
                  <a:pt x="60405" y="856"/>
                </a:lnTo>
                <a:lnTo>
                  <a:pt x="56780" y="306"/>
                </a:lnTo>
                <a:lnTo>
                  <a:pt x="53033" y="21"/>
                </a:lnTo>
                <a:lnTo>
                  <a:pt x="491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9"/>
          <p:cNvSpPr/>
          <p:nvPr/>
        </p:nvSpPr>
        <p:spPr>
          <a:xfrm rot="10395029">
            <a:off x="-4257907" y="-1188288"/>
            <a:ext cx="5861347" cy="2926895"/>
          </a:xfrm>
          <a:custGeom>
            <a:rect b="b" l="l" r="r" t="t"/>
            <a:pathLst>
              <a:path extrusionOk="0" h="86758" w="173740">
                <a:moveTo>
                  <a:pt x="49184" y="0"/>
                </a:moveTo>
                <a:lnTo>
                  <a:pt x="45273" y="285"/>
                </a:lnTo>
                <a:lnTo>
                  <a:pt x="41323" y="835"/>
                </a:lnTo>
                <a:lnTo>
                  <a:pt x="37351" y="1691"/>
                </a:lnTo>
                <a:lnTo>
                  <a:pt x="33400" y="2872"/>
                </a:lnTo>
                <a:lnTo>
                  <a:pt x="29470" y="4358"/>
                </a:lnTo>
                <a:lnTo>
                  <a:pt x="25600" y="6191"/>
                </a:lnTo>
                <a:lnTo>
                  <a:pt x="21833" y="8350"/>
                </a:lnTo>
                <a:lnTo>
                  <a:pt x="18167" y="10855"/>
                </a:lnTo>
                <a:lnTo>
                  <a:pt x="15499" y="12973"/>
                </a:lnTo>
                <a:lnTo>
                  <a:pt x="13768" y="14501"/>
                </a:lnTo>
                <a:lnTo>
                  <a:pt x="12933" y="15295"/>
                </a:lnTo>
                <a:lnTo>
                  <a:pt x="12077" y="16130"/>
                </a:lnTo>
                <a:lnTo>
                  <a:pt x="10448" y="17881"/>
                </a:lnTo>
                <a:lnTo>
                  <a:pt x="8962" y="19714"/>
                </a:lnTo>
                <a:lnTo>
                  <a:pt x="7577" y="21628"/>
                </a:lnTo>
                <a:lnTo>
                  <a:pt x="6294" y="23604"/>
                </a:lnTo>
                <a:lnTo>
                  <a:pt x="5133" y="25661"/>
                </a:lnTo>
                <a:lnTo>
                  <a:pt x="4094" y="27758"/>
                </a:lnTo>
                <a:lnTo>
                  <a:pt x="3178" y="29938"/>
                </a:lnTo>
                <a:lnTo>
                  <a:pt x="2363" y="32137"/>
                </a:lnTo>
                <a:lnTo>
                  <a:pt x="1671" y="34398"/>
                </a:lnTo>
                <a:lnTo>
                  <a:pt x="1100" y="36679"/>
                </a:lnTo>
                <a:lnTo>
                  <a:pt x="652" y="39000"/>
                </a:lnTo>
                <a:lnTo>
                  <a:pt x="306" y="41342"/>
                </a:lnTo>
                <a:lnTo>
                  <a:pt x="103" y="43684"/>
                </a:lnTo>
                <a:lnTo>
                  <a:pt x="1" y="46067"/>
                </a:lnTo>
                <a:lnTo>
                  <a:pt x="21" y="48429"/>
                </a:lnTo>
                <a:lnTo>
                  <a:pt x="184" y="50812"/>
                </a:lnTo>
                <a:lnTo>
                  <a:pt x="449" y="53175"/>
                </a:lnTo>
                <a:lnTo>
                  <a:pt x="836" y="55517"/>
                </a:lnTo>
                <a:lnTo>
                  <a:pt x="1345" y="57859"/>
                </a:lnTo>
                <a:lnTo>
                  <a:pt x="1997" y="60160"/>
                </a:lnTo>
                <a:lnTo>
                  <a:pt x="2750" y="62441"/>
                </a:lnTo>
                <a:lnTo>
                  <a:pt x="3626" y="64661"/>
                </a:lnTo>
                <a:lnTo>
                  <a:pt x="4644" y="66860"/>
                </a:lnTo>
                <a:lnTo>
                  <a:pt x="5785" y="68999"/>
                </a:lnTo>
                <a:lnTo>
                  <a:pt x="7027" y="71096"/>
                </a:lnTo>
                <a:lnTo>
                  <a:pt x="8432" y="73112"/>
                </a:lnTo>
                <a:lnTo>
                  <a:pt x="9939" y="75068"/>
                </a:lnTo>
                <a:lnTo>
                  <a:pt x="11568" y="76941"/>
                </a:lnTo>
                <a:lnTo>
                  <a:pt x="13340" y="78754"/>
                </a:lnTo>
                <a:lnTo>
                  <a:pt x="15234" y="80464"/>
                </a:lnTo>
                <a:lnTo>
                  <a:pt x="17271" y="82073"/>
                </a:lnTo>
                <a:lnTo>
                  <a:pt x="18330" y="82847"/>
                </a:lnTo>
                <a:lnTo>
                  <a:pt x="19429" y="83580"/>
                </a:lnTo>
                <a:lnTo>
                  <a:pt x="21649" y="84782"/>
                </a:lnTo>
                <a:lnTo>
                  <a:pt x="23971" y="85678"/>
                </a:lnTo>
                <a:lnTo>
                  <a:pt x="26354" y="86309"/>
                </a:lnTo>
                <a:lnTo>
                  <a:pt x="28798" y="86656"/>
                </a:lnTo>
                <a:lnTo>
                  <a:pt x="31303" y="86757"/>
                </a:lnTo>
                <a:lnTo>
                  <a:pt x="33848" y="86635"/>
                </a:lnTo>
                <a:lnTo>
                  <a:pt x="36435" y="86289"/>
                </a:lnTo>
                <a:lnTo>
                  <a:pt x="39042" y="85759"/>
                </a:lnTo>
                <a:lnTo>
                  <a:pt x="41689" y="85047"/>
                </a:lnTo>
                <a:lnTo>
                  <a:pt x="44337" y="84171"/>
                </a:lnTo>
                <a:lnTo>
                  <a:pt x="47005" y="83153"/>
                </a:lnTo>
                <a:lnTo>
                  <a:pt x="50996" y="81401"/>
                </a:lnTo>
                <a:lnTo>
                  <a:pt x="56312" y="78713"/>
                </a:lnTo>
                <a:lnTo>
                  <a:pt x="61525" y="75760"/>
                </a:lnTo>
                <a:lnTo>
                  <a:pt x="66576" y="72685"/>
                </a:lnTo>
                <a:lnTo>
                  <a:pt x="73785" y="68123"/>
                </a:lnTo>
                <a:lnTo>
                  <a:pt x="80241" y="64131"/>
                </a:lnTo>
                <a:lnTo>
                  <a:pt x="84111" y="61973"/>
                </a:lnTo>
                <a:lnTo>
                  <a:pt x="86697" y="60730"/>
                </a:lnTo>
                <a:lnTo>
                  <a:pt x="88286" y="60099"/>
                </a:lnTo>
                <a:lnTo>
                  <a:pt x="89732" y="59671"/>
                </a:lnTo>
                <a:lnTo>
                  <a:pt x="91055" y="59427"/>
                </a:lnTo>
                <a:lnTo>
                  <a:pt x="91646" y="59407"/>
                </a:lnTo>
                <a:lnTo>
                  <a:pt x="92481" y="59407"/>
                </a:lnTo>
                <a:lnTo>
                  <a:pt x="94151" y="59529"/>
                </a:lnTo>
                <a:lnTo>
                  <a:pt x="95780" y="59753"/>
                </a:lnTo>
                <a:lnTo>
                  <a:pt x="97409" y="60119"/>
                </a:lnTo>
                <a:lnTo>
                  <a:pt x="99833" y="60852"/>
                </a:lnTo>
                <a:lnTo>
                  <a:pt x="103051" y="62156"/>
                </a:lnTo>
                <a:lnTo>
                  <a:pt x="106289" y="63785"/>
                </a:lnTo>
                <a:lnTo>
                  <a:pt x="109547" y="65659"/>
                </a:lnTo>
                <a:lnTo>
                  <a:pt x="114557" y="68775"/>
                </a:lnTo>
                <a:lnTo>
                  <a:pt x="119832" y="72074"/>
                </a:lnTo>
                <a:lnTo>
                  <a:pt x="123498" y="74233"/>
                </a:lnTo>
                <a:lnTo>
                  <a:pt x="127347" y="76310"/>
                </a:lnTo>
                <a:lnTo>
                  <a:pt x="131379" y="78224"/>
                </a:lnTo>
                <a:lnTo>
                  <a:pt x="135636" y="79874"/>
                </a:lnTo>
                <a:lnTo>
                  <a:pt x="138996" y="80933"/>
                </a:lnTo>
                <a:lnTo>
                  <a:pt x="141297" y="81523"/>
                </a:lnTo>
                <a:lnTo>
                  <a:pt x="143680" y="82012"/>
                </a:lnTo>
                <a:lnTo>
                  <a:pt x="146144" y="82399"/>
                </a:lnTo>
                <a:lnTo>
                  <a:pt x="148670" y="82664"/>
                </a:lnTo>
                <a:lnTo>
                  <a:pt x="151297" y="82827"/>
                </a:lnTo>
                <a:lnTo>
                  <a:pt x="152621" y="82847"/>
                </a:lnTo>
                <a:lnTo>
                  <a:pt x="153965" y="82847"/>
                </a:lnTo>
                <a:lnTo>
                  <a:pt x="156449" y="82705"/>
                </a:lnTo>
                <a:lnTo>
                  <a:pt x="158771" y="82440"/>
                </a:lnTo>
                <a:lnTo>
                  <a:pt x="160889" y="82012"/>
                </a:lnTo>
                <a:lnTo>
                  <a:pt x="162824" y="81483"/>
                </a:lnTo>
                <a:lnTo>
                  <a:pt x="164596" y="80811"/>
                </a:lnTo>
                <a:lnTo>
                  <a:pt x="166184" y="80037"/>
                </a:lnTo>
                <a:lnTo>
                  <a:pt x="167610" y="79161"/>
                </a:lnTo>
                <a:lnTo>
                  <a:pt x="168872" y="78184"/>
                </a:lnTo>
                <a:lnTo>
                  <a:pt x="169972" y="77125"/>
                </a:lnTo>
                <a:lnTo>
                  <a:pt x="170929" y="75964"/>
                </a:lnTo>
                <a:lnTo>
                  <a:pt x="171724" y="74742"/>
                </a:lnTo>
                <a:lnTo>
                  <a:pt x="172396" y="73438"/>
                </a:lnTo>
                <a:lnTo>
                  <a:pt x="172925" y="72074"/>
                </a:lnTo>
                <a:lnTo>
                  <a:pt x="173312" y="70669"/>
                </a:lnTo>
                <a:lnTo>
                  <a:pt x="173577" y="69202"/>
                </a:lnTo>
                <a:lnTo>
                  <a:pt x="173719" y="67716"/>
                </a:lnTo>
                <a:lnTo>
                  <a:pt x="173740" y="66188"/>
                </a:lnTo>
                <a:lnTo>
                  <a:pt x="173638" y="64620"/>
                </a:lnTo>
                <a:lnTo>
                  <a:pt x="173434" y="63052"/>
                </a:lnTo>
                <a:lnTo>
                  <a:pt x="172966" y="60690"/>
                </a:lnTo>
                <a:lnTo>
                  <a:pt x="171968" y="57553"/>
                </a:lnTo>
                <a:lnTo>
                  <a:pt x="170624" y="54478"/>
                </a:lnTo>
                <a:lnTo>
                  <a:pt x="168974" y="51525"/>
                </a:lnTo>
                <a:lnTo>
                  <a:pt x="167039" y="48776"/>
                </a:lnTo>
                <a:lnTo>
                  <a:pt x="164901" y="46271"/>
                </a:lnTo>
                <a:lnTo>
                  <a:pt x="163740" y="45151"/>
                </a:lnTo>
                <a:lnTo>
                  <a:pt x="163455" y="44866"/>
                </a:lnTo>
                <a:lnTo>
                  <a:pt x="162966" y="44234"/>
                </a:lnTo>
                <a:lnTo>
                  <a:pt x="162579" y="43542"/>
                </a:lnTo>
                <a:lnTo>
                  <a:pt x="162294" y="42788"/>
                </a:lnTo>
                <a:lnTo>
                  <a:pt x="162009" y="41566"/>
                </a:lnTo>
                <a:lnTo>
                  <a:pt x="161867" y="39713"/>
                </a:lnTo>
                <a:lnTo>
                  <a:pt x="161968" y="37656"/>
                </a:lnTo>
                <a:lnTo>
                  <a:pt x="162233" y="35457"/>
                </a:lnTo>
                <a:lnTo>
                  <a:pt x="162783" y="31893"/>
                </a:lnTo>
                <a:lnTo>
                  <a:pt x="163374" y="28105"/>
                </a:lnTo>
                <a:lnTo>
                  <a:pt x="163679" y="25518"/>
                </a:lnTo>
                <a:lnTo>
                  <a:pt x="163842" y="22911"/>
                </a:lnTo>
                <a:lnTo>
                  <a:pt x="163801" y="20305"/>
                </a:lnTo>
                <a:lnTo>
                  <a:pt x="163496" y="17739"/>
                </a:lnTo>
                <a:lnTo>
                  <a:pt x="163048" y="15845"/>
                </a:lnTo>
                <a:lnTo>
                  <a:pt x="162641" y="14602"/>
                </a:lnTo>
                <a:lnTo>
                  <a:pt x="162131" y="13401"/>
                </a:lnTo>
                <a:lnTo>
                  <a:pt x="161520" y="12199"/>
                </a:lnTo>
                <a:lnTo>
                  <a:pt x="160767" y="11059"/>
                </a:lnTo>
                <a:lnTo>
                  <a:pt x="159912" y="9939"/>
                </a:lnTo>
                <a:lnTo>
                  <a:pt x="159443" y="9389"/>
                </a:lnTo>
                <a:lnTo>
                  <a:pt x="158934" y="8859"/>
                </a:lnTo>
                <a:lnTo>
                  <a:pt x="157855" y="7902"/>
                </a:lnTo>
                <a:lnTo>
                  <a:pt x="156714" y="7047"/>
                </a:lnTo>
                <a:lnTo>
                  <a:pt x="155492" y="6314"/>
                </a:lnTo>
                <a:lnTo>
                  <a:pt x="154209" y="5682"/>
                </a:lnTo>
                <a:lnTo>
                  <a:pt x="152865" y="5132"/>
                </a:lnTo>
                <a:lnTo>
                  <a:pt x="151460" y="4705"/>
                </a:lnTo>
                <a:lnTo>
                  <a:pt x="149993" y="4358"/>
                </a:lnTo>
                <a:lnTo>
                  <a:pt x="147733" y="3972"/>
                </a:lnTo>
                <a:lnTo>
                  <a:pt x="144556" y="3768"/>
                </a:lnTo>
                <a:lnTo>
                  <a:pt x="141277" y="3849"/>
                </a:lnTo>
                <a:lnTo>
                  <a:pt x="137937" y="4175"/>
                </a:lnTo>
                <a:lnTo>
                  <a:pt x="134556" y="4725"/>
                </a:lnTo>
                <a:lnTo>
                  <a:pt x="131176" y="5438"/>
                </a:lnTo>
                <a:lnTo>
                  <a:pt x="127836" y="6293"/>
                </a:lnTo>
                <a:lnTo>
                  <a:pt x="124598" y="7250"/>
                </a:lnTo>
                <a:lnTo>
                  <a:pt x="119954" y="8819"/>
                </a:lnTo>
                <a:lnTo>
                  <a:pt x="114496" y="10957"/>
                </a:lnTo>
                <a:lnTo>
                  <a:pt x="112195" y="11934"/>
                </a:lnTo>
                <a:lnTo>
                  <a:pt x="111095" y="12383"/>
                </a:lnTo>
                <a:lnTo>
                  <a:pt x="108875" y="13136"/>
                </a:lnTo>
                <a:lnTo>
                  <a:pt x="106615" y="13666"/>
                </a:lnTo>
                <a:lnTo>
                  <a:pt x="104313" y="13991"/>
                </a:lnTo>
                <a:lnTo>
                  <a:pt x="101971" y="14134"/>
                </a:lnTo>
                <a:lnTo>
                  <a:pt x="99589" y="14073"/>
                </a:lnTo>
                <a:lnTo>
                  <a:pt x="97165" y="13869"/>
                </a:lnTo>
                <a:lnTo>
                  <a:pt x="94701" y="13482"/>
                </a:lnTo>
                <a:lnTo>
                  <a:pt x="92196" y="12953"/>
                </a:lnTo>
                <a:lnTo>
                  <a:pt x="89650" y="12260"/>
                </a:lnTo>
                <a:lnTo>
                  <a:pt x="87043" y="11425"/>
                </a:lnTo>
                <a:lnTo>
                  <a:pt x="84396" y="10468"/>
                </a:lnTo>
                <a:lnTo>
                  <a:pt x="80323" y="8798"/>
                </a:lnTo>
                <a:lnTo>
                  <a:pt x="74722" y="6171"/>
                </a:lnTo>
                <a:lnTo>
                  <a:pt x="71830" y="4705"/>
                </a:lnTo>
                <a:lnTo>
                  <a:pt x="70364" y="3972"/>
                </a:lnTo>
                <a:lnTo>
                  <a:pt x="67228" y="2689"/>
                </a:lnTo>
                <a:lnTo>
                  <a:pt x="63908" y="1650"/>
                </a:lnTo>
                <a:lnTo>
                  <a:pt x="60405" y="856"/>
                </a:lnTo>
                <a:lnTo>
                  <a:pt x="56780" y="306"/>
                </a:lnTo>
                <a:lnTo>
                  <a:pt x="53033" y="21"/>
                </a:lnTo>
                <a:lnTo>
                  <a:pt x="491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9"/>
          <p:cNvSpPr/>
          <p:nvPr/>
        </p:nvSpPr>
        <p:spPr>
          <a:xfrm rot="10800000">
            <a:off x="3869400" y="193318"/>
            <a:ext cx="762324" cy="758429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/>
          <p:nvPr/>
        </p:nvSpPr>
        <p:spPr>
          <a:xfrm rot="10800000">
            <a:off x="115157" y="3542797"/>
            <a:ext cx="540071" cy="53732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/>
          <p:nvPr/>
        </p:nvSpPr>
        <p:spPr>
          <a:xfrm rot="10800000">
            <a:off x="945117" y="1617388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9"/>
          <p:cNvSpPr/>
          <p:nvPr/>
        </p:nvSpPr>
        <p:spPr>
          <a:xfrm rot="10800000">
            <a:off x="8423988" y="140409"/>
            <a:ext cx="803303" cy="799199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9"/>
          <p:cNvSpPr/>
          <p:nvPr/>
        </p:nvSpPr>
        <p:spPr>
          <a:xfrm rot="10800000">
            <a:off x="6437442" y="1885750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9"/>
          <p:cNvSpPr/>
          <p:nvPr/>
        </p:nvSpPr>
        <p:spPr>
          <a:xfrm rot="10800000">
            <a:off x="8424007" y="3307360"/>
            <a:ext cx="540071" cy="53732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9"/>
          <p:cNvSpPr/>
          <p:nvPr/>
        </p:nvSpPr>
        <p:spPr>
          <a:xfrm rot="10800000">
            <a:off x="3951200" y="4772672"/>
            <a:ext cx="238899" cy="237678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4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4572000" y="1662300"/>
            <a:ext cx="28212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7" name="Google Shape;197;p30"/>
          <p:cNvSpPr txBox="1"/>
          <p:nvPr>
            <p:ph idx="1" type="subTitle"/>
          </p:nvPr>
        </p:nvSpPr>
        <p:spPr>
          <a:xfrm>
            <a:off x="4572000" y="2394000"/>
            <a:ext cx="2821200" cy="9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8" name="Google Shape;198;p30"/>
          <p:cNvSpPr txBox="1"/>
          <p:nvPr>
            <p:ph idx="2" type="title"/>
          </p:nvPr>
        </p:nvSpPr>
        <p:spPr>
          <a:xfrm>
            <a:off x="4570500" y="1306602"/>
            <a:ext cx="30645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2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041200" y="1657375"/>
            <a:ext cx="30615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31"/>
          <p:cNvSpPr txBox="1"/>
          <p:nvPr>
            <p:ph idx="1" type="subTitle"/>
          </p:nvPr>
        </p:nvSpPr>
        <p:spPr>
          <a:xfrm>
            <a:off x="3283188" y="2389075"/>
            <a:ext cx="2577600" cy="9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1"/>
          <p:cNvSpPr/>
          <p:nvPr/>
        </p:nvSpPr>
        <p:spPr>
          <a:xfrm flipH="1" rot="-4496928">
            <a:off x="4410079" y="-300702"/>
            <a:ext cx="6803995" cy="4986795"/>
          </a:xfrm>
          <a:custGeom>
            <a:rect b="b" l="l" r="r" t="t"/>
            <a:pathLst>
              <a:path extrusionOk="0" h="76657" w="129323">
                <a:moveTo>
                  <a:pt x="48247" y="1"/>
                </a:moveTo>
                <a:lnTo>
                  <a:pt x="47351" y="21"/>
                </a:lnTo>
                <a:lnTo>
                  <a:pt x="45620" y="204"/>
                </a:lnTo>
                <a:lnTo>
                  <a:pt x="44011" y="612"/>
                </a:lnTo>
                <a:lnTo>
                  <a:pt x="42484" y="1182"/>
                </a:lnTo>
                <a:lnTo>
                  <a:pt x="41038" y="1956"/>
                </a:lnTo>
                <a:lnTo>
                  <a:pt x="39673" y="2892"/>
                </a:lnTo>
                <a:lnTo>
                  <a:pt x="38390" y="3972"/>
                </a:lnTo>
                <a:lnTo>
                  <a:pt x="37189" y="5194"/>
                </a:lnTo>
                <a:lnTo>
                  <a:pt x="36028" y="6538"/>
                </a:lnTo>
                <a:lnTo>
                  <a:pt x="34928" y="8004"/>
                </a:lnTo>
                <a:lnTo>
                  <a:pt x="33380" y="10387"/>
                </a:lnTo>
                <a:lnTo>
                  <a:pt x="31445" y="13870"/>
                </a:lnTo>
                <a:lnTo>
                  <a:pt x="29653" y="17596"/>
                </a:lnTo>
                <a:lnTo>
                  <a:pt x="27087" y="23401"/>
                </a:lnTo>
                <a:lnTo>
                  <a:pt x="24541" y="29205"/>
                </a:lnTo>
                <a:lnTo>
                  <a:pt x="22770" y="32891"/>
                </a:lnTo>
                <a:lnTo>
                  <a:pt x="20876" y="36312"/>
                </a:lnTo>
                <a:lnTo>
                  <a:pt x="19369" y="38654"/>
                </a:lnTo>
                <a:lnTo>
                  <a:pt x="18310" y="40080"/>
                </a:lnTo>
                <a:lnTo>
                  <a:pt x="17189" y="41383"/>
                </a:lnTo>
                <a:lnTo>
                  <a:pt x="16008" y="42565"/>
                </a:lnTo>
                <a:lnTo>
                  <a:pt x="14766" y="43603"/>
                </a:lnTo>
                <a:lnTo>
                  <a:pt x="13442" y="44459"/>
                </a:lnTo>
                <a:lnTo>
                  <a:pt x="12750" y="44825"/>
                </a:lnTo>
                <a:lnTo>
                  <a:pt x="11691" y="45395"/>
                </a:lnTo>
                <a:lnTo>
                  <a:pt x="9715" y="46556"/>
                </a:lnTo>
                <a:lnTo>
                  <a:pt x="7923" y="47778"/>
                </a:lnTo>
                <a:lnTo>
                  <a:pt x="6335" y="49020"/>
                </a:lnTo>
                <a:lnTo>
                  <a:pt x="4950" y="50324"/>
                </a:lnTo>
                <a:lnTo>
                  <a:pt x="3728" y="51668"/>
                </a:lnTo>
                <a:lnTo>
                  <a:pt x="2689" y="53012"/>
                </a:lnTo>
                <a:lnTo>
                  <a:pt x="1813" y="54377"/>
                </a:lnTo>
                <a:lnTo>
                  <a:pt x="1141" y="55741"/>
                </a:lnTo>
                <a:lnTo>
                  <a:pt x="612" y="57106"/>
                </a:lnTo>
                <a:lnTo>
                  <a:pt x="245" y="58450"/>
                </a:lnTo>
                <a:lnTo>
                  <a:pt x="42" y="59794"/>
                </a:lnTo>
                <a:lnTo>
                  <a:pt x="1" y="61097"/>
                </a:lnTo>
                <a:lnTo>
                  <a:pt x="103" y="62360"/>
                </a:lnTo>
                <a:lnTo>
                  <a:pt x="367" y="63582"/>
                </a:lnTo>
                <a:lnTo>
                  <a:pt x="754" y="64743"/>
                </a:lnTo>
                <a:lnTo>
                  <a:pt x="1284" y="65863"/>
                </a:lnTo>
                <a:lnTo>
                  <a:pt x="1956" y="66901"/>
                </a:lnTo>
                <a:lnTo>
                  <a:pt x="2771" y="67859"/>
                </a:lnTo>
                <a:lnTo>
                  <a:pt x="3687" y="68734"/>
                </a:lnTo>
                <a:lnTo>
                  <a:pt x="4746" y="69528"/>
                </a:lnTo>
                <a:lnTo>
                  <a:pt x="5927" y="70201"/>
                </a:lnTo>
                <a:lnTo>
                  <a:pt x="7210" y="70771"/>
                </a:lnTo>
                <a:lnTo>
                  <a:pt x="8595" y="71219"/>
                </a:lnTo>
                <a:lnTo>
                  <a:pt x="10102" y="71545"/>
                </a:lnTo>
                <a:lnTo>
                  <a:pt x="11711" y="71728"/>
                </a:lnTo>
                <a:lnTo>
                  <a:pt x="13422" y="71769"/>
                </a:lnTo>
                <a:lnTo>
                  <a:pt x="15214" y="71667"/>
                </a:lnTo>
                <a:lnTo>
                  <a:pt x="17108" y="71382"/>
                </a:lnTo>
                <a:lnTo>
                  <a:pt x="19104" y="70954"/>
                </a:lnTo>
                <a:lnTo>
                  <a:pt x="21161" y="70343"/>
                </a:lnTo>
                <a:lnTo>
                  <a:pt x="23299" y="69549"/>
                </a:lnTo>
                <a:lnTo>
                  <a:pt x="24399" y="69060"/>
                </a:lnTo>
                <a:lnTo>
                  <a:pt x="25295" y="68673"/>
                </a:lnTo>
                <a:lnTo>
                  <a:pt x="27230" y="67940"/>
                </a:lnTo>
                <a:lnTo>
                  <a:pt x="29368" y="67268"/>
                </a:lnTo>
                <a:lnTo>
                  <a:pt x="31731" y="66677"/>
                </a:lnTo>
                <a:lnTo>
                  <a:pt x="34337" y="66189"/>
                </a:lnTo>
                <a:lnTo>
                  <a:pt x="37209" y="65842"/>
                </a:lnTo>
                <a:lnTo>
                  <a:pt x="40366" y="65618"/>
                </a:lnTo>
                <a:lnTo>
                  <a:pt x="43828" y="65557"/>
                </a:lnTo>
                <a:lnTo>
                  <a:pt x="47616" y="65659"/>
                </a:lnTo>
                <a:lnTo>
                  <a:pt x="51730" y="65985"/>
                </a:lnTo>
                <a:lnTo>
                  <a:pt x="56210" y="66494"/>
                </a:lnTo>
                <a:lnTo>
                  <a:pt x="61077" y="67268"/>
                </a:lnTo>
                <a:lnTo>
                  <a:pt x="66352" y="68266"/>
                </a:lnTo>
                <a:lnTo>
                  <a:pt x="72034" y="69549"/>
                </a:lnTo>
                <a:lnTo>
                  <a:pt x="78164" y="71117"/>
                </a:lnTo>
                <a:lnTo>
                  <a:pt x="84742" y="72991"/>
                </a:lnTo>
                <a:lnTo>
                  <a:pt x="88245" y="74070"/>
                </a:lnTo>
                <a:lnTo>
                  <a:pt x="89997" y="74600"/>
                </a:lnTo>
                <a:lnTo>
                  <a:pt x="93377" y="75455"/>
                </a:lnTo>
                <a:lnTo>
                  <a:pt x="96595" y="76066"/>
                </a:lnTo>
                <a:lnTo>
                  <a:pt x="99650" y="76473"/>
                </a:lnTo>
                <a:lnTo>
                  <a:pt x="102562" y="76656"/>
                </a:lnTo>
                <a:lnTo>
                  <a:pt x="105332" y="76656"/>
                </a:lnTo>
                <a:lnTo>
                  <a:pt x="107939" y="76453"/>
                </a:lnTo>
                <a:lnTo>
                  <a:pt x="110383" y="76086"/>
                </a:lnTo>
                <a:lnTo>
                  <a:pt x="112684" y="75557"/>
                </a:lnTo>
                <a:lnTo>
                  <a:pt x="114822" y="74844"/>
                </a:lnTo>
                <a:lnTo>
                  <a:pt x="116818" y="74009"/>
                </a:lnTo>
                <a:lnTo>
                  <a:pt x="118671" y="73052"/>
                </a:lnTo>
                <a:lnTo>
                  <a:pt x="120362" y="71952"/>
                </a:lnTo>
                <a:lnTo>
                  <a:pt x="121910" y="70750"/>
                </a:lnTo>
                <a:lnTo>
                  <a:pt x="123315" y="69447"/>
                </a:lnTo>
                <a:lnTo>
                  <a:pt x="124577" y="68042"/>
                </a:lnTo>
                <a:lnTo>
                  <a:pt x="125677" y="66575"/>
                </a:lnTo>
                <a:lnTo>
                  <a:pt x="126634" y="65028"/>
                </a:lnTo>
                <a:lnTo>
                  <a:pt x="127449" y="63439"/>
                </a:lnTo>
                <a:lnTo>
                  <a:pt x="128101" y="61790"/>
                </a:lnTo>
                <a:lnTo>
                  <a:pt x="128630" y="60120"/>
                </a:lnTo>
                <a:lnTo>
                  <a:pt x="128997" y="58429"/>
                </a:lnTo>
                <a:lnTo>
                  <a:pt x="129241" y="56719"/>
                </a:lnTo>
                <a:lnTo>
                  <a:pt x="129323" y="55008"/>
                </a:lnTo>
                <a:lnTo>
                  <a:pt x="129282" y="53318"/>
                </a:lnTo>
                <a:lnTo>
                  <a:pt x="129078" y="51627"/>
                </a:lnTo>
                <a:lnTo>
                  <a:pt x="128732" y="49978"/>
                </a:lnTo>
                <a:lnTo>
                  <a:pt x="128264" y="48389"/>
                </a:lnTo>
                <a:lnTo>
                  <a:pt x="127653" y="46841"/>
                </a:lnTo>
                <a:lnTo>
                  <a:pt x="126899" y="45355"/>
                </a:lnTo>
                <a:lnTo>
                  <a:pt x="126003" y="43949"/>
                </a:lnTo>
                <a:lnTo>
                  <a:pt x="124964" y="42626"/>
                </a:lnTo>
                <a:lnTo>
                  <a:pt x="124394" y="42015"/>
                </a:lnTo>
                <a:lnTo>
                  <a:pt x="123804" y="41404"/>
                </a:lnTo>
                <a:lnTo>
                  <a:pt x="122663" y="40365"/>
                </a:lnTo>
                <a:lnTo>
                  <a:pt x="121523" y="39469"/>
                </a:lnTo>
                <a:lnTo>
                  <a:pt x="120402" y="38736"/>
                </a:lnTo>
                <a:lnTo>
                  <a:pt x="119303" y="38145"/>
                </a:lnTo>
                <a:lnTo>
                  <a:pt x="118223" y="37697"/>
                </a:lnTo>
                <a:lnTo>
                  <a:pt x="117124" y="37351"/>
                </a:lnTo>
                <a:lnTo>
                  <a:pt x="116044" y="37147"/>
                </a:lnTo>
                <a:lnTo>
                  <a:pt x="114435" y="37005"/>
                </a:lnTo>
                <a:lnTo>
                  <a:pt x="112256" y="37147"/>
                </a:lnTo>
                <a:lnTo>
                  <a:pt x="110036" y="37575"/>
                </a:lnTo>
                <a:lnTo>
                  <a:pt x="107755" y="38227"/>
                </a:lnTo>
                <a:lnTo>
                  <a:pt x="104171" y="39449"/>
                </a:lnTo>
                <a:lnTo>
                  <a:pt x="100281" y="40752"/>
                </a:lnTo>
                <a:lnTo>
                  <a:pt x="97491" y="41526"/>
                </a:lnTo>
                <a:lnTo>
                  <a:pt x="94518" y="42157"/>
                </a:lnTo>
                <a:lnTo>
                  <a:pt x="91341" y="42544"/>
                </a:lnTo>
                <a:lnTo>
                  <a:pt x="87919" y="42626"/>
                </a:lnTo>
                <a:lnTo>
                  <a:pt x="85170" y="42442"/>
                </a:lnTo>
                <a:lnTo>
                  <a:pt x="83256" y="42178"/>
                </a:lnTo>
                <a:lnTo>
                  <a:pt x="82278" y="42015"/>
                </a:lnTo>
                <a:lnTo>
                  <a:pt x="81300" y="41811"/>
                </a:lnTo>
                <a:lnTo>
                  <a:pt x="79468" y="41241"/>
                </a:lnTo>
                <a:lnTo>
                  <a:pt x="77798" y="40487"/>
                </a:lnTo>
                <a:lnTo>
                  <a:pt x="76250" y="39591"/>
                </a:lnTo>
                <a:lnTo>
                  <a:pt x="74845" y="38532"/>
                </a:lnTo>
                <a:lnTo>
                  <a:pt x="73541" y="37331"/>
                </a:lnTo>
                <a:lnTo>
                  <a:pt x="72360" y="35986"/>
                </a:lnTo>
                <a:lnTo>
                  <a:pt x="71281" y="34561"/>
                </a:lnTo>
                <a:lnTo>
                  <a:pt x="70283" y="33013"/>
                </a:lnTo>
                <a:lnTo>
                  <a:pt x="69366" y="31384"/>
                </a:lnTo>
                <a:lnTo>
                  <a:pt x="68104" y="28818"/>
                </a:lnTo>
                <a:lnTo>
                  <a:pt x="66617" y="25193"/>
                </a:lnTo>
                <a:lnTo>
                  <a:pt x="65252" y="21466"/>
                </a:lnTo>
                <a:lnTo>
                  <a:pt x="63969" y="17739"/>
                </a:lnTo>
                <a:lnTo>
                  <a:pt x="62666" y="14094"/>
                </a:lnTo>
                <a:lnTo>
                  <a:pt x="61261" y="10652"/>
                </a:lnTo>
                <a:lnTo>
                  <a:pt x="60079" y="8269"/>
                </a:lnTo>
                <a:lnTo>
                  <a:pt x="59244" y="6803"/>
                </a:lnTo>
                <a:lnTo>
                  <a:pt x="58308" y="5438"/>
                </a:lnTo>
                <a:lnTo>
                  <a:pt x="57330" y="4196"/>
                </a:lnTo>
                <a:lnTo>
                  <a:pt x="56230" y="3076"/>
                </a:lnTo>
                <a:lnTo>
                  <a:pt x="55049" y="2119"/>
                </a:lnTo>
                <a:lnTo>
                  <a:pt x="53766" y="1324"/>
                </a:lnTo>
                <a:lnTo>
                  <a:pt x="52361" y="713"/>
                </a:lnTo>
                <a:lnTo>
                  <a:pt x="50813" y="265"/>
                </a:lnTo>
                <a:lnTo>
                  <a:pt x="49143" y="41"/>
                </a:lnTo>
                <a:lnTo>
                  <a:pt x="482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-391575" y="416200"/>
            <a:ext cx="5693739" cy="5599657"/>
          </a:xfrm>
          <a:custGeom>
            <a:rect b="b" l="l" r="r" t="t"/>
            <a:pathLst>
              <a:path extrusionOk="0" h="123681" w="125759">
                <a:moveTo>
                  <a:pt x="36414" y="0"/>
                </a:moveTo>
                <a:lnTo>
                  <a:pt x="34948" y="143"/>
                </a:lnTo>
                <a:lnTo>
                  <a:pt x="33584" y="387"/>
                </a:lnTo>
                <a:lnTo>
                  <a:pt x="32321" y="774"/>
                </a:lnTo>
                <a:lnTo>
                  <a:pt x="31160" y="1263"/>
                </a:lnTo>
                <a:lnTo>
                  <a:pt x="30101" y="1854"/>
                </a:lnTo>
                <a:lnTo>
                  <a:pt x="29123" y="2546"/>
                </a:lnTo>
                <a:lnTo>
                  <a:pt x="28227" y="3320"/>
                </a:lnTo>
                <a:lnTo>
                  <a:pt x="27413" y="4196"/>
                </a:lnTo>
                <a:lnTo>
                  <a:pt x="26700" y="5132"/>
                </a:lnTo>
                <a:lnTo>
                  <a:pt x="25763" y="6680"/>
                </a:lnTo>
                <a:lnTo>
                  <a:pt x="24765" y="8941"/>
                </a:lnTo>
                <a:lnTo>
                  <a:pt x="24073" y="11385"/>
                </a:lnTo>
                <a:lnTo>
                  <a:pt x="23604" y="13951"/>
                </a:lnTo>
                <a:lnTo>
                  <a:pt x="23380" y="16598"/>
                </a:lnTo>
                <a:lnTo>
                  <a:pt x="23360" y="19246"/>
                </a:lnTo>
                <a:lnTo>
                  <a:pt x="23523" y="21873"/>
                </a:lnTo>
                <a:lnTo>
                  <a:pt x="23828" y="24378"/>
                </a:lnTo>
                <a:lnTo>
                  <a:pt x="24276" y="26740"/>
                </a:lnTo>
                <a:lnTo>
                  <a:pt x="24826" y="28899"/>
                </a:lnTo>
                <a:lnTo>
                  <a:pt x="25478" y="30793"/>
                </a:lnTo>
                <a:lnTo>
                  <a:pt x="25824" y="31608"/>
                </a:lnTo>
                <a:lnTo>
                  <a:pt x="26170" y="32422"/>
                </a:lnTo>
                <a:lnTo>
                  <a:pt x="26904" y="34418"/>
                </a:lnTo>
                <a:lnTo>
                  <a:pt x="27616" y="36760"/>
                </a:lnTo>
                <a:lnTo>
                  <a:pt x="28248" y="39408"/>
                </a:lnTo>
                <a:lnTo>
                  <a:pt x="28798" y="42361"/>
                </a:lnTo>
                <a:lnTo>
                  <a:pt x="29185" y="45517"/>
                </a:lnTo>
                <a:lnTo>
                  <a:pt x="29368" y="48878"/>
                </a:lnTo>
                <a:lnTo>
                  <a:pt x="29327" y="52380"/>
                </a:lnTo>
                <a:lnTo>
                  <a:pt x="28981" y="55965"/>
                </a:lnTo>
                <a:lnTo>
                  <a:pt x="28329" y="59610"/>
                </a:lnTo>
                <a:lnTo>
                  <a:pt x="27596" y="62360"/>
                </a:lnTo>
                <a:lnTo>
                  <a:pt x="26985" y="64172"/>
                </a:lnTo>
                <a:lnTo>
                  <a:pt x="26252" y="65985"/>
                </a:lnTo>
                <a:lnTo>
                  <a:pt x="25437" y="67777"/>
                </a:lnTo>
                <a:lnTo>
                  <a:pt x="24480" y="69528"/>
                </a:lnTo>
                <a:lnTo>
                  <a:pt x="23421" y="71280"/>
                </a:lnTo>
                <a:lnTo>
                  <a:pt x="22220" y="72970"/>
                </a:lnTo>
                <a:lnTo>
                  <a:pt x="20896" y="74640"/>
                </a:lnTo>
                <a:lnTo>
                  <a:pt x="19429" y="76269"/>
                </a:lnTo>
                <a:lnTo>
                  <a:pt x="17821" y="77837"/>
                </a:lnTo>
                <a:lnTo>
                  <a:pt x="16049" y="79344"/>
                </a:lnTo>
                <a:lnTo>
                  <a:pt x="14134" y="80790"/>
                </a:lnTo>
                <a:lnTo>
                  <a:pt x="13116" y="81483"/>
                </a:lnTo>
                <a:lnTo>
                  <a:pt x="12098" y="82175"/>
                </a:lnTo>
                <a:lnTo>
                  <a:pt x="10183" y="83601"/>
                </a:lnTo>
                <a:lnTo>
                  <a:pt x="8473" y="85067"/>
                </a:lnTo>
                <a:lnTo>
                  <a:pt x="6925" y="86574"/>
                </a:lnTo>
                <a:lnTo>
                  <a:pt x="5560" y="88081"/>
                </a:lnTo>
                <a:lnTo>
                  <a:pt x="4339" y="89629"/>
                </a:lnTo>
                <a:lnTo>
                  <a:pt x="3280" y="91156"/>
                </a:lnTo>
                <a:lnTo>
                  <a:pt x="2383" y="92704"/>
                </a:lnTo>
                <a:lnTo>
                  <a:pt x="1650" y="94252"/>
                </a:lnTo>
                <a:lnTo>
                  <a:pt x="1039" y="95779"/>
                </a:lnTo>
                <a:lnTo>
                  <a:pt x="571" y="97307"/>
                </a:lnTo>
                <a:lnTo>
                  <a:pt x="245" y="98793"/>
                </a:lnTo>
                <a:lnTo>
                  <a:pt x="62" y="100239"/>
                </a:lnTo>
                <a:lnTo>
                  <a:pt x="1" y="101645"/>
                </a:lnTo>
                <a:lnTo>
                  <a:pt x="41" y="103029"/>
                </a:lnTo>
                <a:lnTo>
                  <a:pt x="204" y="104333"/>
                </a:lnTo>
                <a:lnTo>
                  <a:pt x="489" y="105596"/>
                </a:lnTo>
                <a:lnTo>
                  <a:pt x="876" y="106777"/>
                </a:lnTo>
                <a:lnTo>
                  <a:pt x="1365" y="107897"/>
                </a:lnTo>
                <a:lnTo>
                  <a:pt x="1956" y="108935"/>
                </a:lnTo>
                <a:lnTo>
                  <a:pt x="2628" y="109893"/>
                </a:lnTo>
                <a:lnTo>
                  <a:pt x="3402" y="110748"/>
                </a:lnTo>
                <a:lnTo>
                  <a:pt x="4257" y="111502"/>
                </a:lnTo>
                <a:lnTo>
                  <a:pt x="5174" y="112133"/>
                </a:lnTo>
                <a:lnTo>
                  <a:pt x="6192" y="112662"/>
                </a:lnTo>
                <a:lnTo>
                  <a:pt x="7251" y="113070"/>
                </a:lnTo>
                <a:lnTo>
                  <a:pt x="8391" y="113355"/>
                </a:lnTo>
                <a:lnTo>
                  <a:pt x="9573" y="113497"/>
                </a:lnTo>
                <a:lnTo>
                  <a:pt x="10815" y="113497"/>
                </a:lnTo>
                <a:lnTo>
                  <a:pt x="12118" y="113355"/>
                </a:lnTo>
                <a:lnTo>
                  <a:pt x="13462" y="113049"/>
                </a:lnTo>
                <a:lnTo>
                  <a:pt x="14847" y="112581"/>
                </a:lnTo>
                <a:lnTo>
                  <a:pt x="15540" y="112275"/>
                </a:lnTo>
                <a:lnTo>
                  <a:pt x="16069" y="112051"/>
                </a:lnTo>
                <a:lnTo>
                  <a:pt x="17617" y="111644"/>
                </a:lnTo>
                <a:lnTo>
                  <a:pt x="19735" y="111278"/>
                </a:lnTo>
                <a:lnTo>
                  <a:pt x="22342" y="110952"/>
                </a:lnTo>
                <a:lnTo>
                  <a:pt x="25356" y="110667"/>
                </a:lnTo>
                <a:lnTo>
                  <a:pt x="28716" y="110463"/>
                </a:lnTo>
                <a:lnTo>
                  <a:pt x="32321" y="110341"/>
                </a:lnTo>
                <a:lnTo>
                  <a:pt x="36150" y="110320"/>
                </a:lnTo>
                <a:lnTo>
                  <a:pt x="40080" y="110422"/>
                </a:lnTo>
                <a:lnTo>
                  <a:pt x="44051" y="110646"/>
                </a:lnTo>
                <a:lnTo>
                  <a:pt x="48002" y="111013"/>
                </a:lnTo>
                <a:lnTo>
                  <a:pt x="51852" y="111542"/>
                </a:lnTo>
                <a:lnTo>
                  <a:pt x="55538" y="112255"/>
                </a:lnTo>
                <a:lnTo>
                  <a:pt x="58979" y="113131"/>
                </a:lnTo>
                <a:lnTo>
                  <a:pt x="62095" y="114231"/>
                </a:lnTo>
                <a:lnTo>
                  <a:pt x="64173" y="115188"/>
                </a:lnTo>
                <a:lnTo>
                  <a:pt x="65435" y="115900"/>
                </a:lnTo>
                <a:lnTo>
                  <a:pt x="66006" y="116267"/>
                </a:lnTo>
                <a:lnTo>
                  <a:pt x="67187" y="117041"/>
                </a:lnTo>
                <a:lnTo>
                  <a:pt x="70038" y="118507"/>
                </a:lnTo>
                <a:lnTo>
                  <a:pt x="73358" y="119872"/>
                </a:lnTo>
                <a:lnTo>
                  <a:pt x="77085" y="121073"/>
                </a:lnTo>
                <a:lnTo>
                  <a:pt x="81117" y="122112"/>
                </a:lnTo>
                <a:lnTo>
                  <a:pt x="85414" y="122906"/>
                </a:lnTo>
                <a:lnTo>
                  <a:pt x="89854" y="123436"/>
                </a:lnTo>
                <a:lnTo>
                  <a:pt x="94375" y="123680"/>
                </a:lnTo>
                <a:lnTo>
                  <a:pt x="97776" y="123619"/>
                </a:lnTo>
                <a:lnTo>
                  <a:pt x="99996" y="123456"/>
                </a:lnTo>
                <a:lnTo>
                  <a:pt x="102216" y="123212"/>
                </a:lnTo>
                <a:lnTo>
                  <a:pt x="104395" y="122865"/>
                </a:lnTo>
                <a:lnTo>
                  <a:pt x="106513" y="122397"/>
                </a:lnTo>
                <a:lnTo>
                  <a:pt x="108570" y="121827"/>
                </a:lnTo>
                <a:lnTo>
                  <a:pt x="110566" y="121114"/>
                </a:lnTo>
                <a:lnTo>
                  <a:pt x="112500" y="120299"/>
                </a:lnTo>
                <a:lnTo>
                  <a:pt x="114313" y="119363"/>
                </a:lnTo>
                <a:lnTo>
                  <a:pt x="116044" y="118283"/>
                </a:lnTo>
                <a:lnTo>
                  <a:pt x="117673" y="117061"/>
                </a:lnTo>
                <a:lnTo>
                  <a:pt x="119160" y="115697"/>
                </a:lnTo>
                <a:lnTo>
                  <a:pt x="120524" y="114169"/>
                </a:lnTo>
                <a:lnTo>
                  <a:pt x="121767" y="112520"/>
                </a:lnTo>
                <a:lnTo>
                  <a:pt x="122826" y="110687"/>
                </a:lnTo>
                <a:lnTo>
                  <a:pt x="123742" y="108691"/>
                </a:lnTo>
                <a:lnTo>
                  <a:pt x="124129" y="107632"/>
                </a:lnTo>
                <a:lnTo>
                  <a:pt x="124496" y="106553"/>
                </a:lnTo>
                <a:lnTo>
                  <a:pt x="125046" y="104435"/>
                </a:lnTo>
                <a:lnTo>
                  <a:pt x="125453" y="102357"/>
                </a:lnTo>
                <a:lnTo>
                  <a:pt x="125677" y="100300"/>
                </a:lnTo>
                <a:lnTo>
                  <a:pt x="125758" y="98305"/>
                </a:lnTo>
                <a:lnTo>
                  <a:pt x="125677" y="96370"/>
                </a:lnTo>
                <a:lnTo>
                  <a:pt x="125453" y="94476"/>
                </a:lnTo>
                <a:lnTo>
                  <a:pt x="125086" y="92623"/>
                </a:lnTo>
                <a:lnTo>
                  <a:pt x="124598" y="90851"/>
                </a:lnTo>
                <a:lnTo>
                  <a:pt x="123966" y="89120"/>
                </a:lnTo>
                <a:lnTo>
                  <a:pt x="123213" y="87470"/>
                </a:lnTo>
                <a:lnTo>
                  <a:pt x="122337" y="85882"/>
                </a:lnTo>
                <a:lnTo>
                  <a:pt x="121359" y="84354"/>
                </a:lnTo>
                <a:lnTo>
                  <a:pt x="120280" y="82908"/>
                </a:lnTo>
                <a:lnTo>
                  <a:pt x="119099" y="81544"/>
                </a:lnTo>
                <a:lnTo>
                  <a:pt x="117836" y="80261"/>
                </a:lnTo>
                <a:lnTo>
                  <a:pt x="116472" y="79059"/>
                </a:lnTo>
                <a:lnTo>
                  <a:pt x="115026" y="77939"/>
                </a:lnTo>
                <a:lnTo>
                  <a:pt x="113498" y="76900"/>
                </a:lnTo>
                <a:lnTo>
                  <a:pt x="111910" y="75964"/>
                </a:lnTo>
                <a:lnTo>
                  <a:pt x="110260" y="75129"/>
                </a:lnTo>
                <a:lnTo>
                  <a:pt x="108549" y="74396"/>
                </a:lnTo>
                <a:lnTo>
                  <a:pt x="106798" y="73764"/>
                </a:lnTo>
                <a:lnTo>
                  <a:pt x="104985" y="73235"/>
                </a:lnTo>
                <a:lnTo>
                  <a:pt x="103132" y="72807"/>
                </a:lnTo>
                <a:lnTo>
                  <a:pt x="101238" y="72502"/>
                </a:lnTo>
                <a:lnTo>
                  <a:pt x="99324" y="72298"/>
                </a:lnTo>
                <a:lnTo>
                  <a:pt x="97389" y="72237"/>
                </a:lnTo>
                <a:lnTo>
                  <a:pt x="95434" y="72278"/>
                </a:lnTo>
                <a:lnTo>
                  <a:pt x="93479" y="72461"/>
                </a:lnTo>
                <a:lnTo>
                  <a:pt x="91503" y="72746"/>
                </a:lnTo>
                <a:lnTo>
                  <a:pt x="89548" y="73174"/>
                </a:lnTo>
                <a:lnTo>
                  <a:pt x="88571" y="73459"/>
                </a:lnTo>
                <a:lnTo>
                  <a:pt x="87593" y="73723"/>
                </a:lnTo>
                <a:lnTo>
                  <a:pt x="85679" y="74151"/>
                </a:lnTo>
                <a:lnTo>
                  <a:pt x="83846" y="74416"/>
                </a:lnTo>
                <a:lnTo>
                  <a:pt x="82054" y="74558"/>
                </a:lnTo>
                <a:lnTo>
                  <a:pt x="80323" y="74558"/>
                </a:lnTo>
                <a:lnTo>
                  <a:pt x="78653" y="74436"/>
                </a:lnTo>
                <a:lnTo>
                  <a:pt x="77044" y="74192"/>
                </a:lnTo>
                <a:lnTo>
                  <a:pt x="75476" y="73825"/>
                </a:lnTo>
                <a:lnTo>
                  <a:pt x="73989" y="73357"/>
                </a:lnTo>
                <a:lnTo>
                  <a:pt x="72523" y="72766"/>
                </a:lnTo>
                <a:lnTo>
                  <a:pt x="71138" y="72074"/>
                </a:lnTo>
                <a:lnTo>
                  <a:pt x="69794" y="71259"/>
                </a:lnTo>
                <a:lnTo>
                  <a:pt x="68490" y="70384"/>
                </a:lnTo>
                <a:lnTo>
                  <a:pt x="67268" y="69406"/>
                </a:lnTo>
                <a:lnTo>
                  <a:pt x="65496" y="67777"/>
                </a:lnTo>
                <a:lnTo>
                  <a:pt x="63317" y="65333"/>
                </a:lnTo>
                <a:lnTo>
                  <a:pt x="61322" y="62604"/>
                </a:lnTo>
                <a:lnTo>
                  <a:pt x="59529" y="59631"/>
                </a:lnTo>
                <a:lnTo>
                  <a:pt x="57900" y="56474"/>
                </a:lnTo>
                <a:lnTo>
                  <a:pt x="56475" y="53134"/>
                </a:lnTo>
                <a:lnTo>
                  <a:pt x="55212" y="49672"/>
                </a:lnTo>
                <a:lnTo>
                  <a:pt x="54112" y="46128"/>
                </a:lnTo>
                <a:lnTo>
                  <a:pt x="53155" y="42544"/>
                </a:lnTo>
                <a:lnTo>
                  <a:pt x="52768" y="40731"/>
                </a:lnTo>
                <a:lnTo>
                  <a:pt x="52381" y="38939"/>
                </a:lnTo>
                <a:lnTo>
                  <a:pt x="51790" y="35294"/>
                </a:lnTo>
                <a:lnTo>
                  <a:pt x="51179" y="29836"/>
                </a:lnTo>
                <a:lnTo>
                  <a:pt x="50670" y="22749"/>
                </a:lnTo>
                <a:lnTo>
                  <a:pt x="50263" y="17759"/>
                </a:lnTo>
                <a:lnTo>
                  <a:pt x="49896" y="14623"/>
                </a:lnTo>
                <a:lnTo>
                  <a:pt x="49428" y="11710"/>
                </a:lnTo>
                <a:lnTo>
                  <a:pt x="48776" y="9043"/>
                </a:lnTo>
                <a:lnTo>
                  <a:pt x="47901" y="6639"/>
                </a:lnTo>
                <a:lnTo>
                  <a:pt x="47086" y="5051"/>
                </a:lnTo>
                <a:lnTo>
                  <a:pt x="46434" y="4094"/>
                </a:lnTo>
                <a:lnTo>
                  <a:pt x="45721" y="3218"/>
                </a:lnTo>
                <a:lnTo>
                  <a:pt x="44907" y="2444"/>
                </a:lnTo>
                <a:lnTo>
                  <a:pt x="44011" y="1772"/>
                </a:lnTo>
                <a:lnTo>
                  <a:pt x="43033" y="1202"/>
                </a:lnTo>
                <a:lnTo>
                  <a:pt x="41933" y="733"/>
                </a:lnTo>
                <a:lnTo>
                  <a:pt x="40712" y="367"/>
                </a:lnTo>
                <a:lnTo>
                  <a:pt x="39408" y="122"/>
                </a:lnTo>
                <a:lnTo>
                  <a:pt x="379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1"/>
          <p:cNvSpPr/>
          <p:nvPr/>
        </p:nvSpPr>
        <p:spPr>
          <a:xfrm rot="10800000">
            <a:off x="5832957" y="3995025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1"/>
          <p:cNvSpPr/>
          <p:nvPr/>
        </p:nvSpPr>
        <p:spPr>
          <a:xfrm rot="10800000">
            <a:off x="2643732" y="2097217"/>
            <a:ext cx="191977" cy="19097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1"/>
          <p:cNvSpPr/>
          <p:nvPr/>
        </p:nvSpPr>
        <p:spPr>
          <a:xfrm rot="10800000">
            <a:off x="85207" y="1348162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1"/>
          <p:cNvSpPr/>
          <p:nvPr/>
        </p:nvSpPr>
        <p:spPr>
          <a:xfrm rot="10800000">
            <a:off x="3732268" y="207177"/>
            <a:ext cx="788480" cy="784474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1"/>
          <p:cNvSpPr txBox="1"/>
          <p:nvPr>
            <p:ph idx="2" type="title"/>
          </p:nvPr>
        </p:nvSpPr>
        <p:spPr>
          <a:xfrm>
            <a:off x="3039800" y="1112825"/>
            <a:ext cx="30645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9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4785750" y="1704146"/>
            <a:ext cx="30645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11" name="Google Shape;211;p32"/>
          <p:cNvSpPr txBox="1"/>
          <p:nvPr>
            <p:ph idx="1" type="subTitle"/>
          </p:nvPr>
        </p:nvSpPr>
        <p:spPr>
          <a:xfrm>
            <a:off x="4785738" y="2515946"/>
            <a:ext cx="30645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2"/>
          <p:cNvSpPr txBox="1"/>
          <p:nvPr>
            <p:ph idx="2" type="title"/>
          </p:nvPr>
        </p:nvSpPr>
        <p:spPr>
          <a:xfrm>
            <a:off x="1293750" y="1704154"/>
            <a:ext cx="30645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13" name="Google Shape;213;p32"/>
          <p:cNvSpPr txBox="1"/>
          <p:nvPr>
            <p:ph idx="3" type="subTitle"/>
          </p:nvPr>
        </p:nvSpPr>
        <p:spPr>
          <a:xfrm>
            <a:off x="1293738" y="2515954"/>
            <a:ext cx="30645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2"/>
          <p:cNvSpPr/>
          <p:nvPr/>
        </p:nvSpPr>
        <p:spPr>
          <a:xfrm rot="-2052276">
            <a:off x="5213390" y="2739666"/>
            <a:ext cx="5822564" cy="3852496"/>
          </a:xfrm>
          <a:custGeom>
            <a:rect b="b" l="l" r="r" t="t"/>
            <a:pathLst>
              <a:path extrusionOk="0" h="37628" w="56870">
                <a:moveTo>
                  <a:pt x="21029" y="1"/>
                </a:moveTo>
                <a:lnTo>
                  <a:pt x="19529" y="263"/>
                </a:lnTo>
                <a:lnTo>
                  <a:pt x="18766" y="525"/>
                </a:lnTo>
                <a:lnTo>
                  <a:pt x="18338" y="691"/>
                </a:lnTo>
                <a:lnTo>
                  <a:pt x="17600" y="1144"/>
                </a:lnTo>
                <a:lnTo>
                  <a:pt x="16599" y="1953"/>
                </a:lnTo>
                <a:lnTo>
                  <a:pt x="15504" y="3359"/>
                </a:lnTo>
                <a:lnTo>
                  <a:pt x="14551" y="5002"/>
                </a:lnTo>
                <a:lnTo>
                  <a:pt x="13623" y="6716"/>
                </a:lnTo>
                <a:lnTo>
                  <a:pt x="12646" y="8431"/>
                </a:lnTo>
                <a:lnTo>
                  <a:pt x="11503" y="10027"/>
                </a:lnTo>
                <a:lnTo>
                  <a:pt x="10479" y="11051"/>
                </a:lnTo>
                <a:lnTo>
                  <a:pt x="9693" y="11646"/>
                </a:lnTo>
                <a:lnTo>
                  <a:pt x="9241" y="11884"/>
                </a:lnTo>
                <a:lnTo>
                  <a:pt x="8883" y="12075"/>
                </a:lnTo>
                <a:lnTo>
                  <a:pt x="7859" y="12313"/>
                </a:lnTo>
                <a:lnTo>
                  <a:pt x="5883" y="12646"/>
                </a:lnTo>
                <a:lnTo>
                  <a:pt x="3716" y="13194"/>
                </a:lnTo>
                <a:lnTo>
                  <a:pt x="2382" y="13813"/>
                </a:lnTo>
                <a:lnTo>
                  <a:pt x="1501" y="14480"/>
                </a:lnTo>
                <a:lnTo>
                  <a:pt x="1001" y="15028"/>
                </a:lnTo>
                <a:lnTo>
                  <a:pt x="596" y="15694"/>
                </a:lnTo>
                <a:lnTo>
                  <a:pt x="310" y="16456"/>
                </a:lnTo>
                <a:lnTo>
                  <a:pt x="191" y="16885"/>
                </a:lnTo>
                <a:lnTo>
                  <a:pt x="72" y="17552"/>
                </a:lnTo>
                <a:lnTo>
                  <a:pt x="1" y="18981"/>
                </a:lnTo>
                <a:lnTo>
                  <a:pt x="120" y="20481"/>
                </a:lnTo>
                <a:lnTo>
                  <a:pt x="453" y="21934"/>
                </a:lnTo>
                <a:lnTo>
                  <a:pt x="1048" y="23315"/>
                </a:lnTo>
                <a:lnTo>
                  <a:pt x="1906" y="24506"/>
                </a:lnTo>
                <a:lnTo>
                  <a:pt x="3049" y="25434"/>
                </a:lnTo>
                <a:lnTo>
                  <a:pt x="4121" y="25911"/>
                </a:lnTo>
                <a:lnTo>
                  <a:pt x="4930" y="26125"/>
                </a:lnTo>
                <a:lnTo>
                  <a:pt x="5359" y="26173"/>
                </a:lnTo>
                <a:lnTo>
                  <a:pt x="6264" y="26244"/>
                </a:lnTo>
                <a:lnTo>
                  <a:pt x="8169" y="26268"/>
                </a:lnTo>
                <a:lnTo>
                  <a:pt x="11074" y="26196"/>
                </a:lnTo>
                <a:lnTo>
                  <a:pt x="13694" y="26339"/>
                </a:lnTo>
                <a:lnTo>
                  <a:pt x="14789" y="26601"/>
                </a:lnTo>
                <a:lnTo>
                  <a:pt x="15432" y="26863"/>
                </a:lnTo>
                <a:lnTo>
                  <a:pt x="15956" y="27220"/>
                </a:lnTo>
                <a:lnTo>
                  <a:pt x="16385" y="27673"/>
                </a:lnTo>
                <a:lnTo>
                  <a:pt x="16671" y="28245"/>
                </a:lnTo>
                <a:lnTo>
                  <a:pt x="16837" y="28959"/>
                </a:lnTo>
                <a:lnTo>
                  <a:pt x="16861" y="29364"/>
                </a:lnTo>
                <a:lnTo>
                  <a:pt x="16861" y="30221"/>
                </a:lnTo>
                <a:lnTo>
                  <a:pt x="16980" y="31936"/>
                </a:lnTo>
                <a:lnTo>
                  <a:pt x="17219" y="33555"/>
                </a:lnTo>
                <a:lnTo>
                  <a:pt x="17671" y="35008"/>
                </a:lnTo>
                <a:lnTo>
                  <a:pt x="18362" y="36222"/>
                </a:lnTo>
                <a:lnTo>
                  <a:pt x="19076" y="36913"/>
                </a:lnTo>
                <a:lnTo>
                  <a:pt x="19671" y="37270"/>
                </a:lnTo>
                <a:lnTo>
                  <a:pt x="20362" y="37508"/>
                </a:lnTo>
                <a:lnTo>
                  <a:pt x="21148" y="37627"/>
                </a:lnTo>
                <a:lnTo>
                  <a:pt x="22029" y="37627"/>
                </a:lnTo>
                <a:lnTo>
                  <a:pt x="23053" y="37484"/>
                </a:lnTo>
                <a:lnTo>
                  <a:pt x="23601" y="37365"/>
                </a:lnTo>
                <a:lnTo>
                  <a:pt x="24172" y="37199"/>
                </a:lnTo>
                <a:lnTo>
                  <a:pt x="25315" y="36675"/>
                </a:lnTo>
                <a:lnTo>
                  <a:pt x="27030" y="35579"/>
                </a:lnTo>
                <a:lnTo>
                  <a:pt x="30436" y="32650"/>
                </a:lnTo>
                <a:lnTo>
                  <a:pt x="33651" y="29626"/>
                </a:lnTo>
                <a:lnTo>
                  <a:pt x="35175" y="28459"/>
                </a:lnTo>
                <a:lnTo>
                  <a:pt x="36151" y="27887"/>
                </a:lnTo>
                <a:lnTo>
                  <a:pt x="37056" y="27506"/>
                </a:lnTo>
                <a:lnTo>
                  <a:pt x="37937" y="27387"/>
                </a:lnTo>
                <a:lnTo>
                  <a:pt x="38771" y="27578"/>
                </a:lnTo>
                <a:lnTo>
                  <a:pt x="39533" y="28078"/>
                </a:lnTo>
                <a:lnTo>
                  <a:pt x="39890" y="28483"/>
                </a:lnTo>
                <a:lnTo>
                  <a:pt x="40604" y="29340"/>
                </a:lnTo>
                <a:lnTo>
                  <a:pt x="42057" y="30864"/>
                </a:lnTo>
                <a:lnTo>
                  <a:pt x="43534" y="32079"/>
                </a:lnTo>
                <a:lnTo>
                  <a:pt x="45105" y="32960"/>
                </a:lnTo>
                <a:lnTo>
                  <a:pt x="46725" y="33484"/>
                </a:lnTo>
                <a:lnTo>
                  <a:pt x="48415" y="33627"/>
                </a:lnTo>
                <a:lnTo>
                  <a:pt x="50202" y="33341"/>
                </a:lnTo>
                <a:lnTo>
                  <a:pt x="52107" y="32579"/>
                </a:lnTo>
                <a:lnTo>
                  <a:pt x="53083" y="32007"/>
                </a:lnTo>
                <a:lnTo>
                  <a:pt x="53583" y="31650"/>
                </a:lnTo>
                <a:lnTo>
                  <a:pt x="54464" y="30816"/>
                </a:lnTo>
                <a:lnTo>
                  <a:pt x="55203" y="29769"/>
                </a:lnTo>
                <a:lnTo>
                  <a:pt x="55846" y="28554"/>
                </a:lnTo>
                <a:lnTo>
                  <a:pt x="56322" y="27220"/>
                </a:lnTo>
                <a:lnTo>
                  <a:pt x="56655" y="25815"/>
                </a:lnTo>
                <a:lnTo>
                  <a:pt x="56846" y="24339"/>
                </a:lnTo>
                <a:lnTo>
                  <a:pt x="56870" y="22839"/>
                </a:lnTo>
                <a:lnTo>
                  <a:pt x="56727" y="21362"/>
                </a:lnTo>
                <a:lnTo>
                  <a:pt x="56393" y="19933"/>
                </a:lnTo>
                <a:lnTo>
                  <a:pt x="55893" y="18576"/>
                </a:lnTo>
                <a:lnTo>
                  <a:pt x="55203" y="17361"/>
                </a:lnTo>
                <a:lnTo>
                  <a:pt x="54298" y="16290"/>
                </a:lnTo>
                <a:lnTo>
                  <a:pt x="53202" y="15385"/>
                </a:lnTo>
                <a:lnTo>
                  <a:pt x="51916" y="14718"/>
                </a:lnTo>
                <a:lnTo>
                  <a:pt x="50392" y="14313"/>
                </a:lnTo>
                <a:lnTo>
                  <a:pt x="49535" y="14218"/>
                </a:lnTo>
                <a:lnTo>
                  <a:pt x="46177" y="14027"/>
                </a:lnTo>
                <a:lnTo>
                  <a:pt x="40842" y="13908"/>
                </a:lnTo>
                <a:lnTo>
                  <a:pt x="37889" y="13718"/>
                </a:lnTo>
                <a:lnTo>
                  <a:pt x="36342" y="13432"/>
                </a:lnTo>
                <a:lnTo>
                  <a:pt x="35127" y="12908"/>
                </a:lnTo>
                <a:lnTo>
                  <a:pt x="34436" y="12313"/>
                </a:lnTo>
                <a:lnTo>
                  <a:pt x="34055" y="11813"/>
                </a:lnTo>
                <a:lnTo>
                  <a:pt x="33912" y="11527"/>
                </a:lnTo>
                <a:lnTo>
                  <a:pt x="33198" y="10098"/>
                </a:lnTo>
                <a:lnTo>
                  <a:pt x="31388" y="6954"/>
                </a:lnTo>
                <a:lnTo>
                  <a:pt x="29816" y="4740"/>
                </a:lnTo>
                <a:lnTo>
                  <a:pt x="28411" y="3168"/>
                </a:lnTo>
                <a:lnTo>
                  <a:pt x="27363" y="2239"/>
                </a:lnTo>
                <a:lnTo>
                  <a:pt x="26268" y="1406"/>
                </a:lnTo>
                <a:lnTo>
                  <a:pt x="25077" y="739"/>
                </a:lnTo>
                <a:lnTo>
                  <a:pt x="23815" y="263"/>
                </a:lnTo>
                <a:lnTo>
                  <a:pt x="2245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2"/>
          <p:cNvSpPr/>
          <p:nvPr/>
        </p:nvSpPr>
        <p:spPr>
          <a:xfrm rot="-7373657">
            <a:off x="-3128248" y="-1957135"/>
            <a:ext cx="5871397" cy="3884806"/>
          </a:xfrm>
          <a:custGeom>
            <a:rect b="b" l="l" r="r" t="t"/>
            <a:pathLst>
              <a:path extrusionOk="0" h="37628" w="56870">
                <a:moveTo>
                  <a:pt x="21029" y="1"/>
                </a:moveTo>
                <a:lnTo>
                  <a:pt x="19529" y="263"/>
                </a:lnTo>
                <a:lnTo>
                  <a:pt x="18766" y="525"/>
                </a:lnTo>
                <a:lnTo>
                  <a:pt x="18338" y="691"/>
                </a:lnTo>
                <a:lnTo>
                  <a:pt x="17600" y="1144"/>
                </a:lnTo>
                <a:lnTo>
                  <a:pt x="16599" y="1953"/>
                </a:lnTo>
                <a:lnTo>
                  <a:pt x="15504" y="3359"/>
                </a:lnTo>
                <a:lnTo>
                  <a:pt x="14551" y="5002"/>
                </a:lnTo>
                <a:lnTo>
                  <a:pt x="13623" y="6716"/>
                </a:lnTo>
                <a:lnTo>
                  <a:pt x="12646" y="8431"/>
                </a:lnTo>
                <a:lnTo>
                  <a:pt x="11503" y="10027"/>
                </a:lnTo>
                <a:lnTo>
                  <a:pt x="10479" y="11051"/>
                </a:lnTo>
                <a:lnTo>
                  <a:pt x="9693" y="11646"/>
                </a:lnTo>
                <a:lnTo>
                  <a:pt x="9241" y="11884"/>
                </a:lnTo>
                <a:lnTo>
                  <a:pt x="8883" y="12075"/>
                </a:lnTo>
                <a:lnTo>
                  <a:pt x="7859" y="12313"/>
                </a:lnTo>
                <a:lnTo>
                  <a:pt x="5883" y="12646"/>
                </a:lnTo>
                <a:lnTo>
                  <a:pt x="3716" y="13194"/>
                </a:lnTo>
                <a:lnTo>
                  <a:pt x="2382" y="13813"/>
                </a:lnTo>
                <a:lnTo>
                  <a:pt x="1501" y="14480"/>
                </a:lnTo>
                <a:lnTo>
                  <a:pt x="1001" y="15028"/>
                </a:lnTo>
                <a:lnTo>
                  <a:pt x="596" y="15694"/>
                </a:lnTo>
                <a:lnTo>
                  <a:pt x="310" y="16456"/>
                </a:lnTo>
                <a:lnTo>
                  <a:pt x="191" y="16885"/>
                </a:lnTo>
                <a:lnTo>
                  <a:pt x="72" y="17552"/>
                </a:lnTo>
                <a:lnTo>
                  <a:pt x="1" y="18981"/>
                </a:lnTo>
                <a:lnTo>
                  <a:pt x="120" y="20481"/>
                </a:lnTo>
                <a:lnTo>
                  <a:pt x="453" y="21934"/>
                </a:lnTo>
                <a:lnTo>
                  <a:pt x="1048" y="23315"/>
                </a:lnTo>
                <a:lnTo>
                  <a:pt x="1906" y="24506"/>
                </a:lnTo>
                <a:lnTo>
                  <a:pt x="3049" y="25434"/>
                </a:lnTo>
                <a:lnTo>
                  <a:pt x="4121" y="25911"/>
                </a:lnTo>
                <a:lnTo>
                  <a:pt x="4930" y="26125"/>
                </a:lnTo>
                <a:lnTo>
                  <a:pt x="5359" y="26173"/>
                </a:lnTo>
                <a:lnTo>
                  <a:pt x="6264" y="26244"/>
                </a:lnTo>
                <a:lnTo>
                  <a:pt x="8169" y="26268"/>
                </a:lnTo>
                <a:lnTo>
                  <a:pt x="11074" y="26196"/>
                </a:lnTo>
                <a:lnTo>
                  <a:pt x="13694" y="26339"/>
                </a:lnTo>
                <a:lnTo>
                  <a:pt x="14789" y="26601"/>
                </a:lnTo>
                <a:lnTo>
                  <a:pt x="15432" y="26863"/>
                </a:lnTo>
                <a:lnTo>
                  <a:pt x="15956" y="27220"/>
                </a:lnTo>
                <a:lnTo>
                  <a:pt x="16385" y="27673"/>
                </a:lnTo>
                <a:lnTo>
                  <a:pt x="16671" y="28245"/>
                </a:lnTo>
                <a:lnTo>
                  <a:pt x="16837" y="28959"/>
                </a:lnTo>
                <a:lnTo>
                  <a:pt x="16861" y="29364"/>
                </a:lnTo>
                <a:lnTo>
                  <a:pt x="16861" y="30221"/>
                </a:lnTo>
                <a:lnTo>
                  <a:pt x="16980" y="31936"/>
                </a:lnTo>
                <a:lnTo>
                  <a:pt x="17219" y="33555"/>
                </a:lnTo>
                <a:lnTo>
                  <a:pt x="17671" y="35008"/>
                </a:lnTo>
                <a:lnTo>
                  <a:pt x="18362" y="36222"/>
                </a:lnTo>
                <a:lnTo>
                  <a:pt x="19076" y="36913"/>
                </a:lnTo>
                <a:lnTo>
                  <a:pt x="19671" y="37270"/>
                </a:lnTo>
                <a:lnTo>
                  <a:pt x="20362" y="37508"/>
                </a:lnTo>
                <a:lnTo>
                  <a:pt x="21148" y="37627"/>
                </a:lnTo>
                <a:lnTo>
                  <a:pt x="22029" y="37627"/>
                </a:lnTo>
                <a:lnTo>
                  <a:pt x="23053" y="37484"/>
                </a:lnTo>
                <a:lnTo>
                  <a:pt x="23601" y="37365"/>
                </a:lnTo>
                <a:lnTo>
                  <a:pt x="24172" y="37199"/>
                </a:lnTo>
                <a:lnTo>
                  <a:pt x="25315" y="36675"/>
                </a:lnTo>
                <a:lnTo>
                  <a:pt x="27030" y="35579"/>
                </a:lnTo>
                <a:lnTo>
                  <a:pt x="30436" y="32650"/>
                </a:lnTo>
                <a:lnTo>
                  <a:pt x="33651" y="29626"/>
                </a:lnTo>
                <a:lnTo>
                  <a:pt x="35175" y="28459"/>
                </a:lnTo>
                <a:lnTo>
                  <a:pt x="36151" y="27887"/>
                </a:lnTo>
                <a:lnTo>
                  <a:pt x="37056" y="27506"/>
                </a:lnTo>
                <a:lnTo>
                  <a:pt x="37937" y="27387"/>
                </a:lnTo>
                <a:lnTo>
                  <a:pt x="38771" y="27578"/>
                </a:lnTo>
                <a:lnTo>
                  <a:pt x="39533" y="28078"/>
                </a:lnTo>
                <a:lnTo>
                  <a:pt x="39890" y="28483"/>
                </a:lnTo>
                <a:lnTo>
                  <a:pt x="40604" y="29340"/>
                </a:lnTo>
                <a:lnTo>
                  <a:pt x="42057" y="30864"/>
                </a:lnTo>
                <a:lnTo>
                  <a:pt x="43534" y="32079"/>
                </a:lnTo>
                <a:lnTo>
                  <a:pt x="45105" y="32960"/>
                </a:lnTo>
                <a:lnTo>
                  <a:pt x="46725" y="33484"/>
                </a:lnTo>
                <a:lnTo>
                  <a:pt x="48415" y="33627"/>
                </a:lnTo>
                <a:lnTo>
                  <a:pt x="50202" y="33341"/>
                </a:lnTo>
                <a:lnTo>
                  <a:pt x="52107" y="32579"/>
                </a:lnTo>
                <a:lnTo>
                  <a:pt x="53083" y="32007"/>
                </a:lnTo>
                <a:lnTo>
                  <a:pt x="53583" y="31650"/>
                </a:lnTo>
                <a:lnTo>
                  <a:pt x="54464" y="30816"/>
                </a:lnTo>
                <a:lnTo>
                  <a:pt x="55203" y="29769"/>
                </a:lnTo>
                <a:lnTo>
                  <a:pt x="55846" y="28554"/>
                </a:lnTo>
                <a:lnTo>
                  <a:pt x="56322" y="27220"/>
                </a:lnTo>
                <a:lnTo>
                  <a:pt x="56655" y="25815"/>
                </a:lnTo>
                <a:lnTo>
                  <a:pt x="56846" y="24339"/>
                </a:lnTo>
                <a:lnTo>
                  <a:pt x="56870" y="22839"/>
                </a:lnTo>
                <a:lnTo>
                  <a:pt x="56727" y="21362"/>
                </a:lnTo>
                <a:lnTo>
                  <a:pt x="56393" y="19933"/>
                </a:lnTo>
                <a:lnTo>
                  <a:pt x="55893" y="18576"/>
                </a:lnTo>
                <a:lnTo>
                  <a:pt x="55203" y="17361"/>
                </a:lnTo>
                <a:lnTo>
                  <a:pt x="54298" y="16290"/>
                </a:lnTo>
                <a:lnTo>
                  <a:pt x="53202" y="15385"/>
                </a:lnTo>
                <a:lnTo>
                  <a:pt x="51916" y="14718"/>
                </a:lnTo>
                <a:lnTo>
                  <a:pt x="50392" y="14313"/>
                </a:lnTo>
                <a:lnTo>
                  <a:pt x="49535" y="14218"/>
                </a:lnTo>
                <a:lnTo>
                  <a:pt x="46177" y="14027"/>
                </a:lnTo>
                <a:lnTo>
                  <a:pt x="40842" y="13908"/>
                </a:lnTo>
                <a:lnTo>
                  <a:pt x="37889" y="13718"/>
                </a:lnTo>
                <a:lnTo>
                  <a:pt x="36342" y="13432"/>
                </a:lnTo>
                <a:lnTo>
                  <a:pt x="35127" y="12908"/>
                </a:lnTo>
                <a:lnTo>
                  <a:pt x="34436" y="12313"/>
                </a:lnTo>
                <a:lnTo>
                  <a:pt x="34055" y="11813"/>
                </a:lnTo>
                <a:lnTo>
                  <a:pt x="33912" y="11527"/>
                </a:lnTo>
                <a:lnTo>
                  <a:pt x="33198" y="10098"/>
                </a:lnTo>
                <a:lnTo>
                  <a:pt x="31388" y="6954"/>
                </a:lnTo>
                <a:lnTo>
                  <a:pt x="29816" y="4740"/>
                </a:lnTo>
                <a:lnTo>
                  <a:pt x="28411" y="3168"/>
                </a:lnTo>
                <a:lnTo>
                  <a:pt x="27363" y="2239"/>
                </a:lnTo>
                <a:lnTo>
                  <a:pt x="26268" y="1406"/>
                </a:lnTo>
                <a:lnTo>
                  <a:pt x="25077" y="739"/>
                </a:lnTo>
                <a:lnTo>
                  <a:pt x="23815" y="263"/>
                </a:lnTo>
                <a:lnTo>
                  <a:pt x="2245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2"/>
          <p:cNvSpPr/>
          <p:nvPr/>
        </p:nvSpPr>
        <p:spPr>
          <a:xfrm rot="10800000">
            <a:off x="2917745" y="464913"/>
            <a:ext cx="983721" cy="978695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2"/>
          <p:cNvSpPr/>
          <p:nvPr/>
        </p:nvSpPr>
        <p:spPr>
          <a:xfrm rot="10800000">
            <a:off x="7834714" y="879936"/>
            <a:ext cx="458551" cy="456197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2"/>
          <p:cNvSpPr/>
          <p:nvPr/>
        </p:nvSpPr>
        <p:spPr>
          <a:xfrm rot="10800000">
            <a:off x="929938" y="3769684"/>
            <a:ext cx="803303" cy="799199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2"/>
          <p:cNvSpPr/>
          <p:nvPr/>
        </p:nvSpPr>
        <p:spPr>
          <a:xfrm rot="10800000">
            <a:off x="4634107" y="4031560"/>
            <a:ext cx="540071" cy="53732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2"/>
          <p:cNvSpPr/>
          <p:nvPr/>
        </p:nvSpPr>
        <p:spPr>
          <a:xfrm rot="10800000">
            <a:off x="5960270" y="253849"/>
            <a:ext cx="287970" cy="286499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/>
          <p:nvPr>
            <p:ph type="title"/>
          </p:nvPr>
        </p:nvSpPr>
        <p:spPr>
          <a:xfrm>
            <a:off x="720000" y="54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" type="body"/>
          </p:nvPr>
        </p:nvSpPr>
        <p:spPr>
          <a:xfrm>
            <a:off x="720000" y="1247450"/>
            <a:ext cx="7781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b="1"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9" name="Google Shape;29;p15"/>
          <p:cNvSpPr/>
          <p:nvPr/>
        </p:nvSpPr>
        <p:spPr>
          <a:xfrm rot="425452">
            <a:off x="6010748" y="-2225794"/>
            <a:ext cx="5360355" cy="3856698"/>
          </a:xfrm>
          <a:custGeom>
            <a:rect b="b" l="l" r="r" t="t"/>
            <a:pathLst>
              <a:path extrusionOk="0" h="38604" w="53655">
                <a:moveTo>
                  <a:pt x="45915" y="1"/>
                </a:moveTo>
                <a:lnTo>
                  <a:pt x="44724" y="215"/>
                </a:lnTo>
                <a:lnTo>
                  <a:pt x="43533" y="668"/>
                </a:lnTo>
                <a:lnTo>
                  <a:pt x="41795" y="1596"/>
                </a:lnTo>
                <a:lnTo>
                  <a:pt x="39580" y="3144"/>
                </a:lnTo>
                <a:lnTo>
                  <a:pt x="37437" y="4716"/>
                </a:lnTo>
                <a:lnTo>
                  <a:pt x="35889" y="5645"/>
                </a:lnTo>
                <a:lnTo>
                  <a:pt x="34865" y="6074"/>
                </a:lnTo>
                <a:lnTo>
                  <a:pt x="33864" y="6288"/>
                </a:lnTo>
                <a:lnTo>
                  <a:pt x="32888" y="6264"/>
                </a:lnTo>
                <a:lnTo>
                  <a:pt x="31912" y="5931"/>
                </a:lnTo>
                <a:lnTo>
                  <a:pt x="30959" y="5240"/>
                </a:lnTo>
                <a:lnTo>
                  <a:pt x="30483" y="4740"/>
                </a:lnTo>
                <a:lnTo>
                  <a:pt x="29840" y="4049"/>
                </a:lnTo>
                <a:lnTo>
                  <a:pt x="28244" y="2859"/>
                </a:lnTo>
                <a:lnTo>
                  <a:pt x="26387" y="1882"/>
                </a:lnTo>
                <a:lnTo>
                  <a:pt x="24386" y="1215"/>
                </a:lnTo>
                <a:lnTo>
                  <a:pt x="22338" y="882"/>
                </a:lnTo>
                <a:lnTo>
                  <a:pt x="20862" y="906"/>
                </a:lnTo>
                <a:lnTo>
                  <a:pt x="19909" y="1049"/>
                </a:lnTo>
                <a:lnTo>
                  <a:pt x="19004" y="1311"/>
                </a:lnTo>
                <a:lnTo>
                  <a:pt x="18171" y="1716"/>
                </a:lnTo>
                <a:lnTo>
                  <a:pt x="17409" y="2216"/>
                </a:lnTo>
                <a:lnTo>
                  <a:pt x="16766" y="2882"/>
                </a:lnTo>
                <a:lnTo>
                  <a:pt x="16480" y="3263"/>
                </a:lnTo>
                <a:lnTo>
                  <a:pt x="16265" y="3597"/>
                </a:lnTo>
                <a:lnTo>
                  <a:pt x="15956" y="4287"/>
                </a:lnTo>
                <a:lnTo>
                  <a:pt x="15670" y="5407"/>
                </a:lnTo>
                <a:lnTo>
                  <a:pt x="15527" y="7764"/>
                </a:lnTo>
                <a:lnTo>
                  <a:pt x="15408" y="10003"/>
                </a:lnTo>
                <a:lnTo>
                  <a:pt x="15146" y="10979"/>
                </a:lnTo>
                <a:lnTo>
                  <a:pt x="14860" y="11551"/>
                </a:lnTo>
                <a:lnTo>
                  <a:pt x="14432" y="12051"/>
                </a:lnTo>
                <a:lnTo>
                  <a:pt x="13860" y="12456"/>
                </a:lnTo>
                <a:lnTo>
                  <a:pt x="13122" y="12765"/>
                </a:lnTo>
                <a:lnTo>
                  <a:pt x="12193" y="12980"/>
                </a:lnTo>
                <a:lnTo>
                  <a:pt x="11645" y="13027"/>
                </a:lnTo>
                <a:lnTo>
                  <a:pt x="10741" y="13051"/>
                </a:lnTo>
                <a:lnTo>
                  <a:pt x="8907" y="12956"/>
                </a:lnTo>
                <a:lnTo>
                  <a:pt x="7097" y="12813"/>
                </a:lnTo>
                <a:lnTo>
                  <a:pt x="5287" y="12765"/>
                </a:lnTo>
                <a:lnTo>
                  <a:pt x="4430" y="12861"/>
                </a:lnTo>
                <a:lnTo>
                  <a:pt x="3977" y="12932"/>
                </a:lnTo>
                <a:lnTo>
                  <a:pt x="3168" y="13242"/>
                </a:lnTo>
                <a:lnTo>
                  <a:pt x="2405" y="13718"/>
                </a:lnTo>
                <a:lnTo>
                  <a:pt x="1739" y="14313"/>
                </a:lnTo>
                <a:lnTo>
                  <a:pt x="1167" y="15028"/>
                </a:lnTo>
                <a:lnTo>
                  <a:pt x="715" y="15814"/>
                </a:lnTo>
                <a:lnTo>
                  <a:pt x="357" y="16647"/>
                </a:lnTo>
                <a:lnTo>
                  <a:pt x="143" y="17504"/>
                </a:lnTo>
                <a:lnTo>
                  <a:pt x="72" y="17933"/>
                </a:lnTo>
                <a:lnTo>
                  <a:pt x="0" y="18695"/>
                </a:lnTo>
                <a:lnTo>
                  <a:pt x="72" y="20172"/>
                </a:lnTo>
                <a:lnTo>
                  <a:pt x="357" y="21600"/>
                </a:lnTo>
                <a:lnTo>
                  <a:pt x="881" y="22934"/>
                </a:lnTo>
                <a:lnTo>
                  <a:pt x="1620" y="24149"/>
                </a:lnTo>
                <a:lnTo>
                  <a:pt x="2572" y="25173"/>
                </a:lnTo>
                <a:lnTo>
                  <a:pt x="3715" y="25982"/>
                </a:lnTo>
                <a:lnTo>
                  <a:pt x="5073" y="26554"/>
                </a:lnTo>
                <a:lnTo>
                  <a:pt x="5811" y="26721"/>
                </a:lnTo>
                <a:lnTo>
                  <a:pt x="6787" y="26935"/>
                </a:lnTo>
                <a:lnTo>
                  <a:pt x="8026" y="27316"/>
                </a:lnTo>
                <a:lnTo>
                  <a:pt x="8740" y="27649"/>
                </a:lnTo>
                <a:lnTo>
                  <a:pt x="9359" y="28078"/>
                </a:lnTo>
                <a:lnTo>
                  <a:pt x="9883" y="28626"/>
                </a:lnTo>
                <a:lnTo>
                  <a:pt x="10312" y="29340"/>
                </a:lnTo>
                <a:lnTo>
                  <a:pt x="10669" y="30197"/>
                </a:lnTo>
                <a:lnTo>
                  <a:pt x="10812" y="30721"/>
                </a:lnTo>
                <a:lnTo>
                  <a:pt x="11026" y="31507"/>
                </a:lnTo>
                <a:lnTo>
                  <a:pt x="11622" y="32936"/>
                </a:lnTo>
                <a:lnTo>
                  <a:pt x="12503" y="34151"/>
                </a:lnTo>
                <a:lnTo>
                  <a:pt x="13694" y="35127"/>
                </a:lnTo>
                <a:lnTo>
                  <a:pt x="14432" y="35484"/>
                </a:lnTo>
                <a:lnTo>
                  <a:pt x="14837" y="35651"/>
                </a:lnTo>
                <a:lnTo>
                  <a:pt x="15742" y="35913"/>
                </a:lnTo>
                <a:lnTo>
                  <a:pt x="17147" y="36127"/>
                </a:lnTo>
                <a:lnTo>
                  <a:pt x="19052" y="36008"/>
                </a:lnTo>
                <a:lnTo>
                  <a:pt x="20457" y="35651"/>
                </a:lnTo>
                <a:lnTo>
                  <a:pt x="21314" y="35294"/>
                </a:lnTo>
                <a:lnTo>
                  <a:pt x="21719" y="35079"/>
                </a:lnTo>
                <a:lnTo>
                  <a:pt x="22576" y="34532"/>
                </a:lnTo>
                <a:lnTo>
                  <a:pt x="24458" y="33389"/>
                </a:lnTo>
                <a:lnTo>
                  <a:pt x="25934" y="32746"/>
                </a:lnTo>
                <a:lnTo>
                  <a:pt x="26934" y="32555"/>
                </a:lnTo>
                <a:lnTo>
                  <a:pt x="27911" y="32627"/>
                </a:lnTo>
                <a:lnTo>
                  <a:pt x="28887" y="33055"/>
                </a:lnTo>
                <a:lnTo>
                  <a:pt x="29340" y="33436"/>
                </a:lnTo>
                <a:lnTo>
                  <a:pt x="30888" y="34889"/>
                </a:lnTo>
                <a:lnTo>
                  <a:pt x="33055" y="36723"/>
                </a:lnTo>
                <a:lnTo>
                  <a:pt x="34364" y="37413"/>
                </a:lnTo>
                <a:lnTo>
                  <a:pt x="35341" y="37794"/>
                </a:lnTo>
                <a:lnTo>
                  <a:pt x="35889" y="37937"/>
                </a:lnTo>
                <a:lnTo>
                  <a:pt x="37270" y="38271"/>
                </a:lnTo>
                <a:lnTo>
                  <a:pt x="39627" y="38556"/>
                </a:lnTo>
                <a:lnTo>
                  <a:pt x="41294" y="38604"/>
                </a:lnTo>
                <a:lnTo>
                  <a:pt x="42962" y="38509"/>
                </a:lnTo>
                <a:lnTo>
                  <a:pt x="44557" y="38199"/>
                </a:lnTo>
                <a:lnTo>
                  <a:pt x="46034" y="37675"/>
                </a:lnTo>
                <a:lnTo>
                  <a:pt x="47320" y="36889"/>
                </a:lnTo>
                <a:lnTo>
                  <a:pt x="47867" y="36389"/>
                </a:lnTo>
                <a:lnTo>
                  <a:pt x="48177" y="36056"/>
                </a:lnTo>
                <a:lnTo>
                  <a:pt x="48653" y="35365"/>
                </a:lnTo>
                <a:lnTo>
                  <a:pt x="48963" y="34603"/>
                </a:lnTo>
                <a:lnTo>
                  <a:pt x="49177" y="33817"/>
                </a:lnTo>
                <a:lnTo>
                  <a:pt x="49272" y="32603"/>
                </a:lnTo>
                <a:lnTo>
                  <a:pt x="49034" y="30888"/>
                </a:lnTo>
                <a:lnTo>
                  <a:pt x="48510" y="29150"/>
                </a:lnTo>
                <a:lnTo>
                  <a:pt x="47796" y="27435"/>
                </a:lnTo>
                <a:lnTo>
                  <a:pt x="46605" y="25077"/>
                </a:lnTo>
                <a:lnTo>
                  <a:pt x="45891" y="23768"/>
                </a:lnTo>
                <a:lnTo>
                  <a:pt x="45510" y="23029"/>
                </a:lnTo>
                <a:lnTo>
                  <a:pt x="44795" y="21386"/>
                </a:lnTo>
                <a:lnTo>
                  <a:pt x="44533" y="20148"/>
                </a:lnTo>
                <a:lnTo>
                  <a:pt x="44557" y="19362"/>
                </a:lnTo>
                <a:lnTo>
                  <a:pt x="44795" y="18648"/>
                </a:lnTo>
                <a:lnTo>
                  <a:pt x="45343" y="18028"/>
                </a:lnTo>
                <a:lnTo>
                  <a:pt x="45748" y="17766"/>
                </a:lnTo>
                <a:lnTo>
                  <a:pt x="46534" y="17362"/>
                </a:lnTo>
                <a:lnTo>
                  <a:pt x="48153" y="16766"/>
                </a:lnTo>
                <a:lnTo>
                  <a:pt x="49725" y="16171"/>
                </a:lnTo>
                <a:lnTo>
                  <a:pt x="50820" y="15528"/>
                </a:lnTo>
                <a:lnTo>
                  <a:pt x="51487" y="14956"/>
                </a:lnTo>
                <a:lnTo>
                  <a:pt x="51797" y="14575"/>
                </a:lnTo>
                <a:lnTo>
                  <a:pt x="52130" y="14147"/>
                </a:lnTo>
                <a:lnTo>
                  <a:pt x="52654" y="13194"/>
                </a:lnTo>
                <a:lnTo>
                  <a:pt x="53083" y="12194"/>
                </a:lnTo>
                <a:lnTo>
                  <a:pt x="53392" y="11146"/>
                </a:lnTo>
                <a:lnTo>
                  <a:pt x="53583" y="10074"/>
                </a:lnTo>
                <a:lnTo>
                  <a:pt x="53654" y="8955"/>
                </a:lnTo>
                <a:lnTo>
                  <a:pt x="53607" y="7860"/>
                </a:lnTo>
                <a:lnTo>
                  <a:pt x="53464" y="6764"/>
                </a:lnTo>
                <a:lnTo>
                  <a:pt x="53178" y="5692"/>
                </a:lnTo>
                <a:lnTo>
                  <a:pt x="52821" y="4668"/>
                </a:lnTo>
                <a:lnTo>
                  <a:pt x="52321" y="3716"/>
                </a:lnTo>
                <a:lnTo>
                  <a:pt x="51749" y="2835"/>
                </a:lnTo>
                <a:lnTo>
                  <a:pt x="51035" y="2025"/>
                </a:lnTo>
                <a:lnTo>
                  <a:pt x="50249" y="1334"/>
                </a:lnTo>
                <a:lnTo>
                  <a:pt x="49344" y="763"/>
                </a:lnTo>
                <a:lnTo>
                  <a:pt x="48320" y="310"/>
                </a:lnTo>
                <a:lnTo>
                  <a:pt x="47796" y="144"/>
                </a:lnTo>
                <a:lnTo>
                  <a:pt x="47153" y="25"/>
                </a:lnTo>
                <a:lnTo>
                  <a:pt x="4591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5"/>
          <p:cNvSpPr/>
          <p:nvPr/>
        </p:nvSpPr>
        <p:spPr>
          <a:xfrm rot="899221">
            <a:off x="6286426" y="4045221"/>
            <a:ext cx="5360310" cy="3856666"/>
          </a:xfrm>
          <a:custGeom>
            <a:rect b="b" l="l" r="r" t="t"/>
            <a:pathLst>
              <a:path extrusionOk="0" h="38604" w="53655">
                <a:moveTo>
                  <a:pt x="45915" y="1"/>
                </a:moveTo>
                <a:lnTo>
                  <a:pt x="44724" y="215"/>
                </a:lnTo>
                <a:lnTo>
                  <a:pt x="43533" y="668"/>
                </a:lnTo>
                <a:lnTo>
                  <a:pt x="41795" y="1596"/>
                </a:lnTo>
                <a:lnTo>
                  <a:pt x="39580" y="3144"/>
                </a:lnTo>
                <a:lnTo>
                  <a:pt x="37437" y="4716"/>
                </a:lnTo>
                <a:lnTo>
                  <a:pt x="35889" y="5645"/>
                </a:lnTo>
                <a:lnTo>
                  <a:pt x="34865" y="6074"/>
                </a:lnTo>
                <a:lnTo>
                  <a:pt x="33864" y="6288"/>
                </a:lnTo>
                <a:lnTo>
                  <a:pt x="32888" y="6264"/>
                </a:lnTo>
                <a:lnTo>
                  <a:pt x="31912" y="5931"/>
                </a:lnTo>
                <a:lnTo>
                  <a:pt x="30959" y="5240"/>
                </a:lnTo>
                <a:lnTo>
                  <a:pt x="30483" y="4740"/>
                </a:lnTo>
                <a:lnTo>
                  <a:pt x="29840" y="4049"/>
                </a:lnTo>
                <a:lnTo>
                  <a:pt x="28244" y="2859"/>
                </a:lnTo>
                <a:lnTo>
                  <a:pt x="26387" y="1882"/>
                </a:lnTo>
                <a:lnTo>
                  <a:pt x="24386" y="1215"/>
                </a:lnTo>
                <a:lnTo>
                  <a:pt x="22338" y="882"/>
                </a:lnTo>
                <a:lnTo>
                  <a:pt x="20862" y="906"/>
                </a:lnTo>
                <a:lnTo>
                  <a:pt x="19909" y="1049"/>
                </a:lnTo>
                <a:lnTo>
                  <a:pt x="19004" y="1311"/>
                </a:lnTo>
                <a:lnTo>
                  <a:pt x="18171" y="1716"/>
                </a:lnTo>
                <a:lnTo>
                  <a:pt x="17409" y="2216"/>
                </a:lnTo>
                <a:lnTo>
                  <a:pt x="16766" y="2882"/>
                </a:lnTo>
                <a:lnTo>
                  <a:pt x="16480" y="3263"/>
                </a:lnTo>
                <a:lnTo>
                  <a:pt x="16265" y="3597"/>
                </a:lnTo>
                <a:lnTo>
                  <a:pt x="15956" y="4287"/>
                </a:lnTo>
                <a:lnTo>
                  <a:pt x="15670" y="5407"/>
                </a:lnTo>
                <a:lnTo>
                  <a:pt x="15527" y="7764"/>
                </a:lnTo>
                <a:lnTo>
                  <a:pt x="15408" y="10003"/>
                </a:lnTo>
                <a:lnTo>
                  <a:pt x="15146" y="10979"/>
                </a:lnTo>
                <a:lnTo>
                  <a:pt x="14860" y="11551"/>
                </a:lnTo>
                <a:lnTo>
                  <a:pt x="14432" y="12051"/>
                </a:lnTo>
                <a:lnTo>
                  <a:pt x="13860" y="12456"/>
                </a:lnTo>
                <a:lnTo>
                  <a:pt x="13122" y="12765"/>
                </a:lnTo>
                <a:lnTo>
                  <a:pt x="12193" y="12980"/>
                </a:lnTo>
                <a:lnTo>
                  <a:pt x="11645" y="13027"/>
                </a:lnTo>
                <a:lnTo>
                  <a:pt x="10741" y="13051"/>
                </a:lnTo>
                <a:lnTo>
                  <a:pt x="8907" y="12956"/>
                </a:lnTo>
                <a:lnTo>
                  <a:pt x="7097" y="12813"/>
                </a:lnTo>
                <a:lnTo>
                  <a:pt x="5287" y="12765"/>
                </a:lnTo>
                <a:lnTo>
                  <a:pt x="4430" y="12861"/>
                </a:lnTo>
                <a:lnTo>
                  <a:pt x="3977" y="12932"/>
                </a:lnTo>
                <a:lnTo>
                  <a:pt x="3168" y="13242"/>
                </a:lnTo>
                <a:lnTo>
                  <a:pt x="2405" y="13718"/>
                </a:lnTo>
                <a:lnTo>
                  <a:pt x="1739" y="14313"/>
                </a:lnTo>
                <a:lnTo>
                  <a:pt x="1167" y="15028"/>
                </a:lnTo>
                <a:lnTo>
                  <a:pt x="715" y="15814"/>
                </a:lnTo>
                <a:lnTo>
                  <a:pt x="357" y="16647"/>
                </a:lnTo>
                <a:lnTo>
                  <a:pt x="143" y="17504"/>
                </a:lnTo>
                <a:lnTo>
                  <a:pt x="72" y="17933"/>
                </a:lnTo>
                <a:lnTo>
                  <a:pt x="0" y="18695"/>
                </a:lnTo>
                <a:lnTo>
                  <a:pt x="72" y="20172"/>
                </a:lnTo>
                <a:lnTo>
                  <a:pt x="357" y="21600"/>
                </a:lnTo>
                <a:lnTo>
                  <a:pt x="881" y="22934"/>
                </a:lnTo>
                <a:lnTo>
                  <a:pt x="1620" y="24149"/>
                </a:lnTo>
                <a:lnTo>
                  <a:pt x="2572" y="25173"/>
                </a:lnTo>
                <a:lnTo>
                  <a:pt x="3715" y="25982"/>
                </a:lnTo>
                <a:lnTo>
                  <a:pt x="5073" y="26554"/>
                </a:lnTo>
                <a:lnTo>
                  <a:pt x="5811" y="26721"/>
                </a:lnTo>
                <a:lnTo>
                  <a:pt x="6787" y="26935"/>
                </a:lnTo>
                <a:lnTo>
                  <a:pt x="8026" y="27316"/>
                </a:lnTo>
                <a:lnTo>
                  <a:pt x="8740" y="27649"/>
                </a:lnTo>
                <a:lnTo>
                  <a:pt x="9359" y="28078"/>
                </a:lnTo>
                <a:lnTo>
                  <a:pt x="9883" y="28626"/>
                </a:lnTo>
                <a:lnTo>
                  <a:pt x="10312" y="29340"/>
                </a:lnTo>
                <a:lnTo>
                  <a:pt x="10669" y="30197"/>
                </a:lnTo>
                <a:lnTo>
                  <a:pt x="10812" y="30721"/>
                </a:lnTo>
                <a:lnTo>
                  <a:pt x="11026" y="31507"/>
                </a:lnTo>
                <a:lnTo>
                  <a:pt x="11622" y="32936"/>
                </a:lnTo>
                <a:lnTo>
                  <a:pt x="12503" y="34151"/>
                </a:lnTo>
                <a:lnTo>
                  <a:pt x="13694" y="35127"/>
                </a:lnTo>
                <a:lnTo>
                  <a:pt x="14432" y="35484"/>
                </a:lnTo>
                <a:lnTo>
                  <a:pt x="14837" y="35651"/>
                </a:lnTo>
                <a:lnTo>
                  <a:pt x="15742" y="35913"/>
                </a:lnTo>
                <a:lnTo>
                  <a:pt x="17147" y="36127"/>
                </a:lnTo>
                <a:lnTo>
                  <a:pt x="19052" y="36008"/>
                </a:lnTo>
                <a:lnTo>
                  <a:pt x="20457" y="35651"/>
                </a:lnTo>
                <a:lnTo>
                  <a:pt x="21314" y="35294"/>
                </a:lnTo>
                <a:lnTo>
                  <a:pt x="21719" y="35079"/>
                </a:lnTo>
                <a:lnTo>
                  <a:pt x="22576" y="34532"/>
                </a:lnTo>
                <a:lnTo>
                  <a:pt x="24458" y="33389"/>
                </a:lnTo>
                <a:lnTo>
                  <a:pt x="25934" y="32746"/>
                </a:lnTo>
                <a:lnTo>
                  <a:pt x="26934" y="32555"/>
                </a:lnTo>
                <a:lnTo>
                  <a:pt x="27911" y="32627"/>
                </a:lnTo>
                <a:lnTo>
                  <a:pt x="28887" y="33055"/>
                </a:lnTo>
                <a:lnTo>
                  <a:pt x="29340" y="33436"/>
                </a:lnTo>
                <a:lnTo>
                  <a:pt x="30888" y="34889"/>
                </a:lnTo>
                <a:lnTo>
                  <a:pt x="33055" y="36723"/>
                </a:lnTo>
                <a:lnTo>
                  <a:pt x="34364" y="37413"/>
                </a:lnTo>
                <a:lnTo>
                  <a:pt x="35341" y="37794"/>
                </a:lnTo>
                <a:lnTo>
                  <a:pt x="35889" y="37937"/>
                </a:lnTo>
                <a:lnTo>
                  <a:pt x="37270" y="38271"/>
                </a:lnTo>
                <a:lnTo>
                  <a:pt x="39627" y="38556"/>
                </a:lnTo>
                <a:lnTo>
                  <a:pt x="41294" y="38604"/>
                </a:lnTo>
                <a:lnTo>
                  <a:pt x="42962" y="38509"/>
                </a:lnTo>
                <a:lnTo>
                  <a:pt x="44557" y="38199"/>
                </a:lnTo>
                <a:lnTo>
                  <a:pt x="46034" y="37675"/>
                </a:lnTo>
                <a:lnTo>
                  <a:pt x="47320" y="36889"/>
                </a:lnTo>
                <a:lnTo>
                  <a:pt x="47867" y="36389"/>
                </a:lnTo>
                <a:lnTo>
                  <a:pt x="48177" y="36056"/>
                </a:lnTo>
                <a:lnTo>
                  <a:pt x="48653" y="35365"/>
                </a:lnTo>
                <a:lnTo>
                  <a:pt x="48963" y="34603"/>
                </a:lnTo>
                <a:lnTo>
                  <a:pt x="49177" y="33817"/>
                </a:lnTo>
                <a:lnTo>
                  <a:pt x="49272" y="32603"/>
                </a:lnTo>
                <a:lnTo>
                  <a:pt x="49034" y="30888"/>
                </a:lnTo>
                <a:lnTo>
                  <a:pt x="48510" y="29150"/>
                </a:lnTo>
                <a:lnTo>
                  <a:pt x="47796" y="27435"/>
                </a:lnTo>
                <a:lnTo>
                  <a:pt x="46605" y="25077"/>
                </a:lnTo>
                <a:lnTo>
                  <a:pt x="45891" y="23768"/>
                </a:lnTo>
                <a:lnTo>
                  <a:pt x="45510" y="23029"/>
                </a:lnTo>
                <a:lnTo>
                  <a:pt x="44795" y="21386"/>
                </a:lnTo>
                <a:lnTo>
                  <a:pt x="44533" y="20148"/>
                </a:lnTo>
                <a:lnTo>
                  <a:pt x="44557" y="19362"/>
                </a:lnTo>
                <a:lnTo>
                  <a:pt x="44795" y="18648"/>
                </a:lnTo>
                <a:lnTo>
                  <a:pt x="45343" y="18028"/>
                </a:lnTo>
                <a:lnTo>
                  <a:pt x="45748" y="17766"/>
                </a:lnTo>
                <a:lnTo>
                  <a:pt x="46534" y="17362"/>
                </a:lnTo>
                <a:lnTo>
                  <a:pt x="48153" y="16766"/>
                </a:lnTo>
                <a:lnTo>
                  <a:pt x="49725" y="16171"/>
                </a:lnTo>
                <a:lnTo>
                  <a:pt x="50820" y="15528"/>
                </a:lnTo>
                <a:lnTo>
                  <a:pt x="51487" y="14956"/>
                </a:lnTo>
                <a:lnTo>
                  <a:pt x="51797" y="14575"/>
                </a:lnTo>
                <a:lnTo>
                  <a:pt x="52130" y="14147"/>
                </a:lnTo>
                <a:lnTo>
                  <a:pt x="52654" y="13194"/>
                </a:lnTo>
                <a:lnTo>
                  <a:pt x="53083" y="12194"/>
                </a:lnTo>
                <a:lnTo>
                  <a:pt x="53392" y="11146"/>
                </a:lnTo>
                <a:lnTo>
                  <a:pt x="53583" y="10074"/>
                </a:lnTo>
                <a:lnTo>
                  <a:pt x="53654" y="8955"/>
                </a:lnTo>
                <a:lnTo>
                  <a:pt x="53607" y="7860"/>
                </a:lnTo>
                <a:lnTo>
                  <a:pt x="53464" y="6764"/>
                </a:lnTo>
                <a:lnTo>
                  <a:pt x="53178" y="5692"/>
                </a:lnTo>
                <a:lnTo>
                  <a:pt x="52821" y="4668"/>
                </a:lnTo>
                <a:lnTo>
                  <a:pt x="52321" y="3716"/>
                </a:lnTo>
                <a:lnTo>
                  <a:pt x="51749" y="2835"/>
                </a:lnTo>
                <a:lnTo>
                  <a:pt x="51035" y="2025"/>
                </a:lnTo>
                <a:lnTo>
                  <a:pt x="50249" y="1334"/>
                </a:lnTo>
                <a:lnTo>
                  <a:pt x="49344" y="763"/>
                </a:lnTo>
                <a:lnTo>
                  <a:pt x="48320" y="310"/>
                </a:lnTo>
                <a:lnTo>
                  <a:pt x="47796" y="144"/>
                </a:lnTo>
                <a:lnTo>
                  <a:pt x="47153" y="25"/>
                </a:lnTo>
                <a:lnTo>
                  <a:pt x="4591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5"/>
          <p:cNvSpPr/>
          <p:nvPr/>
        </p:nvSpPr>
        <p:spPr>
          <a:xfrm rot="10800000">
            <a:off x="8339902" y="2569086"/>
            <a:ext cx="458551" cy="456197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5"/>
          <p:cNvSpPr/>
          <p:nvPr/>
        </p:nvSpPr>
        <p:spPr>
          <a:xfrm rot="10800000">
            <a:off x="537580" y="3661738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5"/>
          <p:cNvSpPr/>
          <p:nvPr/>
        </p:nvSpPr>
        <p:spPr>
          <a:xfrm rot="10800000">
            <a:off x="4826005" y="270762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5"/>
          <p:cNvSpPr/>
          <p:nvPr/>
        </p:nvSpPr>
        <p:spPr>
          <a:xfrm rot="10800000">
            <a:off x="4651313" y="4684499"/>
            <a:ext cx="174678" cy="173774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5"/>
          <p:cNvSpPr/>
          <p:nvPr/>
        </p:nvSpPr>
        <p:spPr>
          <a:xfrm rot="10800000">
            <a:off x="220751" y="197024"/>
            <a:ext cx="174678" cy="173774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ctrTitle"/>
          </p:nvPr>
        </p:nvSpPr>
        <p:spPr>
          <a:xfrm>
            <a:off x="2605800" y="2387850"/>
            <a:ext cx="3932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6" name="Google Shape;226;p34"/>
          <p:cNvSpPr txBox="1"/>
          <p:nvPr>
            <p:ph idx="1" type="subTitle"/>
          </p:nvPr>
        </p:nvSpPr>
        <p:spPr>
          <a:xfrm>
            <a:off x="2605650" y="3211650"/>
            <a:ext cx="3932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700">
                <a:latin typeface="Bellota Text"/>
                <a:ea typeface="Bellota Text"/>
                <a:cs typeface="Bellota Text"/>
                <a:sym typeface="Bellota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227" name="Google Shape;227;p34"/>
          <p:cNvGrpSpPr/>
          <p:nvPr/>
        </p:nvGrpSpPr>
        <p:grpSpPr>
          <a:xfrm>
            <a:off x="1643524" y="2254284"/>
            <a:ext cx="881586" cy="2120611"/>
            <a:chOff x="2080249" y="2511684"/>
            <a:chExt cx="881586" cy="2120611"/>
          </a:xfrm>
        </p:grpSpPr>
        <p:sp>
          <p:nvSpPr>
            <p:cNvPr id="228" name="Google Shape;228;p34"/>
            <p:cNvSpPr/>
            <p:nvPr/>
          </p:nvSpPr>
          <p:spPr>
            <a:xfrm>
              <a:off x="2554643" y="4514635"/>
              <a:ext cx="117692" cy="117660"/>
            </a:xfrm>
            <a:custGeom>
              <a:rect b="b" l="l" r="r" t="t"/>
              <a:pathLst>
                <a:path extrusionOk="0" h="3668" w="3669">
                  <a:moveTo>
                    <a:pt x="1834" y="0"/>
                  </a:moveTo>
                  <a:lnTo>
                    <a:pt x="1453" y="24"/>
                  </a:lnTo>
                  <a:lnTo>
                    <a:pt x="787" y="286"/>
                  </a:lnTo>
                  <a:lnTo>
                    <a:pt x="310" y="786"/>
                  </a:lnTo>
                  <a:lnTo>
                    <a:pt x="25" y="1453"/>
                  </a:lnTo>
                  <a:lnTo>
                    <a:pt x="1" y="1834"/>
                  </a:lnTo>
                  <a:lnTo>
                    <a:pt x="25" y="2191"/>
                  </a:lnTo>
                  <a:lnTo>
                    <a:pt x="310" y="2858"/>
                  </a:lnTo>
                  <a:lnTo>
                    <a:pt x="787" y="3358"/>
                  </a:lnTo>
                  <a:lnTo>
                    <a:pt x="1453" y="3644"/>
                  </a:lnTo>
                  <a:lnTo>
                    <a:pt x="1834" y="3668"/>
                  </a:lnTo>
                  <a:lnTo>
                    <a:pt x="2215" y="3644"/>
                  </a:lnTo>
                  <a:lnTo>
                    <a:pt x="2858" y="3358"/>
                  </a:lnTo>
                  <a:lnTo>
                    <a:pt x="3359" y="2858"/>
                  </a:lnTo>
                  <a:lnTo>
                    <a:pt x="3644" y="2191"/>
                  </a:lnTo>
                  <a:lnTo>
                    <a:pt x="3668" y="1834"/>
                  </a:lnTo>
                  <a:lnTo>
                    <a:pt x="3644" y="1453"/>
                  </a:lnTo>
                  <a:lnTo>
                    <a:pt x="3359" y="786"/>
                  </a:lnTo>
                  <a:lnTo>
                    <a:pt x="2858" y="286"/>
                  </a:lnTo>
                  <a:lnTo>
                    <a:pt x="2215" y="24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rgbClr val="CCF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4"/>
            <p:cNvSpPr/>
            <p:nvPr/>
          </p:nvSpPr>
          <p:spPr>
            <a:xfrm>
              <a:off x="2762441" y="3998220"/>
              <a:ext cx="199394" cy="199426"/>
            </a:xfrm>
            <a:custGeom>
              <a:rect b="b" l="l" r="r" t="t"/>
              <a:pathLst>
                <a:path extrusionOk="0" h="6217" w="6216">
                  <a:moveTo>
                    <a:pt x="2787" y="1"/>
                  </a:moveTo>
                  <a:lnTo>
                    <a:pt x="2191" y="144"/>
                  </a:lnTo>
                  <a:lnTo>
                    <a:pt x="1643" y="358"/>
                  </a:lnTo>
                  <a:lnTo>
                    <a:pt x="1143" y="691"/>
                  </a:lnTo>
                  <a:lnTo>
                    <a:pt x="715" y="1120"/>
                  </a:lnTo>
                  <a:lnTo>
                    <a:pt x="381" y="1620"/>
                  </a:lnTo>
                  <a:lnTo>
                    <a:pt x="143" y="2168"/>
                  </a:lnTo>
                  <a:lnTo>
                    <a:pt x="24" y="2787"/>
                  </a:lnTo>
                  <a:lnTo>
                    <a:pt x="0" y="3097"/>
                  </a:lnTo>
                  <a:lnTo>
                    <a:pt x="24" y="3430"/>
                  </a:lnTo>
                  <a:lnTo>
                    <a:pt x="143" y="4025"/>
                  </a:lnTo>
                  <a:lnTo>
                    <a:pt x="381" y="4597"/>
                  </a:lnTo>
                  <a:lnTo>
                    <a:pt x="715" y="5073"/>
                  </a:lnTo>
                  <a:lnTo>
                    <a:pt x="1143" y="5502"/>
                  </a:lnTo>
                  <a:lnTo>
                    <a:pt x="1643" y="5835"/>
                  </a:lnTo>
                  <a:lnTo>
                    <a:pt x="2191" y="6074"/>
                  </a:lnTo>
                  <a:lnTo>
                    <a:pt x="2787" y="6193"/>
                  </a:lnTo>
                  <a:lnTo>
                    <a:pt x="3120" y="6216"/>
                  </a:lnTo>
                  <a:lnTo>
                    <a:pt x="3430" y="6193"/>
                  </a:lnTo>
                  <a:lnTo>
                    <a:pt x="4049" y="6074"/>
                  </a:lnTo>
                  <a:lnTo>
                    <a:pt x="4596" y="5835"/>
                  </a:lnTo>
                  <a:lnTo>
                    <a:pt x="5097" y="5502"/>
                  </a:lnTo>
                  <a:lnTo>
                    <a:pt x="5525" y="5073"/>
                  </a:lnTo>
                  <a:lnTo>
                    <a:pt x="5859" y="4597"/>
                  </a:lnTo>
                  <a:lnTo>
                    <a:pt x="6097" y="4025"/>
                  </a:lnTo>
                  <a:lnTo>
                    <a:pt x="6216" y="3430"/>
                  </a:lnTo>
                  <a:lnTo>
                    <a:pt x="6216" y="3097"/>
                  </a:lnTo>
                  <a:lnTo>
                    <a:pt x="6216" y="2787"/>
                  </a:lnTo>
                  <a:lnTo>
                    <a:pt x="6097" y="2168"/>
                  </a:lnTo>
                  <a:lnTo>
                    <a:pt x="5859" y="1620"/>
                  </a:lnTo>
                  <a:lnTo>
                    <a:pt x="5525" y="1120"/>
                  </a:lnTo>
                  <a:lnTo>
                    <a:pt x="5097" y="691"/>
                  </a:lnTo>
                  <a:lnTo>
                    <a:pt x="4596" y="358"/>
                  </a:lnTo>
                  <a:lnTo>
                    <a:pt x="4049" y="144"/>
                  </a:lnTo>
                  <a:lnTo>
                    <a:pt x="3430" y="1"/>
                  </a:lnTo>
                  <a:close/>
                </a:path>
              </a:pathLst>
            </a:custGeom>
            <a:solidFill>
              <a:srgbClr val="CCF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4"/>
            <p:cNvSpPr/>
            <p:nvPr/>
          </p:nvSpPr>
          <p:spPr>
            <a:xfrm>
              <a:off x="2299498" y="3941699"/>
              <a:ext cx="113105" cy="113105"/>
            </a:xfrm>
            <a:custGeom>
              <a:rect b="b" l="l" r="r" t="t"/>
              <a:pathLst>
                <a:path extrusionOk="0" h="3526" w="3526">
                  <a:moveTo>
                    <a:pt x="1763" y="1"/>
                  </a:moveTo>
                  <a:lnTo>
                    <a:pt x="1406" y="24"/>
                  </a:lnTo>
                  <a:lnTo>
                    <a:pt x="763" y="286"/>
                  </a:lnTo>
                  <a:lnTo>
                    <a:pt x="286" y="763"/>
                  </a:lnTo>
                  <a:lnTo>
                    <a:pt x="24" y="1406"/>
                  </a:lnTo>
                  <a:lnTo>
                    <a:pt x="1" y="1763"/>
                  </a:lnTo>
                  <a:lnTo>
                    <a:pt x="24" y="2120"/>
                  </a:lnTo>
                  <a:lnTo>
                    <a:pt x="286" y="2763"/>
                  </a:lnTo>
                  <a:lnTo>
                    <a:pt x="763" y="3239"/>
                  </a:lnTo>
                  <a:lnTo>
                    <a:pt x="1406" y="3501"/>
                  </a:lnTo>
                  <a:lnTo>
                    <a:pt x="1763" y="3525"/>
                  </a:lnTo>
                  <a:lnTo>
                    <a:pt x="2120" y="3501"/>
                  </a:lnTo>
                  <a:lnTo>
                    <a:pt x="2763" y="3239"/>
                  </a:lnTo>
                  <a:lnTo>
                    <a:pt x="3239" y="2763"/>
                  </a:lnTo>
                  <a:lnTo>
                    <a:pt x="3501" y="2120"/>
                  </a:lnTo>
                  <a:lnTo>
                    <a:pt x="3525" y="1763"/>
                  </a:lnTo>
                  <a:lnTo>
                    <a:pt x="3501" y="1406"/>
                  </a:lnTo>
                  <a:lnTo>
                    <a:pt x="3239" y="763"/>
                  </a:lnTo>
                  <a:lnTo>
                    <a:pt x="2763" y="286"/>
                  </a:lnTo>
                  <a:lnTo>
                    <a:pt x="2120" y="24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rgbClr val="CCF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4"/>
            <p:cNvSpPr/>
            <p:nvPr/>
          </p:nvSpPr>
          <p:spPr>
            <a:xfrm>
              <a:off x="2080249" y="2910440"/>
              <a:ext cx="316316" cy="316284"/>
            </a:xfrm>
            <a:custGeom>
              <a:rect b="b" l="l" r="r" t="t"/>
              <a:pathLst>
                <a:path extrusionOk="0" h="9860" w="9861">
                  <a:moveTo>
                    <a:pt x="4931" y="0"/>
                  </a:moveTo>
                  <a:lnTo>
                    <a:pt x="4430" y="24"/>
                  </a:lnTo>
                  <a:lnTo>
                    <a:pt x="3454" y="215"/>
                  </a:lnTo>
                  <a:lnTo>
                    <a:pt x="2573" y="596"/>
                  </a:lnTo>
                  <a:lnTo>
                    <a:pt x="1787" y="1143"/>
                  </a:lnTo>
                  <a:lnTo>
                    <a:pt x="1120" y="1810"/>
                  </a:lnTo>
                  <a:lnTo>
                    <a:pt x="596" y="2596"/>
                  </a:lnTo>
                  <a:lnTo>
                    <a:pt x="215" y="3477"/>
                  </a:lnTo>
                  <a:lnTo>
                    <a:pt x="25" y="4430"/>
                  </a:lnTo>
                  <a:lnTo>
                    <a:pt x="1" y="4930"/>
                  </a:lnTo>
                  <a:lnTo>
                    <a:pt x="25" y="5454"/>
                  </a:lnTo>
                  <a:lnTo>
                    <a:pt x="215" y="6406"/>
                  </a:lnTo>
                  <a:lnTo>
                    <a:pt x="596" y="7287"/>
                  </a:lnTo>
                  <a:lnTo>
                    <a:pt x="1120" y="8073"/>
                  </a:lnTo>
                  <a:lnTo>
                    <a:pt x="1787" y="8740"/>
                  </a:lnTo>
                  <a:lnTo>
                    <a:pt x="2573" y="9288"/>
                  </a:lnTo>
                  <a:lnTo>
                    <a:pt x="3454" y="9645"/>
                  </a:lnTo>
                  <a:lnTo>
                    <a:pt x="4430" y="9859"/>
                  </a:lnTo>
                  <a:lnTo>
                    <a:pt x="5431" y="9859"/>
                  </a:lnTo>
                  <a:lnTo>
                    <a:pt x="6383" y="9645"/>
                  </a:lnTo>
                  <a:lnTo>
                    <a:pt x="7288" y="9288"/>
                  </a:lnTo>
                  <a:lnTo>
                    <a:pt x="8074" y="8740"/>
                  </a:lnTo>
                  <a:lnTo>
                    <a:pt x="8741" y="8073"/>
                  </a:lnTo>
                  <a:lnTo>
                    <a:pt x="9265" y="7287"/>
                  </a:lnTo>
                  <a:lnTo>
                    <a:pt x="9646" y="6406"/>
                  </a:lnTo>
                  <a:lnTo>
                    <a:pt x="9836" y="5454"/>
                  </a:lnTo>
                  <a:lnTo>
                    <a:pt x="9860" y="4930"/>
                  </a:lnTo>
                  <a:lnTo>
                    <a:pt x="9836" y="4430"/>
                  </a:lnTo>
                  <a:lnTo>
                    <a:pt x="9646" y="3477"/>
                  </a:lnTo>
                  <a:lnTo>
                    <a:pt x="9265" y="2596"/>
                  </a:lnTo>
                  <a:lnTo>
                    <a:pt x="8741" y="1810"/>
                  </a:lnTo>
                  <a:lnTo>
                    <a:pt x="8074" y="1143"/>
                  </a:lnTo>
                  <a:lnTo>
                    <a:pt x="7288" y="596"/>
                  </a:lnTo>
                  <a:lnTo>
                    <a:pt x="6383" y="215"/>
                  </a:lnTo>
                  <a:lnTo>
                    <a:pt x="5431" y="24"/>
                  </a:lnTo>
                  <a:lnTo>
                    <a:pt x="4931" y="0"/>
                  </a:lnTo>
                  <a:close/>
                </a:path>
              </a:pathLst>
            </a:custGeom>
            <a:solidFill>
              <a:srgbClr val="CCF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4"/>
            <p:cNvSpPr/>
            <p:nvPr/>
          </p:nvSpPr>
          <p:spPr>
            <a:xfrm>
              <a:off x="2396533" y="3164814"/>
              <a:ext cx="551573" cy="552342"/>
            </a:xfrm>
            <a:custGeom>
              <a:rect b="b" l="l" r="r" t="t"/>
              <a:pathLst>
                <a:path extrusionOk="0" h="17219" w="17195">
                  <a:moveTo>
                    <a:pt x="8597" y="0"/>
                  </a:moveTo>
                  <a:lnTo>
                    <a:pt x="7716" y="48"/>
                  </a:lnTo>
                  <a:lnTo>
                    <a:pt x="6025" y="381"/>
                  </a:lnTo>
                  <a:lnTo>
                    <a:pt x="4477" y="1024"/>
                  </a:lnTo>
                  <a:lnTo>
                    <a:pt x="3120" y="1953"/>
                  </a:lnTo>
                  <a:lnTo>
                    <a:pt x="1953" y="3120"/>
                  </a:lnTo>
                  <a:lnTo>
                    <a:pt x="1024" y="4501"/>
                  </a:lnTo>
                  <a:lnTo>
                    <a:pt x="357" y="6049"/>
                  </a:lnTo>
                  <a:lnTo>
                    <a:pt x="24" y="7716"/>
                  </a:lnTo>
                  <a:lnTo>
                    <a:pt x="0" y="8597"/>
                  </a:lnTo>
                  <a:lnTo>
                    <a:pt x="24" y="9502"/>
                  </a:lnTo>
                  <a:lnTo>
                    <a:pt x="357" y="11169"/>
                  </a:lnTo>
                  <a:lnTo>
                    <a:pt x="1024" y="12717"/>
                  </a:lnTo>
                  <a:lnTo>
                    <a:pt x="1953" y="14098"/>
                  </a:lnTo>
                  <a:lnTo>
                    <a:pt x="3120" y="15265"/>
                  </a:lnTo>
                  <a:lnTo>
                    <a:pt x="4477" y="16170"/>
                  </a:lnTo>
                  <a:lnTo>
                    <a:pt x="6025" y="16837"/>
                  </a:lnTo>
                  <a:lnTo>
                    <a:pt x="7716" y="17171"/>
                  </a:lnTo>
                  <a:lnTo>
                    <a:pt x="8597" y="17218"/>
                  </a:lnTo>
                  <a:lnTo>
                    <a:pt x="9478" y="17171"/>
                  </a:lnTo>
                  <a:lnTo>
                    <a:pt x="11145" y="16837"/>
                  </a:lnTo>
                  <a:lnTo>
                    <a:pt x="12693" y="16170"/>
                  </a:lnTo>
                  <a:lnTo>
                    <a:pt x="14074" y="15265"/>
                  </a:lnTo>
                  <a:lnTo>
                    <a:pt x="15241" y="14098"/>
                  </a:lnTo>
                  <a:lnTo>
                    <a:pt x="16170" y="12717"/>
                  </a:lnTo>
                  <a:lnTo>
                    <a:pt x="16813" y="11169"/>
                  </a:lnTo>
                  <a:lnTo>
                    <a:pt x="17170" y="9502"/>
                  </a:lnTo>
                  <a:lnTo>
                    <a:pt x="17194" y="8597"/>
                  </a:lnTo>
                  <a:lnTo>
                    <a:pt x="17170" y="7716"/>
                  </a:lnTo>
                  <a:lnTo>
                    <a:pt x="16813" y="6049"/>
                  </a:lnTo>
                  <a:lnTo>
                    <a:pt x="16170" y="4501"/>
                  </a:lnTo>
                  <a:lnTo>
                    <a:pt x="15241" y="3120"/>
                  </a:lnTo>
                  <a:lnTo>
                    <a:pt x="14074" y="1953"/>
                  </a:lnTo>
                  <a:lnTo>
                    <a:pt x="12693" y="1024"/>
                  </a:lnTo>
                  <a:lnTo>
                    <a:pt x="11145" y="381"/>
                  </a:lnTo>
                  <a:lnTo>
                    <a:pt x="9478" y="48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CCF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4"/>
            <p:cNvSpPr/>
            <p:nvPr/>
          </p:nvSpPr>
          <p:spPr>
            <a:xfrm>
              <a:off x="2675350" y="2511684"/>
              <a:ext cx="174951" cy="174951"/>
            </a:xfrm>
            <a:custGeom>
              <a:rect b="b" l="l" r="r" t="t"/>
              <a:pathLst>
                <a:path extrusionOk="0" h="5454" w="5454">
                  <a:moveTo>
                    <a:pt x="2715" y="0"/>
                  </a:moveTo>
                  <a:lnTo>
                    <a:pt x="2168" y="48"/>
                  </a:lnTo>
                  <a:lnTo>
                    <a:pt x="1191" y="453"/>
                  </a:lnTo>
                  <a:lnTo>
                    <a:pt x="453" y="1191"/>
                  </a:lnTo>
                  <a:lnTo>
                    <a:pt x="24" y="2167"/>
                  </a:lnTo>
                  <a:lnTo>
                    <a:pt x="0" y="2739"/>
                  </a:lnTo>
                  <a:lnTo>
                    <a:pt x="24" y="3286"/>
                  </a:lnTo>
                  <a:lnTo>
                    <a:pt x="453" y="4263"/>
                  </a:lnTo>
                  <a:lnTo>
                    <a:pt x="1191" y="5001"/>
                  </a:lnTo>
                  <a:lnTo>
                    <a:pt x="2168" y="5430"/>
                  </a:lnTo>
                  <a:lnTo>
                    <a:pt x="2715" y="5454"/>
                  </a:lnTo>
                  <a:lnTo>
                    <a:pt x="3287" y="5430"/>
                  </a:lnTo>
                  <a:lnTo>
                    <a:pt x="4263" y="5001"/>
                  </a:lnTo>
                  <a:lnTo>
                    <a:pt x="5001" y="4263"/>
                  </a:lnTo>
                  <a:lnTo>
                    <a:pt x="5406" y="3286"/>
                  </a:lnTo>
                  <a:lnTo>
                    <a:pt x="5454" y="2739"/>
                  </a:lnTo>
                  <a:lnTo>
                    <a:pt x="5406" y="2167"/>
                  </a:lnTo>
                  <a:lnTo>
                    <a:pt x="5001" y="1191"/>
                  </a:lnTo>
                  <a:lnTo>
                    <a:pt x="4263" y="453"/>
                  </a:lnTo>
                  <a:lnTo>
                    <a:pt x="3287" y="48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rgbClr val="CCF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34"/>
          <p:cNvGrpSpPr/>
          <p:nvPr/>
        </p:nvGrpSpPr>
        <p:grpSpPr>
          <a:xfrm>
            <a:off x="5331828" y="131384"/>
            <a:ext cx="784736" cy="1951436"/>
            <a:chOff x="5694341" y="520172"/>
            <a:chExt cx="784736" cy="1951436"/>
          </a:xfrm>
        </p:grpSpPr>
        <p:sp>
          <p:nvSpPr>
            <p:cNvPr id="235" name="Google Shape;235;p34"/>
            <p:cNvSpPr/>
            <p:nvPr/>
          </p:nvSpPr>
          <p:spPr>
            <a:xfrm>
              <a:off x="6058693" y="2353948"/>
              <a:ext cx="117692" cy="117660"/>
            </a:xfrm>
            <a:custGeom>
              <a:rect b="b" l="l" r="r" t="t"/>
              <a:pathLst>
                <a:path extrusionOk="0" h="3668" w="3669">
                  <a:moveTo>
                    <a:pt x="1834" y="0"/>
                  </a:moveTo>
                  <a:lnTo>
                    <a:pt x="1453" y="24"/>
                  </a:lnTo>
                  <a:lnTo>
                    <a:pt x="787" y="286"/>
                  </a:lnTo>
                  <a:lnTo>
                    <a:pt x="310" y="786"/>
                  </a:lnTo>
                  <a:lnTo>
                    <a:pt x="25" y="1453"/>
                  </a:lnTo>
                  <a:lnTo>
                    <a:pt x="1" y="1834"/>
                  </a:lnTo>
                  <a:lnTo>
                    <a:pt x="25" y="2191"/>
                  </a:lnTo>
                  <a:lnTo>
                    <a:pt x="310" y="2858"/>
                  </a:lnTo>
                  <a:lnTo>
                    <a:pt x="787" y="3358"/>
                  </a:lnTo>
                  <a:lnTo>
                    <a:pt x="1453" y="3644"/>
                  </a:lnTo>
                  <a:lnTo>
                    <a:pt x="1834" y="3668"/>
                  </a:lnTo>
                  <a:lnTo>
                    <a:pt x="2215" y="3644"/>
                  </a:lnTo>
                  <a:lnTo>
                    <a:pt x="2858" y="3358"/>
                  </a:lnTo>
                  <a:lnTo>
                    <a:pt x="3359" y="2858"/>
                  </a:lnTo>
                  <a:lnTo>
                    <a:pt x="3644" y="2191"/>
                  </a:lnTo>
                  <a:lnTo>
                    <a:pt x="3668" y="1834"/>
                  </a:lnTo>
                  <a:lnTo>
                    <a:pt x="3644" y="1453"/>
                  </a:lnTo>
                  <a:lnTo>
                    <a:pt x="3359" y="786"/>
                  </a:lnTo>
                  <a:lnTo>
                    <a:pt x="2858" y="286"/>
                  </a:lnTo>
                  <a:lnTo>
                    <a:pt x="2215" y="24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rgbClr val="CCF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4"/>
            <p:cNvSpPr/>
            <p:nvPr/>
          </p:nvSpPr>
          <p:spPr>
            <a:xfrm>
              <a:off x="5694341" y="1497595"/>
              <a:ext cx="199394" cy="199426"/>
            </a:xfrm>
            <a:custGeom>
              <a:rect b="b" l="l" r="r" t="t"/>
              <a:pathLst>
                <a:path extrusionOk="0" h="6217" w="6216">
                  <a:moveTo>
                    <a:pt x="2787" y="1"/>
                  </a:moveTo>
                  <a:lnTo>
                    <a:pt x="2191" y="144"/>
                  </a:lnTo>
                  <a:lnTo>
                    <a:pt x="1643" y="358"/>
                  </a:lnTo>
                  <a:lnTo>
                    <a:pt x="1143" y="691"/>
                  </a:lnTo>
                  <a:lnTo>
                    <a:pt x="715" y="1120"/>
                  </a:lnTo>
                  <a:lnTo>
                    <a:pt x="381" y="1620"/>
                  </a:lnTo>
                  <a:lnTo>
                    <a:pt x="143" y="2168"/>
                  </a:lnTo>
                  <a:lnTo>
                    <a:pt x="24" y="2787"/>
                  </a:lnTo>
                  <a:lnTo>
                    <a:pt x="0" y="3097"/>
                  </a:lnTo>
                  <a:lnTo>
                    <a:pt x="24" y="3430"/>
                  </a:lnTo>
                  <a:lnTo>
                    <a:pt x="143" y="4025"/>
                  </a:lnTo>
                  <a:lnTo>
                    <a:pt x="381" y="4597"/>
                  </a:lnTo>
                  <a:lnTo>
                    <a:pt x="715" y="5073"/>
                  </a:lnTo>
                  <a:lnTo>
                    <a:pt x="1143" y="5502"/>
                  </a:lnTo>
                  <a:lnTo>
                    <a:pt x="1643" y="5835"/>
                  </a:lnTo>
                  <a:lnTo>
                    <a:pt x="2191" y="6074"/>
                  </a:lnTo>
                  <a:lnTo>
                    <a:pt x="2787" y="6193"/>
                  </a:lnTo>
                  <a:lnTo>
                    <a:pt x="3120" y="6216"/>
                  </a:lnTo>
                  <a:lnTo>
                    <a:pt x="3430" y="6193"/>
                  </a:lnTo>
                  <a:lnTo>
                    <a:pt x="4049" y="6074"/>
                  </a:lnTo>
                  <a:lnTo>
                    <a:pt x="4596" y="5835"/>
                  </a:lnTo>
                  <a:lnTo>
                    <a:pt x="5097" y="5502"/>
                  </a:lnTo>
                  <a:lnTo>
                    <a:pt x="5525" y="5073"/>
                  </a:lnTo>
                  <a:lnTo>
                    <a:pt x="5859" y="4597"/>
                  </a:lnTo>
                  <a:lnTo>
                    <a:pt x="6097" y="4025"/>
                  </a:lnTo>
                  <a:lnTo>
                    <a:pt x="6216" y="3430"/>
                  </a:lnTo>
                  <a:lnTo>
                    <a:pt x="6216" y="3097"/>
                  </a:lnTo>
                  <a:lnTo>
                    <a:pt x="6216" y="2787"/>
                  </a:lnTo>
                  <a:lnTo>
                    <a:pt x="6097" y="2168"/>
                  </a:lnTo>
                  <a:lnTo>
                    <a:pt x="5859" y="1620"/>
                  </a:lnTo>
                  <a:lnTo>
                    <a:pt x="5525" y="1120"/>
                  </a:lnTo>
                  <a:lnTo>
                    <a:pt x="5097" y="691"/>
                  </a:lnTo>
                  <a:lnTo>
                    <a:pt x="4596" y="358"/>
                  </a:lnTo>
                  <a:lnTo>
                    <a:pt x="4049" y="144"/>
                  </a:lnTo>
                  <a:lnTo>
                    <a:pt x="3430" y="1"/>
                  </a:lnTo>
                  <a:close/>
                </a:path>
              </a:pathLst>
            </a:custGeom>
            <a:solidFill>
              <a:srgbClr val="CCF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4"/>
            <p:cNvSpPr/>
            <p:nvPr/>
          </p:nvSpPr>
          <p:spPr>
            <a:xfrm>
              <a:off x="6176373" y="1919474"/>
              <a:ext cx="113105" cy="113105"/>
            </a:xfrm>
            <a:custGeom>
              <a:rect b="b" l="l" r="r" t="t"/>
              <a:pathLst>
                <a:path extrusionOk="0" h="3526" w="3526">
                  <a:moveTo>
                    <a:pt x="1763" y="1"/>
                  </a:moveTo>
                  <a:lnTo>
                    <a:pt x="1406" y="24"/>
                  </a:lnTo>
                  <a:lnTo>
                    <a:pt x="763" y="286"/>
                  </a:lnTo>
                  <a:lnTo>
                    <a:pt x="286" y="763"/>
                  </a:lnTo>
                  <a:lnTo>
                    <a:pt x="24" y="1406"/>
                  </a:lnTo>
                  <a:lnTo>
                    <a:pt x="1" y="1763"/>
                  </a:lnTo>
                  <a:lnTo>
                    <a:pt x="24" y="2120"/>
                  </a:lnTo>
                  <a:lnTo>
                    <a:pt x="286" y="2763"/>
                  </a:lnTo>
                  <a:lnTo>
                    <a:pt x="763" y="3239"/>
                  </a:lnTo>
                  <a:lnTo>
                    <a:pt x="1406" y="3501"/>
                  </a:lnTo>
                  <a:lnTo>
                    <a:pt x="1763" y="3525"/>
                  </a:lnTo>
                  <a:lnTo>
                    <a:pt x="2120" y="3501"/>
                  </a:lnTo>
                  <a:lnTo>
                    <a:pt x="2763" y="3239"/>
                  </a:lnTo>
                  <a:lnTo>
                    <a:pt x="3239" y="2763"/>
                  </a:lnTo>
                  <a:lnTo>
                    <a:pt x="3501" y="2120"/>
                  </a:lnTo>
                  <a:lnTo>
                    <a:pt x="3525" y="1763"/>
                  </a:lnTo>
                  <a:lnTo>
                    <a:pt x="3501" y="1406"/>
                  </a:lnTo>
                  <a:lnTo>
                    <a:pt x="3239" y="763"/>
                  </a:lnTo>
                  <a:lnTo>
                    <a:pt x="2763" y="286"/>
                  </a:lnTo>
                  <a:lnTo>
                    <a:pt x="2120" y="24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rgbClr val="CCF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6162761" y="1071715"/>
              <a:ext cx="316316" cy="316284"/>
            </a:xfrm>
            <a:custGeom>
              <a:rect b="b" l="l" r="r" t="t"/>
              <a:pathLst>
                <a:path extrusionOk="0" h="9860" w="9861">
                  <a:moveTo>
                    <a:pt x="4931" y="0"/>
                  </a:moveTo>
                  <a:lnTo>
                    <a:pt x="4430" y="24"/>
                  </a:lnTo>
                  <a:lnTo>
                    <a:pt x="3454" y="215"/>
                  </a:lnTo>
                  <a:lnTo>
                    <a:pt x="2573" y="596"/>
                  </a:lnTo>
                  <a:lnTo>
                    <a:pt x="1787" y="1143"/>
                  </a:lnTo>
                  <a:lnTo>
                    <a:pt x="1120" y="1810"/>
                  </a:lnTo>
                  <a:lnTo>
                    <a:pt x="596" y="2596"/>
                  </a:lnTo>
                  <a:lnTo>
                    <a:pt x="215" y="3477"/>
                  </a:lnTo>
                  <a:lnTo>
                    <a:pt x="25" y="4430"/>
                  </a:lnTo>
                  <a:lnTo>
                    <a:pt x="1" y="4930"/>
                  </a:lnTo>
                  <a:lnTo>
                    <a:pt x="25" y="5454"/>
                  </a:lnTo>
                  <a:lnTo>
                    <a:pt x="215" y="6406"/>
                  </a:lnTo>
                  <a:lnTo>
                    <a:pt x="596" y="7287"/>
                  </a:lnTo>
                  <a:lnTo>
                    <a:pt x="1120" y="8073"/>
                  </a:lnTo>
                  <a:lnTo>
                    <a:pt x="1787" y="8740"/>
                  </a:lnTo>
                  <a:lnTo>
                    <a:pt x="2573" y="9288"/>
                  </a:lnTo>
                  <a:lnTo>
                    <a:pt x="3454" y="9645"/>
                  </a:lnTo>
                  <a:lnTo>
                    <a:pt x="4430" y="9859"/>
                  </a:lnTo>
                  <a:lnTo>
                    <a:pt x="5431" y="9859"/>
                  </a:lnTo>
                  <a:lnTo>
                    <a:pt x="6383" y="9645"/>
                  </a:lnTo>
                  <a:lnTo>
                    <a:pt x="7288" y="9288"/>
                  </a:lnTo>
                  <a:lnTo>
                    <a:pt x="8074" y="8740"/>
                  </a:lnTo>
                  <a:lnTo>
                    <a:pt x="8741" y="8073"/>
                  </a:lnTo>
                  <a:lnTo>
                    <a:pt x="9265" y="7287"/>
                  </a:lnTo>
                  <a:lnTo>
                    <a:pt x="9646" y="6406"/>
                  </a:lnTo>
                  <a:lnTo>
                    <a:pt x="9836" y="5454"/>
                  </a:lnTo>
                  <a:lnTo>
                    <a:pt x="9860" y="4930"/>
                  </a:lnTo>
                  <a:lnTo>
                    <a:pt x="9836" y="4430"/>
                  </a:lnTo>
                  <a:lnTo>
                    <a:pt x="9646" y="3477"/>
                  </a:lnTo>
                  <a:lnTo>
                    <a:pt x="9265" y="2596"/>
                  </a:lnTo>
                  <a:lnTo>
                    <a:pt x="8741" y="1810"/>
                  </a:lnTo>
                  <a:lnTo>
                    <a:pt x="8074" y="1143"/>
                  </a:lnTo>
                  <a:lnTo>
                    <a:pt x="7288" y="596"/>
                  </a:lnTo>
                  <a:lnTo>
                    <a:pt x="6383" y="215"/>
                  </a:lnTo>
                  <a:lnTo>
                    <a:pt x="5431" y="24"/>
                  </a:lnTo>
                  <a:lnTo>
                    <a:pt x="4931" y="0"/>
                  </a:lnTo>
                  <a:close/>
                </a:path>
              </a:pathLst>
            </a:custGeom>
            <a:solidFill>
              <a:srgbClr val="CCF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4"/>
            <p:cNvSpPr/>
            <p:nvPr/>
          </p:nvSpPr>
          <p:spPr>
            <a:xfrm>
              <a:off x="5768800" y="520172"/>
              <a:ext cx="174951" cy="174951"/>
            </a:xfrm>
            <a:custGeom>
              <a:rect b="b" l="l" r="r" t="t"/>
              <a:pathLst>
                <a:path extrusionOk="0" h="5454" w="5454">
                  <a:moveTo>
                    <a:pt x="2715" y="0"/>
                  </a:moveTo>
                  <a:lnTo>
                    <a:pt x="2168" y="48"/>
                  </a:lnTo>
                  <a:lnTo>
                    <a:pt x="1191" y="453"/>
                  </a:lnTo>
                  <a:lnTo>
                    <a:pt x="453" y="1191"/>
                  </a:lnTo>
                  <a:lnTo>
                    <a:pt x="24" y="2167"/>
                  </a:lnTo>
                  <a:lnTo>
                    <a:pt x="0" y="2739"/>
                  </a:lnTo>
                  <a:lnTo>
                    <a:pt x="24" y="3286"/>
                  </a:lnTo>
                  <a:lnTo>
                    <a:pt x="453" y="4263"/>
                  </a:lnTo>
                  <a:lnTo>
                    <a:pt x="1191" y="5001"/>
                  </a:lnTo>
                  <a:lnTo>
                    <a:pt x="2168" y="5430"/>
                  </a:lnTo>
                  <a:lnTo>
                    <a:pt x="2715" y="5454"/>
                  </a:lnTo>
                  <a:lnTo>
                    <a:pt x="3287" y="5430"/>
                  </a:lnTo>
                  <a:lnTo>
                    <a:pt x="4263" y="5001"/>
                  </a:lnTo>
                  <a:lnTo>
                    <a:pt x="5001" y="4263"/>
                  </a:lnTo>
                  <a:lnTo>
                    <a:pt x="5406" y="3286"/>
                  </a:lnTo>
                  <a:lnTo>
                    <a:pt x="5454" y="2739"/>
                  </a:lnTo>
                  <a:lnTo>
                    <a:pt x="5406" y="2167"/>
                  </a:lnTo>
                  <a:lnTo>
                    <a:pt x="5001" y="1191"/>
                  </a:lnTo>
                  <a:lnTo>
                    <a:pt x="4263" y="453"/>
                  </a:lnTo>
                  <a:lnTo>
                    <a:pt x="3287" y="48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rgbClr val="CCF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34"/>
          <p:cNvSpPr/>
          <p:nvPr/>
        </p:nvSpPr>
        <p:spPr>
          <a:xfrm>
            <a:off x="4929108" y="191050"/>
            <a:ext cx="4224662" cy="4968769"/>
          </a:xfrm>
          <a:custGeom>
            <a:rect b="b" l="l" r="r" t="t"/>
            <a:pathLst>
              <a:path extrusionOk="0" h="159652" w="135743">
                <a:moveTo>
                  <a:pt x="88161" y="0"/>
                </a:moveTo>
                <a:lnTo>
                  <a:pt x="86780" y="95"/>
                </a:lnTo>
                <a:lnTo>
                  <a:pt x="84756" y="429"/>
                </a:lnTo>
                <a:lnTo>
                  <a:pt x="82136" y="1262"/>
                </a:lnTo>
                <a:lnTo>
                  <a:pt x="79612" y="2501"/>
                </a:lnTo>
                <a:lnTo>
                  <a:pt x="77254" y="4096"/>
                </a:lnTo>
                <a:lnTo>
                  <a:pt x="75064" y="5978"/>
                </a:lnTo>
                <a:lnTo>
                  <a:pt x="73087" y="8121"/>
                </a:lnTo>
                <a:lnTo>
                  <a:pt x="71325" y="10478"/>
                </a:lnTo>
                <a:lnTo>
                  <a:pt x="69848" y="13027"/>
                </a:lnTo>
                <a:lnTo>
                  <a:pt x="68634" y="15670"/>
                </a:lnTo>
                <a:lnTo>
                  <a:pt x="67752" y="18409"/>
                </a:lnTo>
                <a:lnTo>
                  <a:pt x="67205" y="21171"/>
                </a:lnTo>
                <a:lnTo>
                  <a:pt x="67109" y="22552"/>
                </a:lnTo>
                <a:lnTo>
                  <a:pt x="67062" y="23481"/>
                </a:lnTo>
                <a:lnTo>
                  <a:pt x="67133" y="25267"/>
                </a:lnTo>
                <a:lnTo>
                  <a:pt x="67371" y="26934"/>
                </a:lnTo>
                <a:lnTo>
                  <a:pt x="67776" y="28530"/>
                </a:lnTo>
                <a:lnTo>
                  <a:pt x="68324" y="30030"/>
                </a:lnTo>
                <a:lnTo>
                  <a:pt x="68991" y="31435"/>
                </a:lnTo>
                <a:lnTo>
                  <a:pt x="69801" y="32769"/>
                </a:lnTo>
                <a:lnTo>
                  <a:pt x="70729" y="34055"/>
                </a:lnTo>
                <a:lnTo>
                  <a:pt x="72301" y="35817"/>
                </a:lnTo>
                <a:lnTo>
                  <a:pt x="74706" y="38008"/>
                </a:lnTo>
                <a:lnTo>
                  <a:pt x="77350" y="39984"/>
                </a:lnTo>
                <a:lnTo>
                  <a:pt x="80160" y="41818"/>
                </a:lnTo>
                <a:lnTo>
                  <a:pt x="84518" y="44414"/>
                </a:lnTo>
                <a:lnTo>
                  <a:pt x="88709" y="46914"/>
                </a:lnTo>
                <a:lnTo>
                  <a:pt x="91281" y="48629"/>
                </a:lnTo>
                <a:lnTo>
                  <a:pt x="93591" y="50415"/>
                </a:lnTo>
                <a:lnTo>
                  <a:pt x="95044" y="51844"/>
                </a:lnTo>
                <a:lnTo>
                  <a:pt x="95901" y="52820"/>
                </a:lnTo>
                <a:lnTo>
                  <a:pt x="96616" y="53868"/>
                </a:lnTo>
                <a:lnTo>
                  <a:pt x="97211" y="54940"/>
                </a:lnTo>
                <a:lnTo>
                  <a:pt x="97663" y="56083"/>
                </a:lnTo>
                <a:lnTo>
                  <a:pt x="97949" y="57298"/>
                </a:lnTo>
                <a:lnTo>
                  <a:pt x="98044" y="57917"/>
                </a:lnTo>
                <a:lnTo>
                  <a:pt x="98140" y="59155"/>
                </a:lnTo>
                <a:lnTo>
                  <a:pt x="98140" y="61536"/>
                </a:lnTo>
                <a:lnTo>
                  <a:pt x="97925" y="63823"/>
                </a:lnTo>
                <a:lnTo>
                  <a:pt x="97497" y="66014"/>
                </a:lnTo>
                <a:lnTo>
                  <a:pt x="96878" y="68062"/>
                </a:lnTo>
                <a:lnTo>
                  <a:pt x="96044" y="69991"/>
                </a:lnTo>
                <a:lnTo>
                  <a:pt x="95020" y="71800"/>
                </a:lnTo>
                <a:lnTo>
                  <a:pt x="93829" y="73444"/>
                </a:lnTo>
                <a:lnTo>
                  <a:pt x="92472" y="74920"/>
                </a:lnTo>
                <a:lnTo>
                  <a:pt x="90972" y="76230"/>
                </a:lnTo>
                <a:lnTo>
                  <a:pt x="89305" y="77349"/>
                </a:lnTo>
                <a:lnTo>
                  <a:pt x="87518" y="78302"/>
                </a:lnTo>
                <a:lnTo>
                  <a:pt x="85613" y="79016"/>
                </a:lnTo>
                <a:lnTo>
                  <a:pt x="83613" y="79540"/>
                </a:lnTo>
                <a:lnTo>
                  <a:pt x="81493" y="79826"/>
                </a:lnTo>
                <a:lnTo>
                  <a:pt x="79279" y="79874"/>
                </a:lnTo>
                <a:lnTo>
                  <a:pt x="78159" y="79778"/>
                </a:lnTo>
                <a:lnTo>
                  <a:pt x="77374" y="79731"/>
                </a:lnTo>
                <a:lnTo>
                  <a:pt x="75921" y="79802"/>
                </a:lnTo>
                <a:lnTo>
                  <a:pt x="74563" y="80040"/>
                </a:lnTo>
                <a:lnTo>
                  <a:pt x="73254" y="80445"/>
                </a:lnTo>
                <a:lnTo>
                  <a:pt x="72063" y="80993"/>
                </a:lnTo>
                <a:lnTo>
                  <a:pt x="70944" y="81707"/>
                </a:lnTo>
                <a:lnTo>
                  <a:pt x="69920" y="82541"/>
                </a:lnTo>
                <a:lnTo>
                  <a:pt x="68991" y="83517"/>
                </a:lnTo>
                <a:lnTo>
                  <a:pt x="68181" y="84589"/>
                </a:lnTo>
                <a:lnTo>
                  <a:pt x="67443" y="85756"/>
                </a:lnTo>
                <a:lnTo>
                  <a:pt x="66824" y="87018"/>
                </a:lnTo>
                <a:lnTo>
                  <a:pt x="66276" y="88351"/>
                </a:lnTo>
                <a:lnTo>
                  <a:pt x="65871" y="89756"/>
                </a:lnTo>
                <a:lnTo>
                  <a:pt x="65562" y="91233"/>
                </a:lnTo>
                <a:lnTo>
                  <a:pt x="65347" y="92733"/>
                </a:lnTo>
                <a:lnTo>
                  <a:pt x="65276" y="94257"/>
                </a:lnTo>
                <a:lnTo>
                  <a:pt x="65300" y="95805"/>
                </a:lnTo>
                <a:lnTo>
                  <a:pt x="65442" y="97377"/>
                </a:lnTo>
                <a:lnTo>
                  <a:pt x="65704" y="98949"/>
                </a:lnTo>
                <a:lnTo>
                  <a:pt x="66085" y="100497"/>
                </a:lnTo>
                <a:lnTo>
                  <a:pt x="66609" y="101997"/>
                </a:lnTo>
                <a:lnTo>
                  <a:pt x="67252" y="103497"/>
                </a:lnTo>
                <a:lnTo>
                  <a:pt x="68014" y="104926"/>
                </a:lnTo>
                <a:lnTo>
                  <a:pt x="68896" y="106307"/>
                </a:lnTo>
                <a:lnTo>
                  <a:pt x="69943" y="107617"/>
                </a:lnTo>
                <a:lnTo>
                  <a:pt x="71110" y="108832"/>
                </a:lnTo>
                <a:lnTo>
                  <a:pt x="72396" y="109975"/>
                </a:lnTo>
                <a:lnTo>
                  <a:pt x="73849" y="110999"/>
                </a:lnTo>
                <a:lnTo>
                  <a:pt x="75445" y="111904"/>
                </a:lnTo>
                <a:lnTo>
                  <a:pt x="77183" y="112690"/>
                </a:lnTo>
                <a:lnTo>
                  <a:pt x="79064" y="113333"/>
                </a:lnTo>
                <a:lnTo>
                  <a:pt x="81089" y="113833"/>
                </a:lnTo>
                <a:lnTo>
                  <a:pt x="82160" y="114000"/>
                </a:lnTo>
                <a:lnTo>
                  <a:pt x="83065" y="114166"/>
                </a:lnTo>
                <a:lnTo>
                  <a:pt x="84708" y="114619"/>
                </a:lnTo>
                <a:lnTo>
                  <a:pt x="86185" y="115214"/>
                </a:lnTo>
                <a:lnTo>
                  <a:pt x="87447" y="115976"/>
                </a:lnTo>
                <a:lnTo>
                  <a:pt x="88519" y="116857"/>
                </a:lnTo>
                <a:lnTo>
                  <a:pt x="89424" y="117834"/>
                </a:lnTo>
                <a:lnTo>
                  <a:pt x="90162" y="118929"/>
                </a:lnTo>
                <a:lnTo>
                  <a:pt x="90733" y="120096"/>
                </a:lnTo>
                <a:lnTo>
                  <a:pt x="91138" y="121358"/>
                </a:lnTo>
                <a:lnTo>
                  <a:pt x="91400" y="122644"/>
                </a:lnTo>
                <a:lnTo>
                  <a:pt x="91519" y="124002"/>
                </a:lnTo>
                <a:lnTo>
                  <a:pt x="91496" y="125359"/>
                </a:lnTo>
                <a:lnTo>
                  <a:pt x="91329" y="126764"/>
                </a:lnTo>
                <a:lnTo>
                  <a:pt x="91043" y="128145"/>
                </a:lnTo>
                <a:lnTo>
                  <a:pt x="90638" y="129526"/>
                </a:lnTo>
                <a:lnTo>
                  <a:pt x="90114" y="130884"/>
                </a:lnTo>
                <a:lnTo>
                  <a:pt x="89471" y="132194"/>
                </a:lnTo>
                <a:lnTo>
                  <a:pt x="88733" y="133432"/>
                </a:lnTo>
                <a:lnTo>
                  <a:pt x="87900" y="134623"/>
                </a:lnTo>
                <a:lnTo>
                  <a:pt x="86971" y="135718"/>
                </a:lnTo>
                <a:lnTo>
                  <a:pt x="85971" y="136718"/>
                </a:lnTo>
                <a:lnTo>
                  <a:pt x="84875" y="137600"/>
                </a:lnTo>
                <a:lnTo>
                  <a:pt x="83732" y="138362"/>
                </a:lnTo>
                <a:lnTo>
                  <a:pt x="82494" y="138981"/>
                </a:lnTo>
                <a:lnTo>
                  <a:pt x="81208" y="139457"/>
                </a:lnTo>
                <a:lnTo>
                  <a:pt x="79874" y="139767"/>
                </a:lnTo>
                <a:lnTo>
                  <a:pt x="78469" y="139886"/>
                </a:lnTo>
                <a:lnTo>
                  <a:pt x="77040" y="139790"/>
                </a:lnTo>
                <a:lnTo>
                  <a:pt x="75587" y="139505"/>
                </a:lnTo>
                <a:lnTo>
                  <a:pt x="74087" y="139005"/>
                </a:lnTo>
                <a:lnTo>
                  <a:pt x="72563" y="138243"/>
                </a:lnTo>
                <a:lnTo>
                  <a:pt x="71015" y="137242"/>
                </a:lnTo>
                <a:lnTo>
                  <a:pt x="70253" y="136623"/>
                </a:lnTo>
                <a:lnTo>
                  <a:pt x="69634" y="136123"/>
                </a:lnTo>
                <a:lnTo>
                  <a:pt x="68276" y="135218"/>
                </a:lnTo>
                <a:lnTo>
                  <a:pt x="66848" y="134385"/>
                </a:lnTo>
                <a:lnTo>
                  <a:pt x="65300" y="133646"/>
                </a:lnTo>
                <a:lnTo>
                  <a:pt x="62870" y="132694"/>
                </a:lnTo>
                <a:lnTo>
                  <a:pt x="59346" y="131741"/>
                </a:lnTo>
                <a:lnTo>
                  <a:pt x="55559" y="131122"/>
                </a:lnTo>
                <a:lnTo>
                  <a:pt x="51606" y="130860"/>
                </a:lnTo>
                <a:lnTo>
                  <a:pt x="47534" y="130908"/>
                </a:lnTo>
                <a:lnTo>
                  <a:pt x="43366" y="131265"/>
                </a:lnTo>
                <a:lnTo>
                  <a:pt x="39199" y="131932"/>
                </a:lnTo>
                <a:lnTo>
                  <a:pt x="35055" y="132860"/>
                </a:lnTo>
                <a:lnTo>
                  <a:pt x="30983" y="134099"/>
                </a:lnTo>
                <a:lnTo>
                  <a:pt x="27077" y="135599"/>
                </a:lnTo>
                <a:lnTo>
                  <a:pt x="23362" y="137338"/>
                </a:lnTo>
                <a:lnTo>
                  <a:pt x="19885" y="139338"/>
                </a:lnTo>
                <a:lnTo>
                  <a:pt x="16718" y="141577"/>
                </a:lnTo>
                <a:lnTo>
                  <a:pt x="13932" y="144053"/>
                </a:lnTo>
                <a:lnTo>
                  <a:pt x="12693" y="145363"/>
                </a:lnTo>
                <a:lnTo>
                  <a:pt x="0" y="159652"/>
                </a:lnTo>
                <a:lnTo>
                  <a:pt x="135743" y="159652"/>
                </a:lnTo>
                <a:lnTo>
                  <a:pt x="135743" y="10812"/>
                </a:lnTo>
                <a:lnTo>
                  <a:pt x="135457" y="10740"/>
                </a:lnTo>
                <a:lnTo>
                  <a:pt x="133480" y="10740"/>
                </a:lnTo>
                <a:lnTo>
                  <a:pt x="132171" y="11050"/>
                </a:lnTo>
                <a:lnTo>
                  <a:pt x="131194" y="11407"/>
                </a:lnTo>
                <a:lnTo>
                  <a:pt x="130194" y="11931"/>
                </a:lnTo>
                <a:lnTo>
                  <a:pt x="129170" y="12669"/>
                </a:lnTo>
                <a:lnTo>
                  <a:pt x="128170" y="13646"/>
                </a:lnTo>
                <a:lnTo>
                  <a:pt x="127193" y="14884"/>
                </a:lnTo>
                <a:lnTo>
                  <a:pt x="126265" y="16408"/>
                </a:lnTo>
                <a:lnTo>
                  <a:pt x="125431" y="18266"/>
                </a:lnTo>
                <a:lnTo>
                  <a:pt x="124693" y="20457"/>
                </a:lnTo>
                <a:lnTo>
                  <a:pt x="124074" y="23052"/>
                </a:lnTo>
                <a:lnTo>
                  <a:pt x="123836" y="24505"/>
                </a:lnTo>
                <a:lnTo>
                  <a:pt x="123717" y="25243"/>
                </a:lnTo>
                <a:lnTo>
                  <a:pt x="123335" y="26577"/>
                </a:lnTo>
                <a:lnTo>
                  <a:pt x="122835" y="27792"/>
                </a:lnTo>
                <a:lnTo>
                  <a:pt x="122216" y="28839"/>
                </a:lnTo>
                <a:lnTo>
                  <a:pt x="121478" y="29768"/>
                </a:lnTo>
                <a:lnTo>
                  <a:pt x="120621" y="30530"/>
                </a:lnTo>
                <a:lnTo>
                  <a:pt x="119692" y="31173"/>
                </a:lnTo>
                <a:lnTo>
                  <a:pt x="118692" y="31697"/>
                </a:lnTo>
                <a:lnTo>
                  <a:pt x="117620" y="32078"/>
                </a:lnTo>
                <a:lnTo>
                  <a:pt x="116501" y="32316"/>
                </a:lnTo>
                <a:lnTo>
                  <a:pt x="115334" y="32435"/>
                </a:lnTo>
                <a:lnTo>
                  <a:pt x="114143" y="32412"/>
                </a:lnTo>
                <a:lnTo>
                  <a:pt x="112905" y="32292"/>
                </a:lnTo>
                <a:lnTo>
                  <a:pt x="111690" y="32030"/>
                </a:lnTo>
                <a:lnTo>
                  <a:pt x="110452" y="31649"/>
                </a:lnTo>
                <a:lnTo>
                  <a:pt x="109237" y="31149"/>
                </a:lnTo>
                <a:lnTo>
                  <a:pt x="108642" y="30864"/>
                </a:lnTo>
                <a:lnTo>
                  <a:pt x="108070" y="30530"/>
                </a:lnTo>
                <a:lnTo>
                  <a:pt x="107213" y="29697"/>
                </a:lnTo>
                <a:lnTo>
                  <a:pt x="106618" y="28649"/>
                </a:lnTo>
                <a:lnTo>
                  <a:pt x="106260" y="27434"/>
                </a:lnTo>
                <a:lnTo>
                  <a:pt x="106022" y="25339"/>
                </a:lnTo>
                <a:lnTo>
                  <a:pt x="106022" y="22052"/>
                </a:lnTo>
                <a:lnTo>
                  <a:pt x="106046" y="18385"/>
                </a:lnTo>
                <a:lnTo>
                  <a:pt x="105760" y="15480"/>
                </a:lnTo>
                <a:lnTo>
                  <a:pt x="105379" y="13503"/>
                </a:lnTo>
                <a:lnTo>
                  <a:pt x="104760" y="11526"/>
                </a:lnTo>
                <a:lnTo>
                  <a:pt x="103855" y="9550"/>
                </a:lnTo>
                <a:lnTo>
                  <a:pt x="102617" y="7597"/>
                </a:lnTo>
                <a:lnTo>
                  <a:pt x="100997" y="5692"/>
                </a:lnTo>
                <a:lnTo>
                  <a:pt x="100021" y="4763"/>
                </a:lnTo>
                <a:lnTo>
                  <a:pt x="99330" y="4168"/>
                </a:lnTo>
                <a:lnTo>
                  <a:pt x="97949" y="3120"/>
                </a:lnTo>
                <a:lnTo>
                  <a:pt x="96568" y="2239"/>
                </a:lnTo>
                <a:lnTo>
                  <a:pt x="95163" y="1500"/>
                </a:lnTo>
                <a:lnTo>
                  <a:pt x="93758" y="929"/>
                </a:lnTo>
                <a:lnTo>
                  <a:pt x="92353" y="500"/>
                </a:lnTo>
                <a:lnTo>
                  <a:pt x="90948" y="191"/>
                </a:lnTo>
                <a:lnTo>
                  <a:pt x="89543" y="24"/>
                </a:lnTo>
                <a:lnTo>
                  <a:pt x="8816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4"/>
          <p:cNvSpPr/>
          <p:nvPr/>
        </p:nvSpPr>
        <p:spPr>
          <a:xfrm>
            <a:off x="-153789" y="-233235"/>
            <a:ext cx="2743236" cy="3672136"/>
          </a:xfrm>
          <a:custGeom>
            <a:rect b="b" l="l" r="r" t="t"/>
            <a:pathLst>
              <a:path extrusionOk="0" h="114477" w="85519">
                <a:moveTo>
                  <a:pt x="0" y="1"/>
                </a:moveTo>
                <a:lnTo>
                  <a:pt x="0" y="114333"/>
                </a:lnTo>
                <a:lnTo>
                  <a:pt x="1144" y="114405"/>
                </a:lnTo>
                <a:lnTo>
                  <a:pt x="3334" y="114476"/>
                </a:lnTo>
                <a:lnTo>
                  <a:pt x="5454" y="114405"/>
                </a:lnTo>
                <a:lnTo>
                  <a:pt x="7478" y="114238"/>
                </a:lnTo>
                <a:lnTo>
                  <a:pt x="9383" y="113976"/>
                </a:lnTo>
                <a:lnTo>
                  <a:pt x="11217" y="113571"/>
                </a:lnTo>
                <a:lnTo>
                  <a:pt x="12956" y="113095"/>
                </a:lnTo>
                <a:lnTo>
                  <a:pt x="14599" y="112523"/>
                </a:lnTo>
                <a:lnTo>
                  <a:pt x="16170" y="111857"/>
                </a:lnTo>
                <a:lnTo>
                  <a:pt x="17647" y="111095"/>
                </a:lnTo>
                <a:lnTo>
                  <a:pt x="19743" y="109832"/>
                </a:lnTo>
                <a:lnTo>
                  <a:pt x="22219" y="107880"/>
                </a:lnTo>
                <a:lnTo>
                  <a:pt x="24386" y="105641"/>
                </a:lnTo>
                <a:lnTo>
                  <a:pt x="26268" y="103212"/>
                </a:lnTo>
                <a:lnTo>
                  <a:pt x="27863" y="100592"/>
                </a:lnTo>
                <a:lnTo>
                  <a:pt x="29197" y="97830"/>
                </a:lnTo>
                <a:lnTo>
                  <a:pt x="30292" y="94972"/>
                </a:lnTo>
                <a:lnTo>
                  <a:pt x="31150" y="92043"/>
                </a:lnTo>
                <a:lnTo>
                  <a:pt x="31793" y="89066"/>
                </a:lnTo>
                <a:lnTo>
                  <a:pt x="32245" y="86113"/>
                </a:lnTo>
                <a:lnTo>
                  <a:pt x="32483" y="83208"/>
                </a:lnTo>
                <a:lnTo>
                  <a:pt x="32531" y="81779"/>
                </a:lnTo>
                <a:lnTo>
                  <a:pt x="32602" y="80398"/>
                </a:lnTo>
                <a:lnTo>
                  <a:pt x="32912" y="77993"/>
                </a:lnTo>
                <a:lnTo>
                  <a:pt x="33484" y="75945"/>
                </a:lnTo>
                <a:lnTo>
                  <a:pt x="34246" y="74254"/>
                </a:lnTo>
                <a:lnTo>
                  <a:pt x="35222" y="72873"/>
                </a:lnTo>
                <a:lnTo>
                  <a:pt x="36389" y="71801"/>
                </a:lnTo>
                <a:lnTo>
                  <a:pt x="37699" y="71015"/>
                </a:lnTo>
                <a:lnTo>
                  <a:pt x="39151" y="70491"/>
                </a:lnTo>
                <a:lnTo>
                  <a:pt x="40747" y="70182"/>
                </a:lnTo>
                <a:lnTo>
                  <a:pt x="42438" y="70062"/>
                </a:lnTo>
                <a:lnTo>
                  <a:pt x="44224" y="70134"/>
                </a:lnTo>
                <a:lnTo>
                  <a:pt x="46081" y="70348"/>
                </a:lnTo>
                <a:lnTo>
                  <a:pt x="48939" y="70896"/>
                </a:lnTo>
                <a:lnTo>
                  <a:pt x="52869" y="71920"/>
                </a:lnTo>
                <a:lnTo>
                  <a:pt x="54845" y="72492"/>
                </a:lnTo>
                <a:lnTo>
                  <a:pt x="55822" y="72777"/>
                </a:lnTo>
                <a:lnTo>
                  <a:pt x="57917" y="73277"/>
                </a:lnTo>
                <a:lnTo>
                  <a:pt x="60108" y="73635"/>
                </a:lnTo>
                <a:lnTo>
                  <a:pt x="62394" y="73897"/>
                </a:lnTo>
                <a:lnTo>
                  <a:pt x="64704" y="73992"/>
                </a:lnTo>
                <a:lnTo>
                  <a:pt x="67038" y="73920"/>
                </a:lnTo>
                <a:lnTo>
                  <a:pt x="69324" y="73658"/>
                </a:lnTo>
                <a:lnTo>
                  <a:pt x="71587" y="73230"/>
                </a:lnTo>
                <a:lnTo>
                  <a:pt x="73730" y="72539"/>
                </a:lnTo>
                <a:lnTo>
                  <a:pt x="75778" y="71634"/>
                </a:lnTo>
                <a:lnTo>
                  <a:pt x="77659" y="70491"/>
                </a:lnTo>
                <a:lnTo>
                  <a:pt x="79350" y="69062"/>
                </a:lnTo>
                <a:lnTo>
                  <a:pt x="80827" y="67348"/>
                </a:lnTo>
                <a:lnTo>
                  <a:pt x="82041" y="65323"/>
                </a:lnTo>
                <a:lnTo>
                  <a:pt x="82970" y="62990"/>
                </a:lnTo>
                <a:lnTo>
                  <a:pt x="83565" y="60299"/>
                </a:lnTo>
                <a:lnTo>
                  <a:pt x="83732" y="58822"/>
                </a:lnTo>
                <a:lnTo>
                  <a:pt x="83780" y="58108"/>
                </a:lnTo>
                <a:lnTo>
                  <a:pt x="83780" y="56703"/>
                </a:lnTo>
                <a:lnTo>
                  <a:pt x="83661" y="55250"/>
                </a:lnTo>
                <a:lnTo>
                  <a:pt x="83399" y="53821"/>
                </a:lnTo>
                <a:lnTo>
                  <a:pt x="83042" y="52416"/>
                </a:lnTo>
                <a:lnTo>
                  <a:pt x="82541" y="51035"/>
                </a:lnTo>
                <a:lnTo>
                  <a:pt x="81946" y="49677"/>
                </a:lnTo>
                <a:lnTo>
                  <a:pt x="81232" y="48391"/>
                </a:lnTo>
                <a:lnTo>
                  <a:pt x="80374" y="47177"/>
                </a:lnTo>
                <a:lnTo>
                  <a:pt x="79422" y="46034"/>
                </a:lnTo>
                <a:lnTo>
                  <a:pt x="78350" y="45010"/>
                </a:lnTo>
                <a:lnTo>
                  <a:pt x="77159" y="44081"/>
                </a:lnTo>
                <a:lnTo>
                  <a:pt x="75873" y="43271"/>
                </a:lnTo>
                <a:lnTo>
                  <a:pt x="74468" y="42628"/>
                </a:lnTo>
                <a:lnTo>
                  <a:pt x="72944" y="42128"/>
                </a:lnTo>
                <a:lnTo>
                  <a:pt x="71301" y="41771"/>
                </a:lnTo>
                <a:lnTo>
                  <a:pt x="70444" y="41676"/>
                </a:lnTo>
                <a:lnTo>
                  <a:pt x="69563" y="41580"/>
                </a:lnTo>
                <a:lnTo>
                  <a:pt x="67967" y="41199"/>
                </a:lnTo>
                <a:lnTo>
                  <a:pt x="66490" y="40604"/>
                </a:lnTo>
                <a:lnTo>
                  <a:pt x="65157" y="39818"/>
                </a:lnTo>
                <a:lnTo>
                  <a:pt x="63990" y="38842"/>
                </a:lnTo>
                <a:lnTo>
                  <a:pt x="62966" y="37746"/>
                </a:lnTo>
                <a:lnTo>
                  <a:pt x="62109" y="36484"/>
                </a:lnTo>
                <a:lnTo>
                  <a:pt x="61394" y="35151"/>
                </a:lnTo>
                <a:lnTo>
                  <a:pt x="60870" y="33698"/>
                </a:lnTo>
                <a:lnTo>
                  <a:pt x="60513" y="32198"/>
                </a:lnTo>
                <a:lnTo>
                  <a:pt x="60323" y="30650"/>
                </a:lnTo>
                <a:lnTo>
                  <a:pt x="60323" y="29078"/>
                </a:lnTo>
                <a:lnTo>
                  <a:pt x="60513" y="27506"/>
                </a:lnTo>
                <a:lnTo>
                  <a:pt x="60870" y="25934"/>
                </a:lnTo>
                <a:lnTo>
                  <a:pt x="61442" y="24410"/>
                </a:lnTo>
                <a:lnTo>
                  <a:pt x="62228" y="22934"/>
                </a:lnTo>
                <a:lnTo>
                  <a:pt x="62704" y="22243"/>
                </a:lnTo>
                <a:lnTo>
                  <a:pt x="63204" y="21553"/>
                </a:lnTo>
                <a:lnTo>
                  <a:pt x="64300" y="20386"/>
                </a:lnTo>
                <a:lnTo>
                  <a:pt x="65490" y="19433"/>
                </a:lnTo>
                <a:lnTo>
                  <a:pt x="66776" y="18623"/>
                </a:lnTo>
                <a:lnTo>
                  <a:pt x="68134" y="17957"/>
                </a:lnTo>
                <a:lnTo>
                  <a:pt x="69515" y="17433"/>
                </a:lnTo>
                <a:lnTo>
                  <a:pt x="71658" y="16790"/>
                </a:lnTo>
                <a:lnTo>
                  <a:pt x="74516" y="16099"/>
                </a:lnTo>
                <a:lnTo>
                  <a:pt x="77255" y="15408"/>
                </a:lnTo>
                <a:lnTo>
                  <a:pt x="79112" y="14765"/>
                </a:lnTo>
                <a:lnTo>
                  <a:pt x="80255" y="14242"/>
                </a:lnTo>
                <a:lnTo>
                  <a:pt x="81279" y="13575"/>
                </a:lnTo>
                <a:lnTo>
                  <a:pt x="82160" y="12789"/>
                </a:lnTo>
                <a:lnTo>
                  <a:pt x="82541" y="12313"/>
                </a:lnTo>
                <a:lnTo>
                  <a:pt x="82899" y="11836"/>
                </a:lnTo>
                <a:lnTo>
                  <a:pt x="83542" y="10812"/>
                </a:lnTo>
                <a:lnTo>
                  <a:pt x="84304" y="9264"/>
                </a:lnTo>
                <a:lnTo>
                  <a:pt x="84971" y="7169"/>
                </a:lnTo>
                <a:lnTo>
                  <a:pt x="85328" y="5168"/>
                </a:lnTo>
                <a:lnTo>
                  <a:pt x="85518" y="2477"/>
                </a:lnTo>
                <a:lnTo>
                  <a:pt x="85375" y="239"/>
                </a:lnTo>
                <a:lnTo>
                  <a:pt x="8532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1750800" y="1662300"/>
            <a:ext cx="28212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4" name="Google Shape;244;p35"/>
          <p:cNvSpPr txBox="1"/>
          <p:nvPr>
            <p:ph idx="1" type="subTitle"/>
          </p:nvPr>
        </p:nvSpPr>
        <p:spPr>
          <a:xfrm>
            <a:off x="1750800" y="2394000"/>
            <a:ext cx="2821200" cy="9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5"/>
          <p:cNvSpPr/>
          <p:nvPr/>
        </p:nvSpPr>
        <p:spPr>
          <a:xfrm rot="-2052315">
            <a:off x="4673791" y="1975811"/>
            <a:ext cx="6749378" cy="4465722"/>
          </a:xfrm>
          <a:custGeom>
            <a:rect b="b" l="l" r="r" t="t"/>
            <a:pathLst>
              <a:path extrusionOk="0" h="37628" w="56870">
                <a:moveTo>
                  <a:pt x="21029" y="1"/>
                </a:moveTo>
                <a:lnTo>
                  <a:pt x="19529" y="263"/>
                </a:lnTo>
                <a:lnTo>
                  <a:pt x="18766" y="525"/>
                </a:lnTo>
                <a:lnTo>
                  <a:pt x="18338" y="691"/>
                </a:lnTo>
                <a:lnTo>
                  <a:pt x="17600" y="1144"/>
                </a:lnTo>
                <a:lnTo>
                  <a:pt x="16599" y="1953"/>
                </a:lnTo>
                <a:lnTo>
                  <a:pt x="15504" y="3359"/>
                </a:lnTo>
                <a:lnTo>
                  <a:pt x="14551" y="5002"/>
                </a:lnTo>
                <a:lnTo>
                  <a:pt x="13623" y="6716"/>
                </a:lnTo>
                <a:lnTo>
                  <a:pt x="12646" y="8431"/>
                </a:lnTo>
                <a:lnTo>
                  <a:pt x="11503" y="10027"/>
                </a:lnTo>
                <a:lnTo>
                  <a:pt x="10479" y="11051"/>
                </a:lnTo>
                <a:lnTo>
                  <a:pt x="9693" y="11646"/>
                </a:lnTo>
                <a:lnTo>
                  <a:pt x="9241" y="11884"/>
                </a:lnTo>
                <a:lnTo>
                  <a:pt x="8883" y="12075"/>
                </a:lnTo>
                <a:lnTo>
                  <a:pt x="7859" y="12313"/>
                </a:lnTo>
                <a:lnTo>
                  <a:pt x="5883" y="12646"/>
                </a:lnTo>
                <a:lnTo>
                  <a:pt x="3716" y="13194"/>
                </a:lnTo>
                <a:lnTo>
                  <a:pt x="2382" y="13813"/>
                </a:lnTo>
                <a:lnTo>
                  <a:pt x="1501" y="14480"/>
                </a:lnTo>
                <a:lnTo>
                  <a:pt x="1001" y="15028"/>
                </a:lnTo>
                <a:lnTo>
                  <a:pt x="596" y="15694"/>
                </a:lnTo>
                <a:lnTo>
                  <a:pt x="310" y="16456"/>
                </a:lnTo>
                <a:lnTo>
                  <a:pt x="191" y="16885"/>
                </a:lnTo>
                <a:lnTo>
                  <a:pt x="72" y="17552"/>
                </a:lnTo>
                <a:lnTo>
                  <a:pt x="1" y="18981"/>
                </a:lnTo>
                <a:lnTo>
                  <a:pt x="120" y="20481"/>
                </a:lnTo>
                <a:lnTo>
                  <a:pt x="453" y="21934"/>
                </a:lnTo>
                <a:lnTo>
                  <a:pt x="1048" y="23315"/>
                </a:lnTo>
                <a:lnTo>
                  <a:pt x="1906" y="24506"/>
                </a:lnTo>
                <a:lnTo>
                  <a:pt x="3049" y="25434"/>
                </a:lnTo>
                <a:lnTo>
                  <a:pt x="4121" y="25911"/>
                </a:lnTo>
                <a:lnTo>
                  <a:pt x="4930" y="26125"/>
                </a:lnTo>
                <a:lnTo>
                  <a:pt x="5359" y="26173"/>
                </a:lnTo>
                <a:lnTo>
                  <a:pt x="6264" y="26244"/>
                </a:lnTo>
                <a:lnTo>
                  <a:pt x="8169" y="26268"/>
                </a:lnTo>
                <a:lnTo>
                  <a:pt x="11074" y="26196"/>
                </a:lnTo>
                <a:lnTo>
                  <a:pt x="13694" y="26339"/>
                </a:lnTo>
                <a:lnTo>
                  <a:pt x="14789" y="26601"/>
                </a:lnTo>
                <a:lnTo>
                  <a:pt x="15432" y="26863"/>
                </a:lnTo>
                <a:lnTo>
                  <a:pt x="15956" y="27220"/>
                </a:lnTo>
                <a:lnTo>
                  <a:pt x="16385" y="27673"/>
                </a:lnTo>
                <a:lnTo>
                  <a:pt x="16671" y="28245"/>
                </a:lnTo>
                <a:lnTo>
                  <a:pt x="16837" y="28959"/>
                </a:lnTo>
                <a:lnTo>
                  <a:pt x="16861" y="29364"/>
                </a:lnTo>
                <a:lnTo>
                  <a:pt x="16861" y="30221"/>
                </a:lnTo>
                <a:lnTo>
                  <a:pt x="16980" y="31936"/>
                </a:lnTo>
                <a:lnTo>
                  <a:pt x="17219" y="33555"/>
                </a:lnTo>
                <a:lnTo>
                  <a:pt x="17671" y="35008"/>
                </a:lnTo>
                <a:lnTo>
                  <a:pt x="18362" y="36222"/>
                </a:lnTo>
                <a:lnTo>
                  <a:pt x="19076" y="36913"/>
                </a:lnTo>
                <a:lnTo>
                  <a:pt x="19671" y="37270"/>
                </a:lnTo>
                <a:lnTo>
                  <a:pt x="20362" y="37508"/>
                </a:lnTo>
                <a:lnTo>
                  <a:pt x="21148" y="37627"/>
                </a:lnTo>
                <a:lnTo>
                  <a:pt x="22029" y="37627"/>
                </a:lnTo>
                <a:lnTo>
                  <a:pt x="23053" y="37484"/>
                </a:lnTo>
                <a:lnTo>
                  <a:pt x="23601" y="37365"/>
                </a:lnTo>
                <a:lnTo>
                  <a:pt x="24172" y="37199"/>
                </a:lnTo>
                <a:lnTo>
                  <a:pt x="25315" y="36675"/>
                </a:lnTo>
                <a:lnTo>
                  <a:pt x="27030" y="35579"/>
                </a:lnTo>
                <a:lnTo>
                  <a:pt x="30436" y="32650"/>
                </a:lnTo>
                <a:lnTo>
                  <a:pt x="33651" y="29626"/>
                </a:lnTo>
                <a:lnTo>
                  <a:pt x="35175" y="28459"/>
                </a:lnTo>
                <a:lnTo>
                  <a:pt x="36151" y="27887"/>
                </a:lnTo>
                <a:lnTo>
                  <a:pt x="37056" y="27506"/>
                </a:lnTo>
                <a:lnTo>
                  <a:pt x="37937" y="27387"/>
                </a:lnTo>
                <a:lnTo>
                  <a:pt x="38771" y="27578"/>
                </a:lnTo>
                <a:lnTo>
                  <a:pt x="39533" y="28078"/>
                </a:lnTo>
                <a:lnTo>
                  <a:pt x="39890" y="28483"/>
                </a:lnTo>
                <a:lnTo>
                  <a:pt x="40604" y="29340"/>
                </a:lnTo>
                <a:lnTo>
                  <a:pt x="42057" y="30864"/>
                </a:lnTo>
                <a:lnTo>
                  <a:pt x="43534" y="32079"/>
                </a:lnTo>
                <a:lnTo>
                  <a:pt x="45105" y="32960"/>
                </a:lnTo>
                <a:lnTo>
                  <a:pt x="46725" y="33484"/>
                </a:lnTo>
                <a:lnTo>
                  <a:pt x="48415" y="33627"/>
                </a:lnTo>
                <a:lnTo>
                  <a:pt x="50202" y="33341"/>
                </a:lnTo>
                <a:lnTo>
                  <a:pt x="52107" y="32579"/>
                </a:lnTo>
                <a:lnTo>
                  <a:pt x="53083" y="32007"/>
                </a:lnTo>
                <a:lnTo>
                  <a:pt x="53583" y="31650"/>
                </a:lnTo>
                <a:lnTo>
                  <a:pt x="54464" y="30816"/>
                </a:lnTo>
                <a:lnTo>
                  <a:pt x="55203" y="29769"/>
                </a:lnTo>
                <a:lnTo>
                  <a:pt x="55846" y="28554"/>
                </a:lnTo>
                <a:lnTo>
                  <a:pt x="56322" y="27220"/>
                </a:lnTo>
                <a:lnTo>
                  <a:pt x="56655" y="25815"/>
                </a:lnTo>
                <a:lnTo>
                  <a:pt x="56846" y="24339"/>
                </a:lnTo>
                <a:lnTo>
                  <a:pt x="56870" y="22839"/>
                </a:lnTo>
                <a:lnTo>
                  <a:pt x="56727" y="21362"/>
                </a:lnTo>
                <a:lnTo>
                  <a:pt x="56393" y="19933"/>
                </a:lnTo>
                <a:lnTo>
                  <a:pt x="55893" y="18576"/>
                </a:lnTo>
                <a:lnTo>
                  <a:pt x="55203" y="17361"/>
                </a:lnTo>
                <a:lnTo>
                  <a:pt x="54298" y="16290"/>
                </a:lnTo>
                <a:lnTo>
                  <a:pt x="53202" y="15385"/>
                </a:lnTo>
                <a:lnTo>
                  <a:pt x="51916" y="14718"/>
                </a:lnTo>
                <a:lnTo>
                  <a:pt x="50392" y="14313"/>
                </a:lnTo>
                <a:lnTo>
                  <a:pt x="49535" y="14218"/>
                </a:lnTo>
                <a:lnTo>
                  <a:pt x="46177" y="14027"/>
                </a:lnTo>
                <a:lnTo>
                  <a:pt x="40842" y="13908"/>
                </a:lnTo>
                <a:lnTo>
                  <a:pt x="37889" y="13718"/>
                </a:lnTo>
                <a:lnTo>
                  <a:pt x="36342" y="13432"/>
                </a:lnTo>
                <a:lnTo>
                  <a:pt x="35127" y="12908"/>
                </a:lnTo>
                <a:lnTo>
                  <a:pt x="34436" y="12313"/>
                </a:lnTo>
                <a:lnTo>
                  <a:pt x="34055" y="11813"/>
                </a:lnTo>
                <a:lnTo>
                  <a:pt x="33912" y="11527"/>
                </a:lnTo>
                <a:lnTo>
                  <a:pt x="33198" y="10098"/>
                </a:lnTo>
                <a:lnTo>
                  <a:pt x="31388" y="6954"/>
                </a:lnTo>
                <a:lnTo>
                  <a:pt x="29816" y="4740"/>
                </a:lnTo>
                <a:lnTo>
                  <a:pt x="28411" y="3168"/>
                </a:lnTo>
                <a:lnTo>
                  <a:pt x="27363" y="2239"/>
                </a:lnTo>
                <a:lnTo>
                  <a:pt x="26268" y="1406"/>
                </a:lnTo>
                <a:lnTo>
                  <a:pt x="25077" y="739"/>
                </a:lnTo>
                <a:lnTo>
                  <a:pt x="23815" y="263"/>
                </a:lnTo>
                <a:lnTo>
                  <a:pt x="22458" y="1"/>
                </a:lnTo>
                <a:close/>
              </a:path>
            </a:pathLst>
          </a:custGeom>
          <a:solidFill>
            <a:srgbClr val="CCF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5"/>
          <p:cNvSpPr/>
          <p:nvPr/>
        </p:nvSpPr>
        <p:spPr>
          <a:xfrm rot="-7373682">
            <a:off x="-2654682" y="2182591"/>
            <a:ext cx="6749362" cy="4465711"/>
          </a:xfrm>
          <a:custGeom>
            <a:rect b="b" l="l" r="r" t="t"/>
            <a:pathLst>
              <a:path extrusionOk="0" h="37628" w="56870">
                <a:moveTo>
                  <a:pt x="21029" y="1"/>
                </a:moveTo>
                <a:lnTo>
                  <a:pt x="19529" y="263"/>
                </a:lnTo>
                <a:lnTo>
                  <a:pt x="18766" y="525"/>
                </a:lnTo>
                <a:lnTo>
                  <a:pt x="18338" y="691"/>
                </a:lnTo>
                <a:lnTo>
                  <a:pt x="17600" y="1144"/>
                </a:lnTo>
                <a:lnTo>
                  <a:pt x="16599" y="1953"/>
                </a:lnTo>
                <a:lnTo>
                  <a:pt x="15504" y="3359"/>
                </a:lnTo>
                <a:lnTo>
                  <a:pt x="14551" y="5002"/>
                </a:lnTo>
                <a:lnTo>
                  <a:pt x="13623" y="6716"/>
                </a:lnTo>
                <a:lnTo>
                  <a:pt x="12646" y="8431"/>
                </a:lnTo>
                <a:lnTo>
                  <a:pt x="11503" y="10027"/>
                </a:lnTo>
                <a:lnTo>
                  <a:pt x="10479" y="11051"/>
                </a:lnTo>
                <a:lnTo>
                  <a:pt x="9693" y="11646"/>
                </a:lnTo>
                <a:lnTo>
                  <a:pt x="9241" y="11884"/>
                </a:lnTo>
                <a:lnTo>
                  <a:pt x="8883" y="12075"/>
                </a:lnTo>
                <a:lnTo>
                  <a:pt x="7859" y="12313"/>
                </a:lnTo>
                <a:lnTo>
                  <a:pt x="5883" y="12646"/>
                </a:lnTo>
                <a:lnTo>
                  <a:pt x="3716" y="13194"/>
                </a:lnTo>
                <a:lnTo>
                  <a:pt x="2382" y="13813"/>
                </a:lnTo>
                <a:lnTo>
                  <a:pt x="1501" y="14480"/>
                </a:lnTo>
                <a:lnTo>
                  <a:pt x="1001" y="15028"/>
                </a:lnTo>
                <a:lnTo>
                  <a:pt x="596" y="15694"/>
                </a:lnTo>
                <a:lnTo>
                  <a:pt x="310" y="16456"/>
                </a:lnTo>
                <a:lnTo>
                  <a:pt x="191" y="16885"/>
                </a:lnTo>
                <a:lnTo>
                  <a:pt x="72" y="17552"/>
                </a:lnTo>
                <a:lnTo>
                  <a:pt x="1" y="18981"/>
                </a:lnTo>
                <a:lnTo>
                  <a:pt x="120" y="20481"/>
                </a:lnTo>
                <a:lnTo>
                  <a:pt x="453" y="21934"/>
                </a:lnTo>
                <a:lnTo>
                  <a:pt x="1048" y="23315"/>
                </a:lnTo>
                <a:lnTo>
                  <a:pt x="1906" y="24506"/>
                </a:lnTo>
                <a:lnTo>
                  <a:pt x="3049" y="25434"/>
                </a:lnTo>
                <a:lnTo>
                  <a:pt x="4121" y="25911"/>
                </a:lnTo>
                <a:lnTo>
                  <a:pt x="4930" y="26125"/>
                </a:lnTo>
                <a:lnTo>
                  <a:pt x="5359" y="26173"/>
                </a:lnTo>
                <a:lnTo>
                  <a:pt x="6264" y="26244"/>
                </a:lnTo>
                <a:lnTo>
                  <a:pt x="8169" y="26268"/>
                </a:lnTo>
                <a:lnTo>
                  <a:pt x="11074" y="26196"/>
                </a:lnTo>
                <a:lnTo>
                  <a:pt x="13694" y="26339"/>
                </a:lnTo>
                <a:lnTo>
                  <a:pt x="14789" y="26601"/>
                </a:lnTo>
                <a:lnTo>
                  <a:pt x="15432" y="26863"/>
                </a:lnTo>
                <a:lnTo>
                  <a:pt x="15956" y="27220"/>
                </a:lnTo>
                <a:lnTo>
                  <a:pt x="16385" y="27673"/>
                </a:lnTo>
                <a:lnTo>
                  <a:pt x="16671" y="28245"/>
                </a:lnTo>
                <a:lnTo>
                  <a:pt x="16837" y="28959"/>
                </a:lnTo>
                <a:lnTo>
                  <a:pt x="16861" y="29364"/>
                </a:lnTo>
                <a:lnTo>
                  <a:pt x="16861" y="30221"/>
                </a:lnTo>
                <a:lnTo>
                  <a:pt x="16980" y="31936"/>
                </a:lnTo>
                <a:lnTo>
                  <a:pt x="17219" y="33555"/>
                </a:lnTo>
                <a:lnTo>
                  <a:pt x="17671" y="35008"/>
                </a:lnTo>
                <a:lnTo>
                  <a:pt x="18362" y="36222"/>
                </a:lnTo>
                <a:lnTo>
                  <a:pt x="19076" y="36913"/>
                </a:lnTo>
                <a:lnTo>
                  <a:pt x="19671" y="37270"/>
                </a:lnTo>
                <a:lnTo>
                  <a:pt x="20362" y="37508"/>
                </a:lnTo>
                <a:lnTo>
                  <a:pt x="21148" y="37627"/>
                </a:lnTo>
                <a:lnTo>
                  <a:pt x="22029" y="37627"/>
                </a:lnTo>
                <a:lnTo>
                  <a:pt x="23053" y="37484"/>
                </a:lnTo>
                <a:lnTo>
                  <a:pt x="23601" y="37365"/>
                </a:lnTo>
                <a:lnTo>
                  <a:pt x="24172" y="37199"/>
                </a:lnTo>
                <a:lnTo>
                  <a:pt x="25315" y="36675"/>
                </a:lnTo>
                <a:lnTo>
                  <a:pt x="27030" y="35579"/>
                </a:lnTo>
                <a:lnTo>
                  <a:pt x="30436" y="32650"/>
                </a:lnTo>
                <a:lnTo>
                  <a:pt x="33651" y="29626"/>
                </a:lnTo>
                <a:lnTo>
                  <a:pt x="35175" y="28459"/>
                </a:lnTo>
                <a:lnTo>
                  <a:pt x="36151" y="27887"/>
                </a:lnTo>
                <a:lnTo>
                  <a:pt x="37056" y="27506"/>
                </a:lnTo>
                <a:lnTo>
                  <a:pt x="37937" y="27387"/>
                </a:lnTo>
                <a:lnTo>
                  <a:pt x="38771" y="27578"/>
                </a:lnTo>
                <a:lnTo>
                  <a:pt x="39533" y="28078"/>
                </a:lnTo>
                <a:lnTo>
                  <a:pt x="39890" y="28483"/>
                </a:lnTo>
                <a:lnTo>
                  <a:pt x="40604" y="29340"/>
                </a:lnTo>
                <a:lnTo>
                  <a:pt x="42057" y="30864"/>
                </a:lnTo>
                <a:lnTo>
                  <a:pt x="43534" y="32079"/>
                </a:lnTo>
                <a:lnTo>
                  <a:pt x="45105" y="32960"/>
                </a:lnTo>
                <a:lnTo>
                  <a:pt x="46725" y="33484"/>
                </a:lnTo>
                <a:lnTo>
                  <a:pt x="48415" y="33627"/>
                </a:lnTo>
                <a:lnTo>
                  <a:pt x="50202" y="33341"/>
                </a:lnTo>
                <a:lnTo>
                  <a:pt x="52107" y="32579"/>
                </a:lnTo>
                <a:lnTo>
                  <a:pt x="53083" y="32007"/>
                </a:lnTo>
                <a:lnTo>
                  <a:pt x="53583" y="31650"/>
                </a:lnTo>
                <a:lnTo>
                  <a:pt x="54464" y="30816"/>
                </a:lnTo>
                <a:lnTo>
                  <a:pt x="55203" y="29769"/>
                </a:lnTo>
                <a:lnTo>
                  <a:pt x="55846" y="28554"/>
                </a:lnTo>
                <a:lnTo>
                  <a:pt x="56322" y="27220"/>
                </a:lnTo>
                <a:lnTo>
                  <a:pt x="56655" y="25815"/>
                </a:lnTo>
                <a:lnTo>
                  <a:pt x="56846" y="24339"/>
                </a:lnTo>
                <a:lnTo>
                  <a:pt x="56870" y="22839"/>
                </a:lnTo>
                <a:lnTo>
                  <a:pt x="56727" y="21362"/>
                </a:lnTo>
                <a:lnTo>
                  <a:pt x="56393" y="19933"/>
                </a:lnTo>
                <a:lnTo>
                  <a:pt x="55893" y="18576"/>
                </a:lnTo>
                <a:lnTo>
                  <a:pt x="55203" y="17361"/>
                </a:lnTo>
                <a:lnTo>
                  <a:pt x="54298" y="16290"/>
                </a:lnTo>
                <a:lnTo>
                  <a:pt x="53202" y="15385"/>
                </a:lnTo>
                <a:lnTo>
                  <a:pt x="51916" y="14718"/>
                </a:lnTo>
                <a:lnTo>
                  <a:pt x="50392" y="14313"/>
                </a:lnTo>
                <a:lnTo>
                  <a:pt x="49535" y="14218"/>
                </a:lnTo>
                <a:lnTo>
                  <a:pt x="46177" y="14027"/>
                </a:lnTo>
                <a:lnTo>
                  <a:pt x="40842" y="13908"/>
                </a:lnTo>
                <a:lnTo>
                  <a:pt x="37889" y="13718"/>
                </a:lnTo>
                <a:lnTo>
                  <a:pt x="36342" y="13432"/>
                </a:lnTo>
                <a:lnTo>
                  <a:pt x="35127" y="12908"/>
                </a:lnTo>
                <a:lnTo>
                  <a:pt x="34436" y="12313"/>
                </a:lnTo>
                <a:lnTo>
                  <a:pt x="34055" y="11813"/>
                </a:lnTo>
                <a:lnTo>
                  <a:pt x="33912" y="11527"/>
                </a:lnTo>
                <a:lnTo>
                  <a:pt x="33198" y="10098"/>
                </a:lnTo>
                <a:lnTo>
                  <a:pt x="31388" y="6954"/>
                </a:lnTo>
                <a:lnTo>
                  <a:pt x="29816" y="4740"/>
                </a:lnTo>
                <a:lnTo>
                  <a:pt x="28411" y="3168"/>
                </a:lnTo>
                <a:lnTo>
                  <a:pt x="27363" y="2239"/>
                </a:lnTo>
                <a:lnTo>
                  <a:pt x="26268" y="1406"/>
                </a:lnTo>
                <a:lnTo>
                  <a:pt x="25077" y="739"/>
                </a:lnTo>
                <a:lnTo>
                  <a:pt x="23815" y="263"/>
                </a:lnTo>
                <a:lnTo>
                  <a:pt x="2245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5"/>
          <p:cNvSpPr/>
          <p:nvPr/>
        </p:nvSpPr>
        <p:spPr>
          <a:xfrm rot="10800000">
            <a:off x="3752920" y="763688"/>
            <a:ext cx="983721" cy="978695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5"/>
          <p:cNvSpPr/>
          <p:nvPr/>
        </p:nvSpPr>
        <p:spPr>
          <a:xfrm rot="10800000">
            <a:off x="929957" y="362685"/>
            <a:ext cx="540071" cy="53732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5"/>
          <p:cNvSpPr/>
          <p:nvPr/>
        </p:nvSpPr>
        <p:spPr>
          <a:xfrm rot="10800000">
            <a:off x="8255064" y="540011"/>
            <a:ext cx="458551" cy="456197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5"/>
          <p:cNvSpPr/>
          <p:nvPr/>
        </p:nvSpPr>
        <p:spPr>
          <a:xfrm rot="10800000">
            <a:off x="1927667" y="1558488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5"/>
          <p:cNvSpPr/>
          <p:nvPr/>
        </p:nvSpPr>
        <p:spPr>
          <a:xfrm rot="10800000">
            <a:off x="4775638" y="3176409"/>
            <a:ext cx="803303" cy="799199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5"/>
          <p:cNvSpPr/>
          <p:nvPr/>
        </p:nvSpPr>
        <p:spPr>
          <a:xfrm rot="10800000">
            <a:off x="3992692" y="100800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5"/>
          <p:cNvSpPr/>
          <p:nvPr/>
        </p:nvSpPr>
        <p:spPr>
          <a:xfrm rot="10800000">
            <a:off x="3452632" y="4415985"/>
            <a:ext cx="540071" cy="53732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5"/>
          <p:cNvSpPr txBox="1"/>
          <p:nvPr>
            <p:ph idx="2" type="title"/>
          </p:nvPr>
        </p:nvSpPr>
        <p:spPr>
          <a:xfrm>
            <a:off x="1507500" y="1306602"/>
            <a:ext cx="30645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type="title"/>
          </p:nvPr>
        </p:nvSpPr>
        <p:spPr>
          <a:xfrm>
            <a:off x="720000" y="54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7" name="Google Shape;257;p36"/>
          <p:cNvSpPr txBox="1"/>
          <p:nvPr>
            <p:ph idx="1" type="body"/>
          </p:nvPr>
        </p:nvSpPr>
        <p:spPr>
          <a:xfrm>
            <a:off x="720000" y="1247450"/>
            <a:ext cx="7781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b="1"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58" name="Google Shape;258;p36"/>
          <p:cNvSpPr/>
          <p:nvPr/>
        </p:nvSpPr>
        <p:spPr>
          <a:xfrm rot="425452">
            <a:off x="6010748" y="-2225794"/>
            <a:ext cx="5360355" cy="3856698"/>
          </a:xfrm>
          <a:custGeom>
            <a:rect b="b" l="l" r="r" t="t"/>
            <a:pathLst>
              <a:path extrusionOk="0" h="38604" w="53655">
                <a:moveTo>
                  <a:pt x="45915" y="1"/>
                </a:moveTo>
                <a:lnTo>
                  <a:pt x="44724" y="215"/>
                </a:lnTo>
                <a:lnTo>
                  <a:pt x="43533" y="668"/>
                </a:lnTo>
                <a:lnTo>
                  <a:pt x="41795" y="1596"/>
                </a:lnTo>
                <a:lnTo>
                  <a:pt x="39580" y="3144"/>
                </a:lnTo>
                <a:lnTo>
                  <a:pt x="37437" y="4716"/>
                </a:lnTo>
                <a:lnTo>
                  <a:pt x="35889" y="5645"/>
                </a:lnTo>
                <a:lnTo>
                  <a:pt x="34865" y="6074"/>
                </a:lnTo>
                <a:lnTo>
                  <a:pt x="33864" y="6288"/>
                </a:lnTo>
                <a:lnTo>
                  <a:pt x="32888" y="6264"/>
                </a:lnTo>
                <a:lnTo>
                  <a:pt x="31912" y="5931"/>
                </a:lnTo>
                <a:lnTo>
                  <a:pt x="30959" y="5240"/>
                </a:lnTo>
                <a:lnTo>
                  <a:pt x="30483" y="4740"/>
                </a:lnTo>
                <a:lnTo>
                  <a:pt x="29840" y="4049"/>
                </a:lnTo>
                <a:lnTo>
                  <a:pt x="28244" y="2859"/>
                </a:lnTo>
                <a:lnTo>
                  <a:pt x="26387" y="1882"/>
                </a:lnTo>
                <a:lnTo>
                  <a:pt x="24386" y="1215"/>
                </a:lnTo>
                <a:lnTo>
                  <a:pt x="22338" y="882"/>
                </a:lnTo>
                <a:lnTo>
                  <a:pt x="20862" y="906"/>
                </a:lnTo>
                <a:lnTo>
                  <a:pt x="19909" y="1049"/>
                </a:lnTo>
                <a:lnTo>
                  <a:pt x="19004" y="1311"/>
                </a:lnTo>
                <a:lnTo>
                  <a:pt x="18171" y="1716"/>
                </a:lnTo>
                <a:lnTo>
                  <a:pt x="17409" y="2216"/>
                </a:lnTo>
                <a:lnTo>
                  <a:pt x="16766" y="2882"/>
                </a:lnTo>
                <a:lnTo>
                  <a:pt x="16480" y="3263"/>
                </a:lnTo>
                <a:lnTo>
                  <a:pt x="16265" y="3597"/>
                </a:lnTo>
                <a:lnTo>
                  <a:pt x="15956" y="4287"/>
                </a:lnTo>
                <a:lnTo>
                  <a:pt x="15670" y="5407"/>
                </a:lnTo>
                <a:lnTo>
                  <a:pt x="15527" y="7764"/>
                </a:lnTo>
                <a:lnTo>
                  <a:pt x="15408" y="10003"/>
                </a:lnTo>
                <a:lnTo>
                  <a:pt x="15146" y="10979"/>
                </a:lnTo>
                <a:lnTo>
                  <a:pt x="14860" y="11551"/>
                </a:lnTo>
                <a:lnTo>
                  <a:pt x="14432" y="12051"/>
                </a:lnTo>
                <a:lnTo>
                  <a:pt x="13860" y="12456"/>
                </a:lnTo>
                <a:lnTo>
                  <a:pt x="13122" y="12765"/>
                </a:lnTo>
                <a:lnTo>
                  <a:pt x="12193" y="12980"/>
                </a:lnTo>
                <a:lnTo>
                  <a:pt x="11645" y="13027"/>
                </a:lnTo>
                <a:lnTo>
                  <a:pt x="10741" y="13051"/>
                </a:lnTo>
                <a:lnTo>
                  <a:pt x="8907" y="12956"/>
                </a:lnTo>
                <a:lnTo>
                  <a:pt x="7097" y="12813"/>
                </a:lnTo>
                <a:lnTo>
                  <a:pt x="5287" y="12765"/>
                </a:lnTo>
                <a:lnTo>
                  <a:pt x="4430" y="12861"/>
                </a:lnTo>
                <a:lnTo>
                  <a:pt x="3977" y="12932"/>
                </a:lnTo>
                <a:lnTo>
                  <a:pt x="3168" y="13242"/>
                </a:lnTo>
                <a:lnTo>
                  <a:pt x="2405" y="13718"/>
                </a:lnTo>
                <a:lnTo>
                  <a:pt x="1739" y="14313"/>
                </a:lnTo>
                <a:lnTo>
                  <a:pt x="1167" y="15028"/>
                </a:lnTo>
                <a:lnTo>
                  <a:pt x="715" y="15814"/>
                </a:lnTo>
                <a:lnTo>
                  <a:pt x="357" y="16647"/>
                </a:lnTo>
                <a:lnTo>
                  <a:pt x="143" y="17504"/>
                </a:lnTo>
                <a:lnTo>
                  <a:pt x="72" y="17933"/>
                </a:lnTo>
                <a:lnTo>
                  <a:pt x="0" y="18695"/>
                </a:lnTo>
                <a:lnTo>
                  <a:pt x="72" y="20172"/>
                </a:lnTo>
                <a:lnTo>
                  <a:pt x="357" y="21600"/>
                </a:lnTo>
                <a:lnTo>
                  <a:pt x="881" y="22934"/>
                </a:lnTo>
                <a:lnTo>
                  <a:pt x="1620" y="24149"/>
                </a:lnTo>
                <a:lnTo>
                  <a:pt x="2572" y="25173"/>
                </a:lnTo>
                <a:lnTo>
                  <a:pt x="3715" y="25982"/>
                </a:lnTo>
                <a:lnTo>
                  <a:pt x="5073" y="26554"/>
                </a:lnTo>
                <a:lnTo>
                  <a:pt x="5811" y="26721"/>
                </a:lnTo>
                <a:lnTo>
                  <a:pt x="6787" y="26935"/>
                </a:lnTo>
                <a:lnTo>
                  <a:pt x="8026" y="27316"/>
                </a:lnTo>
                <a:lnTo>
                  <a:pt x="8740" y="27649"/>
                </a:lnTo>
                <a:lnTo>
                  <a:pt x="9359" y="28078"/>
                </a:lnTo>
                <a:lnTo>
                  <a:pt x="9883" y="28626"/>
                </a:lnTo>
                <a:lnTo>
                  <a:pt x="10312" y="29340"/>
                </a:lnTo>
                <a:lnTo>
                  <a:pt x="10669" y="30197"/>
                </a:lnTo>
                <a:lnTo>
                  <a:pt x="10812" y="30721"/>
                </a:lnTo>
                <a:lnTo>
                  <a:pt x="11026" y="31507"/>
                </a:lnTo>
                <a:lnTo>
                  <a:pt x="11622" y="32936"/>
                </a:lnTo>
                <a:lnTo>
                  <a:pt x="12503" y="34151"/>
                </a:lnTo>
                <a:lnTo>
                  <a:pt x="13694" y="35127"/>
                </a:lnTo>
                <a:lnTo>
                  <a:pt x="14432" y="35484"/>
                </a:lnTo>
                <a:lnTo>
                  <a:pt x="14837" y="35651"/>
                </a:lnTo>
                <a:lnTo>
                  <a:pt x="15742" y="35913"/>
                </a:lnTo>
                <a:lnTo>
                  <a:pt x="17147" y="36127"/>
                </a:lnTo>
                <a:lnTo>
                  <a:pt x="19052" y="36008"/>
                </a:lnTo>
                <a:lnTo>
                  <a:pt x="20457" y="35651"/>
                </a:lnTo>
                <a:lnTo>
                  <a:pt x="21314" y="35294"/>
                </a:lnTo>
                <a:lnTo>
                  <a:pt x="21719" y="35079"/>
                </a:lnTo>
                <a:lnTo>
                  <a:pt x="22576" y="34532"/>
                </a:lnTo>
                <a:lnTo>
                  <a:pt x="24458" y="33389"/>
                </a:lnTo>
                <a:lnTo>
                  <a:pt x="25934" y="32746"/>
                </a:lnTo>
                <a:lnTo>
                  <a:pt x="26934" y="32555"/>
                </a:lnTo>
                <a:lnTo>
                  <a:pt x="27911" y="32627"/>
                </a:lnTo>
                <a:lnTo>
                  <a:pt x="28887" y="33055"/>
                </a:lnTo>
                <a:lnTo>
                  <a:pt x="29340" y="33436"/>
                </a:lnTo>
                <a:lnTo>
                  <a:pt x="30888" y="34889"/>
                </a:lnTo>
                <a:lnTo>
                  <a:pt x="33055" y="36723"/>
                </a:lnTo>
                <a:lnTo>
                  <a:pt x="34364" y="37413"/>
                </a:lnTo>
                <a:lnTo>
                  <a:pt x="35341" y="37794"/>
                </a:lnTo>
                <a:lnTo>
                  <a:pt x="35889" y="37937"/>
                </a:lnTo>
                <a:lnTo>
                  <a:pt x="37270" y="38271"/>
                </a:lnTo>
                <a:lnTo>
                  <a:pt x="39627" y="38556"/>
                </a:lnTo>
                <a:lnTo>
                  <a:pt x="41294" y="38604"/>
                </a:lnTo>
                <a:lnTo>
                  <a:pt x="42962" y="38509"/>
                </a:lnTo>
                <a:lnTo>
                  <a:pt x="44557" y="38199"/>
                </a:lnTo>
                <a:lnTo>
                  <a:pt x="46034" y="37675"/>
                </a:lnTo>
                <a:lnTo>
                  <a:pt x="47320" y="36889"/>
                </a:lnTo>
                <a:lnTo>
                  <a:pt x="47867" y="36389"/>
                </a:lnTo>
                <a:lnTo>
                  <a:pt x="48177" y="36056"/>
                </a:lnTo>
                <a:lnTo>
                  <a:pt x="48653" y="35365"/>
                </a:lnTo>
                <a:lnTo>
                  <a:pt x="48963" y="34603"/>
                </a:lnTo>
                <a:lnTo>
                  <a:pt x="49177" y="33817"/>
                </a:lnTo>
                <a:lnTo>
                  <a:pt x="49272" y="32603"/>
                </a:lnTo>
                <a:lnTo>
                  <a:pt x="49034" y="30888"/>
                </a:lnTo>
                <a:lnTo>
                  <a:pt x="48510" y="29150"/>
                </a:lnTo>
                <a:lnTo>
                  <a:pt x="47796" y="27435"/>
                </a:lnTo>
                <a:lnTo>
                  <a:pt x="46605" y="25077"/>
                </a:lnTo>
                <a:lnTo>
                  <a:pt x="45891" y="23768"/>
                </a:lnTo>
                <a:lnTo>
                  <a:pt x="45510" y="23029"/>
                </a:lnTo>
                <a:lnTo>
                  <a:pt x="44795" y="21386"/>
                </a:lnTo>
                <a:lnTo>
                  <a:pt x="44533" y="20148"/>
                </a:lnTo>
                <a:lnTo>
                  <a:pt x="44557" y="19362"/>
                </a:lnTo>
                <a:lnTo>
                  <a:pt x="44795" y="18648"/>
                </a:lnTo>
                <a:lnTo>
                  <a:pt x="45343" y="18028"/>
                </a:lnTo>
                <a:lnTo>
                  <a:pt x="45748" y="17766"/>
                </a:lnTo>
                <a:lnTo>
                  <a:pt x="46534" y="17362"/>
                </a:lnTo>
                <a:lnTo>
                  <a:pt x="48153" y="16766"/>
                </a:lnTo>
                <a:lnTo>
                  <a:pt x="49725" y="16171"/>
                </a:lnTo>
                <a:lnTo>
                  <a:pt x="50820" y="15528"/>
                </a:lnTo>
                <a:lnTo>
                  <a:pt x="51487" y="14956"/>
                </a:lnTo>
                <a:lnTo>
                  <a:pt x="51797" y="14575"/>
                </a:lnTo>
                <a:lnTo>
                  <a:pt x="52130" y="14147"/>
                </a:lnTo>
                <a:lnTo>
                  <a:pt x="52654" y="13194"/>
                </a:lnTo>
                <a:lnTo>
                  <a:pt x="53083" y="12194"/>
                </a:lnTo>
                <a:lnTo>
                  <a:pt x="53392" y="11146"/>
                </a:lnTo>
                <a:lnTo>
                  <a:pt x="53583" y="10074"/>
                </a:lnTo>
                <a:lnTo>
                  <a:pt x="53654" y="8955"/>
                </a:lnTo>
                <a:lnTo>
                  <a:pt x="53607" y="7860"/>
                </a:lnTo>
                <a:lnTo>
                  <a:pt x="53464" y="6764"/>
                </a:lnTo>
                <a:lnTo>
                  <a:pt x="53178" y="5692"/>
                </a:lnTo>
                <a:lnTo>
                  <a:pt x="52821" y="4668"/>
                </a:lnTo>
                <a:lnTo>
                  <a:pt x="52321" y="3716"/>
                </a:lnTo>
                <a:lnTo>
                  <a:pt x="51749" y="2835"/>
                </a:lnTo>
                <a:lnTo>
                  <a:pt x="51035" y="2025"/>
                </a:lnTo>
                <a:lnTo>
                  <a:pt x="50249" y="1334"/>
                </a:lnTo>
                <a:lnTo>
                  <a:pt x="49344" y="763"/>
                </a:lnTo>
                <a:lnTo>
                  <a:pt x="48320" y="310"/>
                </a:lnTo>
                <a:lnTo>
                  <a:pt x="47796" y="144"/>
                </a:lnTo>
                <a:lnTo>
                  <a:pt x="47153" y="25"/>
                </a:lnTo>
                <a:lnTo>
                  <a:pt x="4591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6"/>
          <p:cNvSpPr/>
          <p:nvPr/>
        </p:nvSpPr>
        <p:spPr>
          <a:xfrm rot="899221">
            <a:off x="6286426" y="4045221"/>
            <a:ext cx="5360310" cy="3856666"/>
          </a:xfrm>
          <a:custGeom>
            <a:rect b="b" l="l" r="r" t="t"/>
            <a:pathLst>
              <a:path extrusionOk="0" h="38604" w="53655">
                <a:moveTo>
                  <a:pt x="45915" y="1"/>
                </a:moveTo>
                <a:lnTo>
                  <a:pt x="44724" y="215"/>
                </a:lnTo>
                <a:lnTo>
                  <a:pt x="43533" y="668"/>
                </a:lnTo>
                <a:lnTo>
                  <a:pt x="41795" y="1596"/>
                </a:lnTo>
                <a:lnTo>
                  <a:pt x="39580" y="3144"/>
                </a:lnTo>
                <a:lnTo>
                  <a:pt x="37437" y="4716"/>
                </a:lnTo>
                <a:lnTo>
                  <a:pt x="35889" y="5645"/>
                </a:lnTo>
                <a:lnTo>
                  <a:pt x="34865" y="6074"/>
                </a:lnTo>
                <a:lnTo>
                  <a:pt x="33864" y="6288"/>
                </a:lnTo>
                <a:lnTo>
                  <a:pt x="32888" y="6264"/>
                </a:lnTo>
                <a:lnTo>
                  <a:pt x="31912" y="5931"/>
                </a:lnTo>
                <a:lnTo>
                  <a:pt x="30959" y="5240"/>
                </a:lnTo>
                <a:lnTo>
                  <a:pt x="30483" y="4740"/>
                </a:lnTo>
                <a:lnTo>
                  <a:pt x="29840" y="4049"/>
                </a:lnTo>
                <a:lnTo>
                  <a:pt x="28244" y="2859"/>
                </a:lnTo>
                <a:lnTo>
                  <a:pt x="26387" y="1882"/>
                </a:lnTo>
                <a:lnTo>
                  <a:pt x="24386" y="1215"/>
                </a:lnTo>
                <a:lnTo>
                  <a:pt x="22338" y="882"/>
                </a:lnTo>
                <a:lnTo>
                  <a:pt x="20862" y="906"/>
                </a:lnTo>
                <a:lnTo>
                  <a:pt x="19909" y="1049"/>
                </a:lnTo>
                <a:lnTo>
                  <a:pt x="19004" y="1311"/>
                </a:lnTo>
                <a:lnTo>
                  <a:pt x="18171" y="1716"/>
                </a:lnTo>
                <a:lnTo>
                  <a:pt x="17409" y="2216"/>
                </a:lnTo>
                <a:lnTo>
                  <a:pt x="16766" y="2882"/>
                </a:lnTo>
                <a:lnTo>
                  <a:pt x="16480" y="3263"/>
                </a:lnTo>
                <a:lnTo>
                  <a:pt x="16265" y="3597"/>
                </a:lnTo>
                <a:lnTo>
                  <a:pt x="15956" y="4287"/>
                </a:lnTo>
                <a:lnTo>
                  <a:pt x="15670" y="5407"/>
                </a:lnTo>
                <a:lnTo>
                  <a:pt x="15527" y="7764"/>
                </a:lnTo>
                <a:lnTo>
                  <a:pt x="15408" y="10003"/>
                </a:lnTo>
                <a:lnTo>
                  <a:pt x="15146" y="10979"/>
                </a:lnTo>
                <a:lnTo>
                  <a:pt x="14860" y="11551"/>
                </a:lnTo>
                <a:lnTo>
                  <a:pt x="14432" y="12051"/>
                </a:lnTo>
                <a:lnTo>
                  <a:pt x="13860" y="12456"/>
                </a:lnTo>
                <a:lnTo>
                  <a:pt x="13122" y="12765"/>
                </a:lnTo>
                <a:lnTo>
                  <a:pt x="12193" y="12980"/>
                </a:lnTo>
                <a:lnTo>
                  <a:pt x="11645" y="13027"/>
                </a:lnTo>
                <a:lnTo>
                  <a:pt x="10741" y="13051"/>
                </a:lnTo>
                <a:lnTo>
                  <a:pt x="8907" y="12956"/>
                </a:lnTo>
                <a:lnTo>
                  <a:pt x="7097" y="12813"/>
                </a:lnTo>
                <a:lnTo>
                  <a:pt x="5287" y="12765"/>
                </a:lnTo>
                <a:lnTo>
                  <a:pt x="4430" y="12861"/>
                </a:lnTo>
                <a:lnTo>
                  <a:pt x="3977" y="12932"/>
                </a:lnTo>
                <a:lnTo>
                  <a:pt x="3168" y="13242"/>
                </a:lnTo>
                <a:lnTo>
                  <a:pt x="2405" y="13718"/>
                </a:lnTo>
                <a:lnTo>
                  <a:pt x="1739" y="14313"/>
                </a:lnTo>
                <a:lnTo>
                  <a:pt x="1167" y="15028"/>
                </a:lnTo>
                <a:lnTo>
                  <a:pt x="715" y="15814"/>
                </a:lnTo>
                <a:lnTo>
                  <a:pt x="357" y="16647"/>
                </a:lnTo>
                <a:lnTo>
                  <a:pt x="143" y="17504"/>
                </a:lnTo>
                <a:lnTo>
                  <a:pt x="72" y="17933"/>
                </a:lnTo>
                <a:lnTo>
                  <a:pt x="0" y="18695"/>
                </a:lnTo>
                <a:lnTo>
                  <a:pt x="72" y="20172"/>
                </a:lnTo>
                <a:lnTo>
                  <a:pt x="357" y="21600"/>
                </a:lnTo>
                <a:lnTo>
                  <a:pt x="881" y="22934"/>
                </a:lnTo>
                <a:lnTo>
                  <a:pt x="1620" y="24149"/>
                </a:lnTo>
                <a:lnTo>
                  <a:pt x="2572" y="25173"/>
                </a:lnTo>
                <a:lnTo>
                  <a:pt x="3715" y="25982"/>
                </a:lnTo>
                <a:lnTo>
                  <a:pt x="5073" y="26554"/>
                </a:lnTo>
                <a:lnTo>
                  <a:pt x="5811" y="26721"/>
                </a:lnTo>
                <a:lnTo>
                  <a:pt x="6787" y="26935"/>
                </a:lnTo>
                <a:lnTo>
                  <a:pt x="8026" y="27316"/>
                </a:lnTo>
                <a:lnTo>
                  <a:pt x="8740" y="27649"/>
                </a:lnTo>
                <a:lnTo>
                  <a:pt x="9359" y="28078"/>
                </a:lnTo>
                <a:lnTo>
                  <a:pt x="9883" y="28626"/>
                </a:lnTo>
                <a:lnTo>
                  <a:pt x="10312" y="29340"/>
                </a:lnTo>
                <a:lnTo>
                  <a:pt x="10669" y="30197"/>
                </a:lnTo>
                <a:lnTo>
                  <a:pt x="10812" y="30721"/>
                </a:lnTo>
                <a:lnTo>
                  <a:pt x="11026" y="31507"/>
                </a:lnTo>
                <a:lnTo>
                  <a:pt x="11622" y="32936"/>
                </a:lnTo>
                <a:lnTo>
                  <a:pt x="12503" y="34151"/>
                </a:lnTo>
                <a:lnTo>
                  <a:pt x="13694" y="35127"/>
                </a:lnTo>
                <a:lnTo>
                  <a:pt x="14432" y="35484"/>
                </a:lnTo>
                <a:lnTo>
                  <a:pt x="14837" y="35651"/>
                </a:lnTo>
                <a:lnTo>
                  <a:pt x="15742" y="35913"/>
                </a:lnTo>
                <a:lnTo>
                  <a:pt x="17147" y="36127"/>
                </a:lnTo>
                <a:lnTo>
                  <a:pt x="19052" y="36008"/>
                </a:lnTo>
                <a:lnTo>
                  <a:pt x="20457" y="35651"/>
                </a:lnTo>
                <a:lnTo>
                  <a:pt x="21314" y="35294"/>
                </a:lnTo>
                <a:lnTo>
                  <a:pt x="21719" y="35079"/>
                </a:lnTo>
                <a:lnTo>
                  <a:pt x="22576" y="34532"/>
                </a:lnTo>
                <a:lnTo>
                  <a:pt x="24458" y="33389"/>
                </a:lnTo>
                <a:lnTo>
                  <a:pt x="25934" y="32746"/>
                </a:lnTo>
                <a:lnTo>
                  <a:pt x="26934" y="32555"/>
                </a:lnTo>
                <a:lnTo>
                  <a:pt x="27911" y="32627"/>
                </a:lnTo>
                <a:lnTo>
                  <a:pt x="28887" y="33055"/>
                </a:lnTo>
                <a:lnTo>
                  <a:pt x="29340" y="33436"/>
                </a:lnTo>
                <a:lnTo>
                  <a:pt x="30888" y="34889"/>
                </a:lnTo>
                <a:lnTo>
                  <a:pt x="33055" y="36723"/>
                </a:lnTo>
                <a:lnTo>
                  <a:pt x="34364" y="37413"/>
                </a:lnTo>
                <a:lnTo>
                  <a:pt x="35341" y="37794"/>
                </a:lnTo>
                <a:lnTo>
                  <a:pt x="35889" y="37937"/>
                </a:lnTo>
                <a:lnTo>
                  <a:pt x="37270" y="38271"/>
                </a:lnTo>
                <a:lnTo>
                  <a:pt x="39627" y="38556"/>
                </a:lnTo>
                <a:lnTo>
                  <a:pt x="41294" y="38604"/>
                </a:lnTo>
                <a:lnTo>
                  <a:pt x="42962" y="38509"/>
                </a:lnTo>
                <a:lnTo>
                  <a:pt x="44557" y="38199"/>
                </a:lnTo>
                <a:lnTo>
                  <a:pt x="46034" y="37675"/>
                </a:lnTo>
                <a:lnTo>
                  <a:pt x="47320" y="36889"/>
                </a:lnTo>
                <a:lnTo>
                  <a:pt x="47867" y="36389"/>
                </a:lnTo>
                <a:lnTo>
                  <a:pt x="48177" y="36056"/>
                </a:lnTo>
                <a:lnTo>
                  <a:pt x="48653" y="35365"/>
                </a:lnTo>
                <a:lnTo>
                  <a:pt x="48963" y="34603"/>
                </a:lnTo>
                <a:lnTo>
                  <a:pt x="49177" y="33817"/>
                </a:lnTo>
                <a:lnTo>
                  <a:pt x="49272" y="32603"/>
                </a:lnTo>
                <a:lnTo>
                  <a:pt x="49034" y="30888"/>
                </a:lnTo>
                <a:lnTo>
                  <a:pt x="48510" y="29150"/>
                </a:lnTo>
                <a:lnTo>
                  <a:pt x="47796" y="27435"/>
                </a:lnTo>
                <a:lnTo>
                  <a:pt x="46605" y="25077"/>
                </a:lnTo>
                <a:lnTo>
                  <a:pt x="45891" y="23768"/>
                </a:lnTo>
                <a:lnTo>
                  <a:pt x="45510" y="23029"/>
                </a:lnTo>
                <a:lnTo>
                  <a:pt x="44795" y="21386"/>
                </a:lnTo>
                <a:lnTo>
                  <a:pt x="44533" y="20148"/>
                </a:lnTo>
                <a:lnTo>
                  <a:pt x="44557" y="19362"/>
                </a:lnTo>
                <a:lnTo>
                  <a:pt x="44795" y="18648"/>
                </a:lnTo>
                <a:lnTo>
                  <a:pt x="45343" y="18028"/>
                </a:lnTo>
                <a:lnTo>
                  <a:pt x="45748" y="17766"/>
                </a:lnTo>
                <a:lnTo>
                  <a:pt x="46534" y="17362"/>
                </a:lnTo>
                <a:lnTo>
                  <a:pt x="48153" y="16766"/>
                </a:lnTo>
                <a:lnTo>
                  <a:pt x="49725" y="16171"/>
                </a:lnTo>
                <a:lnTo>
                  <a:pt x="50820" y="15528"/>
                </a:lnTo>
                <a:lnTo>
                  <a:pt x="51487" y="14956"/>
                </a:lnTo>
                <a:lnTo>
                  <a:pt x="51797" y="14575"/>
                </a:lnTo>
                <a:lnTo>
                  <a:pt x="52130" y="14147"/>
                </a:lnTo>
                <a:lnTo>
                  <a:pt x="52654" y="13194"/>
                </a:lnTo>
                <a:lnTo>
                  <a:pt x="53083" y="12194"/>
                </a:lnTo>
                <a:lnTo>
                  <a:pt x="53392" y="11146"/>
                </a:lnTo>
                <a:lnTo>
                  <a:pt x="53583" y="10074"/>
                </a:lnTo>
                <a:lnTo>
                  <a:pt x="53654" y="8955"/>
                </a:lnTo>
                <a:lnTo>
                  <a:pt x="53607" y="7860"/>
                </a:lnTo>
                <a:lnTo>
                  <a:pt x="53464" y="6764"/>
                </a:lnTo>
                <a:lnTo>
                  <a:pt x="53178" y="5692"/>
                </a:lnTo>
                <a:lnTo>
                  <a:pt x="52821" y="4668"/>
                </a:lnTo>
                <a:lnTo>
                  <a:pt x="52321" y="3716"/>
                </a:lnTo>
                <a:lnTo>
                  <a:pt x="51749" y="2835"/>
                </a:lnTo>
                <a:lnTo>
                  <a:pt x="51035" y="2025"/>
                </a:lnTo>
                <a:lnTo>
                  <a:pt x="50249" y="1334"/>
                </a:lnTo>
                <a:lnTo>
                  <a:pt x="49344" y="763"/>
                </a:lnTo>
                <a:lnTo>
                  <a:pt x="48320" y="310"/>
                </a:lnTo>
                <a:lnTo>
                  <a:pt x="47796" y="144"/>
                </a:lnTo>
                <a:lnTo>
                  <a:pt x="47153" y="25"/>
                </a:lnTo>
                <a:lnTo>
                  <a:pt x="4591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6"/>
          <p:cNvSpPr/>
          <p:nvPr/>
        </p:nvSpPr>
        <p:spPr>
          <a:xfrm rot="10800000">
            <a:off x="8339902" y="2569086"/>
            <a:ext cx="458551" cy="456197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6"/>
          <p:cNvSpPr/>
          <p:nvPr/>
        </p:nvSpPr>
        <p:spPr>
          <a:xfrm rot="10800000">
            <a:off x="537580" y="3661738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6"/>
          <p:cNvSpPr/>
          <p:nvPr/>
        </p:nvSpPr>
        <p:spPr>
          <a:xfrm rot="10800000">
            <a:off x="4826005" y="270762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6"/>
          <p:cNvSpPr/>
          <p:nvPr/>
        </p:nvSpPr>
        <p:spPr>
          <a:xfrm rot="10800000">
            <a:off x="4651313" y="4684499"/>
            <a:ext cx="174678" cy="173774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6"/>
          <p:cNvSpPr/>
          <p:nvPr/>
        </p:nvSpPr>
        <p:spPr>
          <a:xfrm rot="10800000">
            <a:off x="220751" y="197024"/>
            <a:ext cx="174678" cy="173774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2446500" y="900000"/>
            <a:ext cx="42510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7" name="Google Shape;267;p37"/>
          <p:cNvSpPr txBox="1"/>
          <p:nvPr>
            <p:ph idx="1" type="subTitle"/>
          </p:nvPr>
        </p:nvSpPr>
        <p:spPr>
          <a:xfrm>
            <a:off x="1080000" y="2696850"/>
            <a:ext cx="2546700" cy="15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7"/>
          <p:cNvSpPr txBox="1"/>
          <p:nvPr>
            <p:ph idx="2" type="subTitle"/>
          </p:nvPr>
        </p:nvSpPr>
        <p:spPr>
          <a:xfrm>
            <a:off x="5517288" y="2696850"/>
            <a:ext cx="2546700" cy="15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7"/>
          <p:cNvSpPr txBox="1"/>
          <p:nvPr>
            <p:ph idx="3" type="subTitle"/>
          </p:nvPr>
        </p:nvSpPr>
        <p:spPr>
          <a:xfrm>
            <a:off x="1079850" y="2387850"/>
            <a:ext cx="2546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Josefin Sans"/>
              <a:buNone/>
              <a:defRPr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7"/>
          <p:cNvSpPr txBox="1"/>
          <p:nvPr>
            <p:ph idx="4" type="subTitle"/>
          </p:nvPr>
        </p:nvSpPr>
        <p:spPr>
          <a:xfrm>
            <a:off x="5517288" y="2387850"/>
            <a:ext cx="2546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Josefin Sans"/>
              <a:buNone/>
              <a:defRPr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7"/>
          <p:cNvSpPr/>
          <p:nvPr/>
        </p:nvSpPr>
        <p:spPr>
          <a:xfrm>
            <a:off x="2344650" y="3155300"/>
            <a:ext cx="5979572" cy="4942843"/>
          </a:xfrm>
          <a:custGeom>
            <a:rect b="b" l="l" r="r" t="t"/>
            <a:pathLst>
              <a:path extrusionOk="0" h="76657" w="129323">
                <a:moveTo>
                  <a:pt x="48247" y="1"/>
                </a:moveTo>
                <a:lnTo>
                  <a:pt x="47351" y="21"/>
                </a:lnTo>
                <a:lnTo>
                  <a:pt x="45620" y="204"/>
                </a:lnTo>
                <a:lnTo>
                  <a:pt x="44011" y="612"/>
                </a:lnTo>
                <a:lnTo>
                  <a:pt x="42484" y="1182"/>
                </a:lnTo>
                <a:lnTo>
                  <a:pt x="41038" y="1956"/>
                </a:lnTo>
                <a:lnTo>
                  <a:pt x="39673" y="2892"/>
                </a:lnTo>
                <a:lnTo>
                  <a:pt x="38390" y="3972"/>
                </a:lnTo>
                <a:lnTo>
                  <a:pt x="37189" y="5194"/>
                </a:lnTo>
                <a:lnTo>
                  <a:pt x="36028" y="6538"/>
                </a:lnTo>
                <a:lnTo>
                  <a:pt x="34928" y="8004"/>
                </a:lnTo>
                <a:lnTo>
                  <a:pt x="33380" y="10387"/>
                </a:lnTo>
                <a:lnTo>
                  <a:pt x="31445" y="13870"/>
                </a:lnTo>
                <a:lnTo>
                  <a:pt x="29653" y="17596"/>
                </a:lnTo>
                <a:lnTo>
                  <a:pt x="27087" y="23401"/>
                </a:lnTo>
                <a:lnTo>
                  <a:pt x="24541" y="29205"/>
                </a:lnTo>
                <a:lnTo>
                  <a:pt x="22770" y="32891"/>
                </a:lnTo>
                <a:lnTo>
                  <a:pt x="20876" y="36312"/>
                </a:lnTo>
                <a:lnTo>
                  <a:pt x="19369" y="38654"/>
                </a:lnTo>
                <a:lnTo>
                  <a:pt x="18310" y="40080"/>
                </a:lnTo>
                <a:lnTo>
                  <a:pt x="17189" y="41383"/>
                </a:lnTo>
                <a:lnTo>
                  <a:pt x="16008" y="42565"/>
                </a:lnTo>
                <a:lnTo>
                  <a:pt x="14766" y="43603"/>
                </a:lnTo>
                <a:lnTo>
                  <a:pt x="13442" y="44459"/>
                </a:lnTo>
                <a:lnTo>
                  <a:pt x="12750" y="44825"/>
                </a:lnTo>
                <a:lnTo>
                  <a:pt x="11691" y="45395"/>
                </a:lnTo>
                <a:lnTo>
                  <a:pt x="9715" y="46556"/>
                </a:lnTo>
                <a:lnTo>
                  <a:pt x="7923" y="47778"/>
                </a:lnTo>
                <a:lnTo>
                  <a:pt x="6335" y="49020"/>
                </a:lnTo>
                <a:lnTo>
                  <a:pt x="4950" y="50324"/>
                </a:lnTo>
                <a:lnTo>
                  <a:pt x="3728" y="51668"/>
                </a:lnTo>
                <a:lnTo>
                  <a:pt x="2689" y="53012"/>
                </a:lnTo>
                <a:lnTo>
                  <a:pt x="1813" y="54377"/>
                </a:lnTo>
                <a:lnTo>
                  <a:pt x="1141" y="55741"/>
                </a:lnTo>
                <a:lnTo>
                  <a:pt x="612" y="57106"/>
                </a:lnTo>
                <a:lnTo>
                  <a:pt x="245" y="58450"/>
                </a:lnTo>
                <a:lnTo>
                  <a:pt x="42" y="59794"/>
                </a:lnTo>
                <a:lnTo>
                  <a:pt x="1" y="61097"/>
                </a:lnTo>
                <a:lnTo>
                  <a:pt x="103" y="62360"/>
                </a:lnTo>
                <a:lnTo>
                  <a:pt x="367" y="63582"/>
                </a:lnTo>
                <a:lnTo>
                  <a:pt x="754" y="64743"/>
                </a:lnTo>
                <a:lnTo>
                  <a:pt x="1284" y="65863"/>
                </a:lnTo>
                <a:lnTo>
                  <a:pt x="1956" y="66901"/>
                </a:lnTo>
                <a:lnTo>
                  <a:pt x="2771" y="67859"/>
                </a:lnTo>
                <a:lnTo>
                  <a:pt x="3687" y="68734"/>
                </a:lnTo>
                <a:lnTo>
                  <a:pt x="4746" y="69528"/>
                </a:lnTo>
                <a:lnTo>
                  <a:pt x="5927" y="70201"/>
                </a:lnTo>
                <a:lnTo>
                  <a:pt x="7210" y="70771"/>
                </a:lnTo>
                <a:lnTo>
                  <a:pt x="8595" y="71219"/>
                </a:lnTo>
                <a:lnTo>
                  <a:pt x="10102" y="71545"/>
                </a:lnTo>
                <a:lnTo>
                  <a:pt x="11711" y="71728"/>
                </a:lnTo>
                <a:lnTo>
                  <a:pt x="13422" y="71769"/>
                </a:lnTo>
                <a:lnTo>
                  <a:pt x="15214" y="71667"/>
                </a:lnTo>
                <a:lnTo>
                  <a:pt x="17108" y="71382"/>
                </a:lnTo>
                <a:lnTo>
                  <a:pt x="19104" y="70954"/>
                </a:lnTo>
                <a:lnTo>
                  <a:pt x="21161" y="70343"/>
                </a:lnTo>
                <a:lnTo>
                  <a:pt x="23299" y="69549"/>
                </a:lnTo>
                <a:lnTo>
                  <a:pt x="24399" y="69060"/>
                </a:lnTo>
                <a:lnTo>
                  <a:pt x="25295" y="68673"/>
                </a:lnTo>
                <a:lnTo>
                  <a:pt x="27230" y="67940"/>
                </a:lnTo>
                <a:lnTo>
                  <a:pt x="29368" y="67268"/>
                </a:lnTo>
                <a:lnTo>
                  <a:pt x="31731" y="66677"/>
                </a:lnTo>
                <a:lnTo>
                  <a:pt x="34337" y="66189"/>
                </a:lnTo>
                <a:lnTo>
                  <a:pt x="37209" y="65842"/>
                </a:lnTo>
                <a:lnTo>
                  <a:pt x="40366" y="65618"/>
                </a:lnTo>
                <a:lnTo>
                  <a:pt x="43828" y="65557"/>
                </a:lnTo>
                <a:lnTo>
                  <a:pt x="47616" y="65659"/>
                </a:lnTo>
                <a:lnTo>
                  <a:pt x="51730" y="65985"/>
                </a:lnTo>
                <a:lnTo>
                  <a:pt x="56210" y="66494"/>
                </a:lnTo>
                <a:lnTo>
                  <a:pt x="61077" y="67268"/>
                </a:lnTo>
                <a:lnTo>
                  <a:pt x="66352" y="68266"/>
                </a:lnTo>
                <a:lnTo>
                  <a:pt x="72034" y="69549"/>
                </a:lnTo>
                <a:lnTo>
                  <a:pt x="78164" y="71117"/>
                </a:lnTo>
                <a:lnTo>
                  <a:pt x="84742" y="72991"/>
                </a:lnTo>
                <a:lnTo>
                  <a:pt x="88245" y="74070"/>
                </a:lnTo>
                <a:lnTo>
                  <a:pt x="89997" y="74600"/>
                </a:lnTo>
                <a:lnTo>
                  <a:pt x="93377" y="75455"/>
                </a:lnTo>
                <a:lnTo>
                  <a:pt x="96595" y="76066"/>
                </a:lnTo>
                <a:lnTo>
                  <a:pt x="99650" y="76473"/>
                </a:lnTo>
                <a:lnTo>
                  <a:pt x="102562" y="76656"/>
                </a:lnTo>
                <a:lnTo>
                  <a:pt x="105332" y="76656"/>
                </a:lnTo>
                <a:lnTo>
                  <a:pt x="107939" y="76453"/>
                </a:lnTo>
                <a:lnTo>
                  <a:pt x="110383" y="76086"/>
                </a:lnTo>
                <a:lnTo>
                  <a:pt x="112684" y="75557"/>
                </a:lnTo>
                <a:lnTo>
                  <a:pt x="114822" y="74844"/>
                </a:lnTo>
                <a:lnTo>
                  <a:pt x="116818" y="74009"/>
                </a:lnTo>
                <a:lnTo>
                  <a:pt x="118671" y="73052"/>
                </a:lnTo>
                <a:lnTo>
                  <a:pt x="120362" y="71952"/>
                </a:lnTo>
                <a:lnTo>
                  <a:pt x="121910" y="70750"/>
                </a:lnTo>
                <a:lnTo>
                  <a:pt x="123315" y="69447"/>
                </a:lnTo>
                <a:lnTo>
                  <a:pt x="124577" y="68042"/>
                </a:lnTo>
                <a:lnTo>
                  <a:pt x="125677" y="66575"/>
                </a:lnTo>
                <a:lnTo>
                  <a:pt x="126634" y="65028"/>
                </a:lnTo>
                <a:lnTo>
                  <a:pt x="127449" y="63439"/>
                </a:lnTo>
                <a:lnTo>
                  <a:pt x="128101" y="61790"/>
                </a:lnTo>
                <a:lnTo>
                  <a:pt x="128630" y="60120"/>
                </a:lnTo>
                <a:lnTo>
                  <a:pt x="128997" y="58429"/>
                </a:lnTo>
                <a:lnTo>
                  <a:pt x="129241" y="56719"/>
                </a:lnTo>
                <a:lnTo>
                  <a:pt x="129323" y="55008"/>
                </a:lnTo>
                <a:lnTo>
                  <a:pt x="129282" y="53318"/>
                </a:lnTo>
                <a:lnTo>
                  <a:pt x="129078" y="51627"/>
                </a:lnTo>
                <a:lnTo>
                  <a:pt x="128732" y="49978"/>
                </a:lnTo>
                <a:lnTo>
                  <a:pt x="128264" y="48389"/>
                </a:lnTo>
                <a:lnTo>
                  <a:pt x="127653" y="46841"/>
                </a:lnTo>
                <a:lnTo>
                  <a:pt x="126899" y="45355"/>
                </a:lnTo>
                <a:lnTo>
                  <a:pt x="126003" y="43949"/>
                </a:lnTo>
                <a:lnTo>
                  <a:pt x="124964" y="42626"/>
                </a:lnTo>
                <a:lnTo>
                  <a:pt x="124394" y="42015"/>
                </a:lnTo>
                <a:lnTo>
                  <a:pt x="123804" y="41404"/>
                </a:lnTo>
                <a:lnTo>
                  <a:pt x="122663" y="40365"/>
                </a:lnTo>
                <a:lnTo>
                  <a:pt x="121523" y="39469"/>
                </a:lnTo>
                <a:lnTo>
                  <a:pt x="120402" y="38736"/>
                </a:lnTo>
                <a:lnTo>
                  <a:pt x="119303" y="38145"/>
                </a:lnTo>
                <a:lnTo>
                  <a:pt x="118223" y="37697"/>
                </a:lnTo>
                <a:lnTo>
                  <a:pt x="117124" y="37351"/>
                </a:lnTo>
                <a:lnTo>
                  <a:pt x="116044" y="37147"/>
                </a:lnTo>
                <a:lnTo>
                  <a:pt x="114435" y="37005"/>
                </a:lnTo>
                <a:lnTo>
                  <a:pt x="112256" y="37147"/>
                </a:lnTo>
                <a:lnTo>
                  <a:pt x="110036" y="37575"/>
                </a:lnTo>
                <a:lnTo>
                  <a:pt x="107755" y="38227"/>
                </a:lnTo>
                <a:lnTo>
                  <a:pt x="104171" y="39449"/>
                </a:lnTo>
                <a:lnTo>
                  <a:pt x="100281" y="40752"/>
                </a:lnTo>
                <a:lnTo>
                  <a:pt x="97491" y="41526"/>
                </a:lnTo>
                <a:lnTo>
                  <a:pt x="94518" y="42157"/>
                </a:lnTo>
                <a:lnTo>
                  <a:pt x="91341" y="42544"/>
                </a:lnTo>
                <a:lnTo>
                  <a:pt x="87919" y="42626"/>
                </a:lnTo>
                <a:lnTo>
                  <a:pt x="85170" y="42442"/>
                </a:lnTo>
                <a:lnTo>
                  <a:pt x="83256" y="42178"/>
                </a:lnTo>
                <a:lnTo>
                  <a:pt x="82278" y="42015"/>
                </a:lnTo>
                <a:lnTo>
                  <a:pt x="81300" y="41811"/>
                </a:lnTo>
                <a:lnTo>
                  <a:pt x="79468" y="41241"/>
                </a:lnTo>
                <a:lnTo>
                  <a:pt x="77798" y="40487"/>
                </a:lnTo>
                <a:lnTo>
                  <a:pt x="76250" y="39591"/>
                </a:lnTo>
                <a:lnTo>
                  <a:pt x="74845" y="38532"/>
                </a:lnTo>
                <a:lnTo>
                  <a:pt x="73541" y="37331"/>
                </a:lnTo>
                <a:lnTo>
                  <a:pt x="72360" y="35986"/>
                </a:lnTo>
                <a:lnTo>
                  <a:pt x="71281" y="34561"/>
                </a:lnTo>
                <a:lnTo>
                  <a:pt x="70283" y="33013"/>
                </a:lnTo>
                <a:lnTo>
                  <a:pt x="69366" y="31384"/>
                </a:lnTo>
                <a:lnTo>
                  <a:pt x="68104" y="28818"/>
                </a:lnTo>
                <a:lnTo>
                  <a:pt x="66617" y="25193"/>
                </a:lnTo>
                <a:lnTo>
                  <a:pt x="65252" y="21466"/>
                </a:lnTo>
                <a:lnTo>
                  <a:pt x="63969" y="17739"/>
                </a:lnTo>
                <a:lnTo>
                  <a:pt x="62666" y="14094"/>
                </a:lnTo>
                <a:lnTo>
                  <a:pt x="61261" y="10652"/>
                </a:lnTo>
                <a:lnTo>
                  <a:pt x="60079" y="8269"/>
                </a:lnTo>
                <a:lnTo>
                  <a:pt x="59244" y="6803"/>
                </a:lnTo>
                <a:lnTo>
                  <a:pt x="58308" y="5438"/>
                </a:lnTo>
                <a:lnTo>
                  <a:pt x="57330" y="4196"/>
                </a:lnTo>
                <a:lnTo>
                  <a:pt x="56230" y="3076"/>
                </a:lnTo>
                <a:lnTo>
                  <a:pt x="55049" y="2119"/>
                </a:lnTo>
                <a:lnTo>
                  <a:pt x="53766" y="1324"/>
                </a:lnTo>
                <a:lnTo>
                  <a:pt x="52361" y="713"/>
                </a:lnTo>
                <a:lnTo>
                  <a:pt x="50813" y="265"/>
                </a:lnTo>
                <a:lnTo>
                  <a:pt x="49143" y="41"/>
                </a:lnTo>
                <a:lnTo>
                  <a:pt x="482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7"/>
          <p:cNvSpPr/>
          <p:nvPr/>
        </p:nvSpPr>
        <p:spPr>
          <a:xfrm rot="6826501">
            <a:off x="-2250970" y="-1367561"/>
            <a:ext cx="5979420" cy="3110239"/>
          </a:xfrm>
          <a:custGeom>
            <a:rect b="b" l="l" r="r" t="t"/>
            <a:pathLst>
              <a:path extrusionOk="0" h="76657" w="129323">
                <a:moveTo>
                  <a:pt x="48247" y="1"/>
                </a:moveTo>
                <a:lnTo>
                  <a:pt x="47351" y="21"/>
                </a:lnTo>
                <a:lnTo>
                  <a:pt x="45620" y="204"/>
                </a:lnTo>
                <a:lnTo>
                  <a:pt x="44011" y="612"/>
                </a:lnTo>
                <a:lnTo>
                  <a:pt x="42484" y="1182"/>
                </a:lnTo>
                <a:lnTo>
                  <a:pt x="41038" y="1956"/>
                </a:lnTo>
                <a:lnTo>
                  <a:pt x="39673" y="2892"/>
                </a:lnTo>
                <a:lnTo>
                  <a:pt x="38390" y="3972"/>
                </a:lnTo>
                <a:lnTo>
                  <a:pt x="37189" y="5194"/>
                </a:lnTo>
                <a:lnTo>
                  <a:pt x="36028" y="6538"/>
                </a:lnTo>
                <a:lnTo>
                  <a:pt x="34928" y="8004"/>
                </a:lnTo>
                <a:lnTo>
                  <a:pt x="33380" y="10387"/>
                </a:lnTo>
                <a:lnTo>
                  <a:pt x="31445" y="13870"/>
                </a:lnTo>
                <a:lnTo>
                  <a:pt x="29653" y="17596"/>
                </a:lnTo>
                <a:lnTo>
                  <a:pt x="27087" y="23401"/>
                </a:lnTo>
                <a:lnTo>
                  <a:pt x="24541" y="29205"/>
                </a:lnTo>
                <a:lnTo>
                  <a:pt x="22770" y="32891"/>
                </a:lnTo>
                <a:lnTo>
                  <a:pt x="20876" y="36312"/>
                </a:lnTo>
                <a:lnTo>
                  <a:pt x="19369" y="38654"/>
                </a:lnTo>
                <a:lnTo>
                  <a:pt x="18310" y="40080"/>
                </a:lnTo>
                <a:lnTo>
                  <a:pt x="17189" y="41383"/>
                </a:lnTo>
                <a:lnTo>
                  <a:pt x="16008" y="42565"/>
                </a:lnTo>
                <a:lnTo>
                  <a:pt x="14766" y="43603"/>
                </a:lnTo>
                <a:lnTo>
                  <a:pt x="13442" y="44459"/>
                </a:lnTo>
                <a:lnTo>
                  <a:pt x="12750" y="44825"/>
                </a:lnTo>
                <a:lnTo>
                  <a:pt x="11691" y="45395"/>
                </a:lnTo>
                <a:lnTo>
                  <a:pt x="9715" y="46556"/>
                </a:lnTo>
                <a:lnTo>
                  <a:pt x="7923" y="47778"/>
                </a:lnTo>
                <a:lnTo>
                  <a:pt x="6335" y="49020"/>
                </a:lnTo>
                <a:lnTo>
                  <a:pt x="4950" y="50324"/>
                </a:lnTo>
                <a:lnTo>
                  <a:pt x="3728" y="51668"/>
                </a:lnTo>
                <a:lnTo>
                  <a:pt x="2689" y="53012"/>
                </a:lnTo>
                <a:lnTo>
                  <a:pt x="1813" y="54377"/>
                </a:lnTo>
                <a:lnTo>
                  <a:pt x="1141" y="55741"/>
                </a:lnTo>
                <a:lnTo>
                  <a:pt x="612" y="57106"/>
                </a:lnTo>
                <a:lnTo>
                  <a:pt x="245" y="58450"/>
                </a:lnTo>
                <a:lnTo>
                  <a:pt x="42" y="59794"/>
                </a:lnTo>
                <a:lnTo>
                  <a:pt x="1" y="61097"/>
                </a:lnTo>
                <a:lnTo>
                  <a:pt x="103" y="62360"/>
                </a:lnTo>
                <a:lnTo>
                  <a:pt x="367" y="63582"/>
                </a:lnTo>
                <a:lnTo>
                  <a:pt x="754" y="64743"/>
                </a:lnTo>
                <a:lnTo>
                  <a:pt x="1284" y="65863"/>
                </a:lnTo>
                <a:lnTo>
                  <a:pt x="1956" y="66901"/>
                </a:lnTo>
                <a:lnTo>
                  <a:pt x="2771" y="67859"/>
                </a:lnTo>
                <a:lnTo>
                  <a:pt x="3687" y="68734"/>
                </a:lnTo>
                <a:lnTo>
                  <a:pt x="4746" y="69528"/>
                </a:lnTo>
                <a:lnTo>
                  <a:pt x="5927" y="70201"/>
                </a:lnTo>
                <a:lnTo>
                  <a:pt x="7210" y="70771"/>
                </a:lnTo>
                <a:lnTo>
                  <a:pt x="8595" y="71219"/>
                </a:lnTo>
                <a:lnTo>
                  <a:pt x="10102" y="71545"/>
                </a:lnTo>
                <a:lnTo>
                  <a:pt x="11711" y="71728"/>
                </a:lnTo>
                <a:lnTo>
                  <a:pt x="13422" y="71769"/>
                </a:lnTo>
                <a:lnTo>
                  <a:pt x="15214" y="71667"/>
                </a:lnTo>
                <a:lnTo>
                  <a:pt x="17108" y="71382"/>
                </a:lnTo>
                <a:lnTo>
                  <a:pt x="19104" y="70954"/>
                </a:lnTo>
                <a:lnTo>
                  <a:pt x="21161" y="70343"/>
                </a:lnTo>
                <a:lnTo>
                  <a:pt x="23299" y="69549"/>
                </a:lnTo>
                <a:lnTo>
                  <a:pt x="24399" y="69060"/>
                </a:lnTo>
                <a:lnTo>
                  <a:pt x="25295" y="68673"/>
                </a:lnTo>
                <a:lnTo>
                  <a:pt x="27230" y="67940"/>
                </a:lnTo>
                <a:lnTo>
                  <a:pt x="29368" y="67268"/>
                </a:lnTo>
                <a:lnTo>
                  <a:pt x="31731" y="66677"/>
                </a:lnTo>
                <a:lnTo>
                  <a:pt x="34337" y="66189"/>
                </a:lnTo>
                <a:lnTo>
                  <a:pt x="37209" y="65842"/>
                </a:lnTo>
                <a:lnTo>
                  <a:pt x="40366" y="65618"/>
                </a:lnTo>
                <a:lnTo>
                  <a:pt x="43828" y="65557"/>
                </a:lnTo>
                <a:lnTo>
                  <a:pt x="47616" y="65659"/>
                </a:lnTo>
                <a:lnTo>
                  <a:pt x="51730" y="65985"/>
                </a:lnTo>
                <a:lnTo>
                  <a:pt x="56210" y="66494"/>
                </a:lnTo>
                <a:lnTo>
                  <a:pt x="61077" y="67268"/>
                </a:lnTo>
                <a:lnTo>
                  <a:pt x="66352" y="68266"/>
                </a:lnTo>
                <a:lnTo>
                  <a:pt x="72034" y="69549"/>
                </a:lnTo>
                <a:lnTo>
                  <a:pt x="78164" y="71117"/>
                </a:lnTo>
                <a:lnTo>
                  <a:pt x="84742" y="72991"/>
                </a:lnTo>
                <a:lnTo>
                  <a:pt x="88245" y="74070"/>
                </a:lnTo>
                <a:lnTo>
                  <a:pt x="89997" y="74600"/>
                </a:lnTo>
                <a:lnTo>
                  <a:pt x="93377" y="75455"/>
                </a:lnTo>
                <a:lnTo>
                  <a:pt x="96595" y="76066"/>
                </a:lnTo>
                <a:lnTo>
                  <a:pt x="99650" y="76473"/>
                </a:lnTo>
                <a:lnTo>
                  <a:pt x="102562" y="76656"/>
                </a:lnTo>
                <a:lnTo>
                  <a:pt x="105332" y="76656"/>
                </a:lnTo>
                <a:lnTo>
                  <a:pt x="107939" y="76453"/>
                </a:lnTo>
                <a:lnTo>
                  <a:pt x="110383" y="76086"/>
                </a:lnTo>
                <a:lnTo>
                  <a:pt x="112684" y="75557"/>
                </a:lnTo>
                <a:lnTo>
                  <a:pt x="114822" y="74844"/>
                </a:lnTo>
                <a:lnTo>
                  <a:pt x="116818" y="74009"/>
                </a:lnTo>
                <a:lnTo>
                  <a:pt x="118671" y="73052"/>
                </a:lnTo>
                <a:lnTo>
                  <a:pt x="120362" y="71952"/>
                </a:lnTo>
                <a:lnTo>
                  <a:pt x="121910" y="70750"/>
                </a:lnTo>
                <a:lnTo>
                  <a:pt x="123315" y="69447"/>
                </a:lnTo>
                <a:lnTo>
                  <a:pt x="124577" y="68042"/>
                </a:lnTo>
                <a:lnTo>
                  <a:pt x="125677" y="66575"/>
                </a:lnTo>
                <a:lnTo>
                  <a:pt x="126634" y="65028"/>
                </a:lnTo>
                <a:lnTo>
                  <a:pt x="127449" y="63439"/>
                </a:lnTo>
                <a:lnTo>
                  <a:pt x="128101" y="61790"/>
                </a:lnTo>
                <a:lnTo>
                  <a:pt x="128630" y="60120"/>
                </a:lnTo>
                <a:lnTo>
                  <a:pt x="128997" y="58429"/>
                </a:lnTo>
                <a:lnTo>
                  <a:pt x="129241" y="56719"/>
                </a:lnTo>
                <a:lnTo>
                  <a:pt x="129323" y="55008"/>
                </a:lnTo>
                <a:lnTo>
                  <a:pt x="129282" y="53318"/>
                </a:lnTo>
                <a:lnTo>
                  <a:pt x="129078" y="51627"/>
                </a:lnTo>
                <a:lnTo>
                  <a:pt x="128732" y="49978"/>
                </a:lnTo>
                <a:lnTo>
                  <a:pt x="128264" y="48389"/>
                </a:lnTo>
                <a:lnTo>
                  <a:pt x="127653" y="46841"/>
                </a:lnTo>
                <a:lnTo>
                  <a:pt x="126899" y="45355"/>
                </a:lnTo>
                <a:lnTo>
                  <a:pt x="126003" y="43949"/>
                </a:lnTo>
                <a:lnTo>
                  <a:pt x="124964" y="42626"/>
                </a:lnTo>
                <a:lnTo>
                  <a:pt x="124394" y="42015"/>
                </a:lnTo>
                <a:lnTo>
                  <a:pt x="123804" y="41404"/>
                </a:lnTo>
                <a:lnTo>
                  <a:pt x="122663" y="40365"/>
                </a:lnTo>
                <a:lnTo>
                  <a:pt x="121523" y="39469"/>
                </a:lnTo>
                <a:lnTo>
                  <a:pt x="120402" y="38736"/>
                </a:lnTo>
                <a:lnTo>
                  <a:pt x="119303" y="38145"/>
                </a:lnTo>
                <a:lnTo>
                  <a:pt x="118223" y="37697"/>
                </a:lnTo>
                <a:lnTo>
                  <a:pt x="117124" y="37351"/>
                </a:lnTo>
                <a:lnTo>
                  <a:pt x="116044" y="37147"/>
                </a:lnTo>
                <a:lnTo>
                  <a:pt x="114435" y="37005"/>
                </a:lnTo>
                <a:lnTo>
                  <a:pt x="112256" y="37147"/>
                </a:lnTo>
                <a:lnTo>
                  <a:pt x="110036" y="37575"/>
                </a:lnTo>
                <a:lnTo>
                  <a:pt x="107755" y="38227"/>
                </a:lnTo>
                <a:lnTo>
                  <a:pt x="104171" y="39449"/>
                </a:lnTo>
                <a:lnTo>
                  <a:pt x="100281" y="40752"/>
                </a:lnTo>
                <a:lnTo>
                  <a:pt x="97491" y="41526"/>
                </a:lnTo>
                <a:lnTo>
                  <a:pt x="94518" y="42157"/>
                </a:lnTo>
                <a:lnTo>
                  <a:pt x="91341" y="42544"/>
                </a:lnTo>
                <a:lnTo>
                  <a:pt x="87919" y="42626"/>
                </a:lnTo>
                <a:lnTo>
                  <a:pt x="85170" y="42442"/>
                </a:lnTo>
                <a:lnTo>
                  <a:pt x="83256" y="42178"/>
                </a:lnTo>
                <a:lnTo>
                  <a:pt x="82278" y="42015"/>
                </a:lnTo>
                <a:lnTo>
                  <a:pt x="81300" y="41811"/>
                </a:lnTo>
                <a:lnTo>
                  <a:pt x="79468" y="41241"/>
                </a:lnTo>
                <a:lnTo>
                  <a:pt x="77798" y="40487"/>
                </a:lnTo>
                <a:lnTo>
                  <a:pt x="76250" y="39591"/>
                </a:lnTo>
                <a:lnTo>
                  <a:pt x="74845" y="38532"/>
                </a:lnTo>
                <a:lnTo>
                  <a:pt x="73541" y="37331"/>
                </a:lnTo>
                <a:lnTo>
                  <a:pt x="72360" y="35986"/>
                </a:lnTo>
                <a:lnTo>
                  <a:pt x="71281" y="34561"/>
                </a:lnTo>
                <a:lnTo>
                  <a:pt x="70283" y="33013"/>
                </a:lnTo>
                <a:lnTo>
                  <a:pt x="69366" y="31384"/>
                </a:lnTo>
                <a:lnTo>
                  <a:pt x="68104" y="28818"/>
                </a:lnTo>
                <a:lnTo>
                  <a:pt x="66617" y="25193"/>
                </a:lnTo>
                <a:lnTo>
                  <a:pt x="65252" y="21466"/>
                </a:lnTo>
                <a:lnTo>
                  <a:pt x="63969" y="17739"/>
                </a:lnTo>
                <a:lnTo>
                  <a:pt x="62666" y="14094"/>
                </a:lnTo>
                <a:lnTo>
                  <a:pt x="61261" y="10652"/>
                </a:lnTo>
                <a:lnTo>
                  <a:pt x="60079" y="8269"/>
                </a:lnTo>
                <a:lnTo>
                  <a:pt x="59244" y="6803"/>
                </a:lnTo>
                <a:lnTo>
                  <a:pt x="58308" y="5438"/>
                </a:lnTo>
                <a:lnTo>
                  <a:pt x="57330" y="4196"/>
                </a:lnTo>
                <a:lnTo>
                  <a:pt x="56230" y="3076"/>
                </a:lnTo>
                <a:lnTo>
                  <a:pt x="55049" y="2119"/>
                </a:lnTo>
                <a:lnTo>
                  <a:pt x="53766" y="1324"/>
                </a:lnTo>
                <a:lnTo>
                  <a:pt x="52361" y="713"/>
                </a:lnTo>
                <a:lnTo>
                  <a:pt x="50813" y="265"/>
                </a:lnTo>
                <a:lnTo>
                  <a:pt x="49143" y="41"/>
                </a:lnTo>
                <a:lnTo>
                  <a:pt x="482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7"/>
          <p:cNvSpPr/>
          <p:nvPr/>
        </p:nvSpPr>
        <p:spPr>
          <a:xfrm>
            <a:off x="7619825" y="-2237972"/>
            <a:ext cx="5979572" cy="3915065"/>
          </a:xfrm>
          <a:custGeom>
            <a:rect b="b" l="l" r="r" t="t"/>
            <a:pathLst>
              <a:path extrusionOk="0" h="76657" w="129323">
                <a:moveTo>
                  <a:pt x="48247" y="1"/>
                </a:moveTo>
                <a:lnTo>
                  <a:pt x="47351" y="21"/>
                </a:lnTo>
                <a:lnTo>
                  <a:pt x="45620" y="204"/>
                </a:lnTo>
                <a:lnTo>
                  <a:pt x="44011" y="612"/>
                </a:lnTo>
                <a:lnTo>
                  <a:pt x="42484" y="1182"/>
                </a:lnTo>
                <a:lnTo>
                  <a:pt x="41038" y="1956"/>
                </a:lnTo>
                <a:lnTo>
                  <a:pt x="39673" y="2892"/>
                </a:lnTo>
                <a:lnTo>
                  <a:pt x="38390" y="3972"/>
                </a:lnTo>
                <a:lnTo>
                  <a:pt x="37189" y="5194"/>
                </a:lnTo>
                <a:lnTo>
                  <a:pt x="36028" y="6538"/>
                </a:lnTo>
                <a:lnTo>
                  <a:pt x="34928" y="8004"/>
                </a:lnTo>
                <a:lnTo>
                  <a:pt x="33380" y="10387"/>
                </a:lnTo>
                <a:lnTo>
                  <a:pt x="31445" y="13870"/>
                </a:lnTo>
                <a:lnTo>
                  <a:pt x="29653" y="17596"/>
                </a:lnTo>
                <a:lnTo>
                  <a:pt x="27087" y="23401"/>
                </a:lnTo>
                <a:lnTo>
                  <a:pt x="24541" y="29205"/>
                </a:lnTo>
                <a:lnTo>
                  <a:pt x="22770" y="32891"/>
                </a:lnTo>
                <a:lnTo>
                  <a:pt x="20876" y="36312"/>
                </a:lnTo>
                <a:lnTo>
                  <a:pt x="19369" y="38654"/>
                </a:lnTo>
                <a:lnTo>
                  <a:pt x="18310" y="40080"/>
                </a:lnTo>
                <a:lnTo>
                  <a:pt x="17189" y="41383"/>
                </a:lnTo>
                <a:lnTo>
                  <a:pt x="16008" y="42565"/>
                </a:lnTo>
                <a:lnTo>
                  <a:pt x="14766" y="43603"/>
                </a:lnTo>
                <a:lnTo>
                  <a:pt x="13442" y="44459"/>
                </a:lnTo>
                <a:lnTo>
                  <a:pt x="12750" y="44825"/>
                </a:lnTo>
                <a:lnTo>
                  <a:pt x="11691" y="45395"/>
                </a:lnTo>
                <a:lnTo>
                  <a:pt x="9715" y="46556"/>
                </a:lnTo>
                <a:lnTo>
                  <a:pt x="7923" y="47778"/>
                </a:lnTo>
                <a:lnTo>
                  <a:pt x="6335" y="49020"/>
                </a:lnTo>
                <a:lnTo>
                  <a:pt x="4950" y="50324"/>
                </a:lnTo>
                <a:lnTo>
                  <a:pt x="3728" y="51668"/>
                </a:lnTo>
                <a:lnTo>
                  <a:pt x="2689" y="53012"/>
                </a:lnTo>
                <a:lnTo>
                  <a:pt x="1813" y="54377"/>
                </a:lnTo>
                <a:lnTo>
                  <a:pt x="1141" y="55741"/>
                </a:lnTo>
                <a:lnTo>
                  <a:pt x="612" y="57106"/>
                </a:lnTo>
                <a:lnTo>
                  <a:pt x="245" y="58450"/>
                </a:lnTo>
                <a:lnTo>
                  <a:pt x="42" y="59794"/>
                </a:lnTo>
                <a:lnTo>
                  <a:pt x="1" y="61097"/>
                </a:lnTo>
                <a:lnTo>
                  <a:pt x="103" y="62360"/>
                </a:lnTo>
                <a:lnTo>
                  <a:pt x="367" y="63582"/>
                </a:lnTo>
                <a:lnTo>
                  <a:pt x="754" y="64743"/>
                </a:lnTo>
                <a:lnTo>
                  <a:pt x="1284" y="65863"/>
                </a:lnTo>
                <a:lnTo>
                  <a:pt x="1956" y="66901"/>
                </a:lnTo>
                <a:lnTo>
                  <a:pt x="2771" y="67859"/>
                </a:lnTo>
                <a:lnTo>
                  <a:pt x="3687" y="68734"/>
                </a:lnTo>
                <a:lnTo>
                  <a:pt x="4746" y="69528"/>
                </a:lnTo>
                <a:lnTo>
                  <a:pt x="5927" y="70201"/>
                </a:lnTo>
                <a:lnTo>
                  <a:pt x="7210" y="70771"/>
                </a:lnTo>
                <a:lnTo>
                  <a:pt x="8595" y="71219"/>
                </a:lnTo>
                <a:lnTo>
                  <a:pt x="10102" y="71545"/>
                </a:lnTo>
                <a:lnTo>
                  <a:pt x="11711" y="71728"/>
                </a:lnTo>
                <a:lnTo>
                  <a:pt x="13422" y="71769"/>
                </a:lnTo>
                <a:lnTo>
                  <a:pt x="15214" y="71667"/>
                </a:lnTo>
                <a:lnTo>
                  <a:pt x="17108" y="71382"/>
                </a:lnTo>
                <a:lnTo>
                  <a:pt x="19104" y="70954"/>
                </a:lnTo>
                <a:lnTo>
                  <a:pt x="21161" y="70343"/>
                </a:lnTo>
                <a:lnTo>
                  <a:pt x="23299" y="69549"/>
                </a:lnTo>
                <a:lnTo>
                  <a:pt x="24399" y="69060"/>
                </a:lnTo>
                <a:lnTo>
                  <a:pt x="25295" y="68673"/>
                </a:lnTo>
                <a:lnTo>
                  <a:pt x="27230" y="67940"/>
                </a:lnTo>
                <a:lnTo>
                  <a:pt x="29368" y="67268"/>
                </a:lnTo>
                <a:lnTo>
                  <a:pt x="31731" y="66677"/>
                </a:lnTo>
                <a:lnTo>
                  <a:pt x="34337" y="66189"/>
                </a:lnTo>
                <a:lnTo>
                  <a:pt x="37209" y="65842"/>
                </a:lnTo>
                <a:lnTo>
                  <a:pt x="40366" y="65618"/>
                </a:lnTo>
                <a:lnTo>
                  <a:pt x="43828" y="65557"/>
                </a:lnTo>
                <a:lnTo>
                  <a:pt x="47616" y="65659"/>
                </a:lnTo>
                <a:lnTo>
                  <a:pt x="51730" y="65985"/>
                </a:lnTo>
                <a:lnTo>
                  <a:pt x="56210" y="66494"/>
                </a:lnTo>
                <a:lnTo>
                  <a:pt x="61077" y="67268"/>
                </a:lnTo>
                <a:lnTo>
                  <a:pt x="66352" y="68266"/>
                </a:lnTo>
                <a:lnTo>
                  <a:pt x="72034" y="69549"/>
                </a:lnTo>
                <a:lnTo>
                  <a:pt x="78164" y="71117"/>
                </a:lnTo>
                <a:lnTo>
                  <a:pt x="84742" y="72991"/>
                </a:lnTo>
                <a:lnTo>
                  <a:pt x="88245" y="74070"/>
                </a:lnTo>
                <a:lnTo>
                  <a:pt x="89997" y="74600"/>
                </a:lnTo>
                <a:lnTo>
                  <a:pt x="93377" y="75455"/>
                </a:lnTo>
                <a:lnTo>
                  <a:pt x="96595" y="76066"/>
                </a:lnTo>
                <a:lnTo>
                  <a:pt x="99650" y="76473"/>
                </a:lnTo>
                <a:lnTo>
                  <a:pt x="102562" y="76656"/>
                </a:lnTo>
                <a:lnTo>
                  <a:pt x="105332" y="76656"/>
                </a:lnTo>
                <a:lnTo>
                  <a:pt x="107939" y="76453"/>
                </a:lnTo>
                <a:lnTo>
                  <a:pt x="110383" y="76086"/>
                </a:lnTo>
                <a:lnTo>
                  <a:pt x="112684" y="75557"/>
                </a:lnTo>
                <a:lnTo>
                  <a:pt x="114822" y="74844"/>
                </a:lnTo>
                <a:lnTo>
                  <a:pt x="116818" y="74009"/>
                </a:lnTo>
                <a:lnTo>
                  <a:pt x="118671" y="73052"/>
                </a:lnTo>
                <a:lnTo>
                  <a:pt x="120362" y="71952"/>
                </a:lnTo>
                <a:lnTo>
                  <a:pt x="121910" y="70750"/>
                </a:lnTo>
                <a:lnTo>
                  <a:pt x="123315" y="69447"/>
                </a:lnTo>
                <a:lnTo>
                  <a:pt x="124577" y="68042"/>
                </a:lnTo>
                <a:lnTo>
                  <a:pt x="125677" y="66575"/>
                </a:lnTo>
                <a:lnTo>
                  <a:pt x="126634" y="65028"/>
                </a:lnTo>
                <a:lnTo>
                  <a:pt x="127449" y="63439"/>
                </a:lnTo>
                <a:lnTo>
                  <a:pt x="128101" y="61790"/>
                </a:lnTo>
                <a:lnTo>
                  <a:pt x="128630" y="60120"/>
                </a:lnTo>
                <a:lnTo>
                  <a:pt x="128997" y="58429"/>
                </a:lnTo>
                <a:lnTo>
                  <a:pt x="129241" y="56719"/>
                </a:lnTo>
                <a:lnTo>
                  <a:pt x="129323" y="55008"/>
                </a:lnTo>
                <a:lnTo>
                  <a:pt x="129282" y="53318"/>
                </a:lnTo>
                <a:lnTo>
                  <a:pt x="129078" y="51627"/>
                </a:lnTo>
                <a:lnTo>
                  <a:pt x="128732" y="49978"/>
                </a:lnTo>
                <a:lnTo>
                  <a:pt x="128264" y="48389"/>
                </a:lnTo>
                <a:lnTo>
                  <a:pt x="127653" y="46841"/>
                </a:lnTo>
                <a:lnTo>
                  <a:pt x="126899" y="45355"/>
                </a:lnTo>
                <a:lnTo>
                  <a:pt x="126003" y="43949"/>
                </a:lnTo>
                <a:lnTo>
                  <a:pt x="124964" y="42626"/>
                </a:lnTo>
                <a:lnTo>
                  <a:pt x="124394" y="42015"/>
                </a:lnTo>
                <a:lnTo>
                  <a:pt x="123804" y="41404"/>
                </a:lnTo>
                <a:lnTo>
                  <a:pt x="122663" y="40365"/>
                </a:lnTo>
                <a:lnTo>
                  <a:pt x="121523" y="39469"/>
                </a:lnTo>
                <a:lnTo>
                  <a:pt x="120402" y="38736"/>
                </a:lnTo>
                <a:lnTo>
                  <a:pt x="119303" y="38145"/>
                </a:lnTo>
                <a:lnTo>
                  <a:pt x="118223" y="37697"/>
                </a:lnTo>
                <a:lnTo>
                  <a:pt x="117124" y="37351"/>
                </a:lnTo>
                <a:lnTo>
                  <a:pt x="116044" y="37147"/>
                </a:lnTo>
                <a:lnTo>
                  <a:pt x="114435" y="37005"/>
                </a:lnTo>
                <a:lnTo>
                  <a:pt x="112256" y="37147"/>
                </a:lnTo>
                <a:lnTo>
                  <a:pt x="110036" y="37575"/>
                </a:lnTo>
                <a:lnTo>
                  <a:pt x="107755" y="38227"/>
                </a:lnTo>
                <a:lnTo>
                  <a:pt x="104171" y="39449"/>
                </a:lnTo>
                <a:lnTo>
                  <a:pt x="100281" y="40752"/>
                </a:lnTo>
                <a:lnTo>
                  <a:pt x="97491" y="41526"/>
                </a:lnTo>
                <a:lnTo>
                  <a:pt x="94518" y="42157"/>
                </a:lnTo>
                <a:lnTo>
                  <a:pt x="91341" y="42544"/>
                </a:lnTo>
                <a:lnTo>
                  <a:pt x="87919" y="42626"/>
                </a:lnTo>
                <a:lnTo>
                  <a:pt x="85170" y="42442"/>
                </a:lnTo>
                <a:lnTo>
                  <a:pt x="83256" y="42178"/>
                </a:lnTo>
                <a:lnTo>
                  <a:pt x="82278" y="42015"/>
                </a:lnTo>
                <a:lnTo>
                  <a:pt x="81300" y="41811"/>
                </a:lnTo>
                <a:lnTo>
                  <a:pt x="79468" y="41241"/>
                </a:lnTo>
                <a:lnTo>
                  <a:pt x="77798" y="40487"/>
                </a:lnTo>
                <a:lnTo>
                  <a:pt x="76250" y="39591"/>
                </a:lnTo>
                <a:lnTo>
                  <a:pt x="74845" y="38532"/>
                </a:lnTo>
                <a:lnTo>
                  <a:pt x="73541" y="37331"/>
                </a:lnTo>
                <a:lnTo>
                  <a:pt x="72360" y="35986"/>
                </a:lnTo>
                <a:lnTo>
                  <a:pt x="71281" y="34561"/>
                </a:lnTo>
                <a:lnTo>
                  <a:pt x="70283" y="33013"/>
                </a:lnTo>
                <a:lnTo>
                  <a:pt x="69366" y="31384"/>
                </a:lnTo>
                <a:lnTo>
                  <a:pt x="68104" y="28818"/>
                </a:lnTo>
                <a:lnTo>
                  <a:pt x="66617" y="25193"/>
                </a:lnTo>
                <a:lnTo>
                  <a:pt x="65252" y="21466"/>
                </a:lnTo>
                <a:lnTo>
                  <a:pt x="63969" y="17739"/>
                </a:lnTo>
                <a:lnTo>
                  <a:pt x="62666" y="14094"/>
                </a:lnTo>
                <a:lnTo>
                  <a:pt x="61261" y="10652"/>
                </a:lnTo>
                <a:lnTo>
                  <a:pt x="60079" y="8269"/>
                </a:lnTo>
                <a:lnTo>
                  <a:pt x="59244" y="6803"/>
                </a:lnTo>
                <a:lnTo>
                  <a:pt x="58308" y="5438"/>
                </a:lnTo>
                <a:lnTo>
                  <a:pt x="57330" y="4196"/>
                </a:lnTo>
                <a:lnTo>
                  <a:pt x="56230" y="3076"/>
                </a:lnTo>
                <a:lnTo>
                  <a:pt x="55049" y="2119"/>
                </a:lnTo>
                <a:lnTo>
                  <a:pt x="53766" y="1324"/>
                </a:lnTo>
                <a:lnTo>
                  <a:pt x="52361" y="713"/>
                </a:lnTo>
                <a:lnTo>
                  <a:pt x="50813" y="265"/>
                </a:lnTo>
                <a:lnTo>
                  <a:pt x="49143" y="41"/>
                </a:lnTo>
                <a:lnTo>
                  <a:pt x="482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7"/>
          <p:cNvSpPr/>
          <p:nvPr/>
        </p:nvSpPr>
        <p:spPr>
          <a:xfrm rot="10800000">
            <a:off x="6697492" y="1088163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7"/>
          <p:cNvSpPr/>
          <p:nvPr/>
        </p:nvSpPr>
        <p:spPr>
          <a:xfrm rot="10800000">
            <a:off x="1328282" y="1291897"/>
            <a:ext cx="540071" cy="53732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7"/>
          <p:cNvSpPr/>
          <p:nvPr/>
        </p:nvSpPr>
        <p:spPr>
          <a:xfrm rot="10800000">
            <a:off x="6599906" y="3863451"/>
            <a:ext cx="292079" cy="290598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7"/>
          <p:cNvSpPr/>
          <p:nvPr/>
        </p:nvSpPr>
        <p:spPr>
          <a:xfrm rot="10800000">
            <a:off x="2987705" y="4328486"/>
            <a:ext cx="162950" cy="162095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7"/>
          <p:cNvSpPr/>
          <p:nvPr/>
        </p:nvSpPr>
        <p:spPr>
          <a:xfrm rot="10800000">
            <a:off x="46064" y="3666330"/>
            <a:ext cx="1033929" cy="1028647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7"/>
          <p:cNvSpPr/>
          <p:nvPr/>
        </p:nvSpPr>
        <p:spPr>
          <a:xfrm rot="10800000">
            <a:off x="4352899" y="-110129"/>
            <a:ext cx="693274" cy="689755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7"/>
          <p:cNvSpPr/>
          <p:nvPr/>
        </p:nvSpPr>
        <p:spPr>
          <a:xfrm rot="10800000">
            <a:off x="8467321" y="3689029"/>
            <a:ext cx="642728" cy="639444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type="title"/>
          </p:nvPr>
        </p:nvSpPr>
        <p:spPr>
          <a:xfrm>
            <a:off x="1578300" y="366850"/>
            <a:ext cx="5987400" cy="27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3" name="Google Shape;283;p38"/>
          <p:cNvSpPr/>
          <p:nvPr/>
        </p:nvSpPr>
        <p:spPr>
          <a:xfrm rot="1880982">
            <a:off x="-2350409" y="2977185"/>
            <a:ext cx="6454719" cy="4644210"/>
          </a:xfrm>
          <a:custGeom>
            <a:rect b="b" l="l" r="r" t="t"/>
            <a:pathLst>
              <a:path extrusionOk="0" h="38604" w="53655">
                <a:moveTo>
                  <a:pt x="45915" y="1"/>
                </a:moveTo>
                <a:lnTo>
                  <a:pt x="44724" y="215"/>
                </a:lnTo>
                <a:lnTo>
                  <a:pt x="43533" y="668"/>
                </a:lnTo>
                <a:lnTo>
                  <a:pt x="41795" y="1596"/>
                </a:lnTo>
                <a:lnTo>
                  <a:pt x="39580" y="3144"/>
                </a:lnTo>
                <a:lnTo>
                  <a:pt x="37437" y="4716"/>
                </a:lnTo>
                <a:lnTo>
                  <a:pt x="35889" y="5645"/>
                </a:lnTo>
                <a:lnTo>
                  <a:pt x="34865" y="6074"/>
                </a:lnTo>
                <a:lnTo>
                  <a:pt x="33864" y="6288"/>
                </a:lnTo>
                <a:lnTo>
                  <a:pt x="32888" y="6264"/>
                </a:lnTo>
                <a:lnTo>
                  <a:pt x="31912" y="5931"/>
                </a:lnTo>
                <a:lnTo>
                  <a:pt x="30959" y="5240"/>
                </a:lnTo>
                <a:lnTo>
                  <a:pt x="30483" y="4740"/>
                </a:lnTo>
                <a:lnTo>
                  <a:pt x="29840" y="4049"/>
                </a:lnTo>
                <a:lnTo>
                  <a:pt x="28244" y="2859"/>
                </a:lnTo>
                <a:lnTo>
                  <a:pt x="26387" y="1882"/>
                </a:lnTo>
                <a:lnTo>
                  <a:pt x="24386" y="1215"/>
                </a:lnTo>
                <a:lnTo>
                  <a:pt x="22338" y="882"/>
                </a:lnTo>
                <a:lnTo>
                  <a:pt x="20862" y="906"/>
                </a:lnTo>
                <a:lnTo>
                  <a:pt x="19909" y="1049"/>
                </a:lnTo>
                <a:lnTo>
                  <a:pt x="19004" y="1311"/>
                </a:lnTo>
                <a:lnTo>
                  <a:pt x="18171" y="1716"/>
                </a:lnTo>
                <a:lnTo>
                  <a:pt x="17409" y="2216"/>
                </a:lnTo>
                <a:lnTo>
                  <a:pt x="16766" y="2882"/>
                </a:lnTo>
                <a:lnTo>
                  <a:pt x="16480" y="3263"/>
                </a:lnTo>
                <a:lnTo>
                  <a:pt x="16265" y="3597"/>
                </a:lnTo>
                <a:lnTo>
                  <a:pt x="15956" y="4287"/>
                </a:lnTo>
                <a:lnTo>
                  <a:pt x="15670" y="5407"/>
                </a:lnTo>
                <a:lnTo>
                  <a:pt x="15527" y="7764"/>
                </a:lnTo>
                <a:lnTo>
                  <a:pt x="15408" y="10003"/>
                </a:lnTo>
                <a:lnTo>
                  <a:pt x="15146" y="10979"/>
                </a:lnTo>
                <a:lnTo>
                  <a:pt x="14860" y="11551"/>
                </a:lnTo>
                <a:lnTo>
                  <a:pt x="14432" y="12051"/>
                </a:lnTo>
                <a:lnTo>
                  <a:pt x="13860" y="12456"/>
                </a:lnTo>
                <a:lnTo>
                  <a:pt x="13122" y="12765"/>
                </a:lnTo>
                <a:lnTo>
                  <a:pt x="12193" y="12980"/>
                </a:lnTo>
                <a:lnTo>
                  <a:pt x="11645" y="13027"/>
                </a:lnTo>
                <a:lnTo>
                  <a:pt x="10741" y="13051"/>
                </a:lnTo>
                <a:lnTo>
                  <a:pt x="8907" y="12956"/>
                </a:lnTo>
                <a:lnTo>
                  <a:pt x="7097" y="12813"/>
                </a:lnTo>
                <a:lnTo>
                  <a:pt x="5287" y="12765"/>
                </a:lnTo>
                <a:lnTo>
                  <a:pt x="4430" y="12861"/>
                </a:lnTo>
                <a:lnTo>
                  <a:pt x="3977" y="12932"/>
                </a:lnTo>
                <a:lnTo>
                  <a:pt x="3168" y="13242"/>
                </a:lnTo>
                <a:lnTo>
                  <a:pt x="2405" y="13718"/>
                </a:lnTo>
                <a:lnTo>
                  <a:pt x="1739" y="14313"/>
                </a:lnTo>
                <a:lnTo>
                  <a:pt x="1167" y="15028"/>
                </a:lnTo>
                <a:lnTo>
                  <a:pt x="715" y="15814"/>
                </a:lnTo>
                <a:lnTo>
                  <a:pt x="357" y="16647"/>
                </a:lnTo>
                <a:lnTo>
                  <a:pt x="143" y="17504"/>
                </a:lnTo>
                <a:lnTo>
                  <a:pt x="72" y="17933"/>
                </a:lnTo>
                <a:lnTo>
                  <a:pt x="0" y="18695"/>
                </a:lnTo>
                <a:lnTo>
                  <a:pt x="72" y="20172"/>
                </a:lnTo>
                <a:lnTo>
                  <a:pt x="357" y="21600"/>
                </a:lnTo>
                <a:lnTo>
                  <a:pt x="881" y="22934"/>
                </a:lnTo>
                <a:lnTo>
                  <a:pt x="1620" y="24149"/>
                </a:lnTo>
                <a:lnTo>
                  <a:pt x="2572" y="25173"/>
                </a:lnTo>
                <a:lnTo>
                  <a:pt x="3715" y="25982"/>
                </a:lnTo>
                <a:lnTo>
                  <a:pt x="5073" y="26554"/>
                </a:lnTo>
                <a:lnTo>
                  <a:pt x="5811" y="26721"/>
                </a:lnTo>
                <a:lnTo>
                  <a:pt x="6787" y="26935"/>
                </a:lnTo>
                <a:lnTo>
                  <a:pt x="8026" y="27316"/>
                </a:lnTo>
                <a:lnTo>
                  <a:pt x="8740" y="27649"/>
                </a:lnTo>
                <a:lnTo>
                  <a:pt x="9359" y="28078"/>
                </a:lnTo>
                <a:lnTo>
                  <a:pt x="9883" y="28626"/>
                </a:lnTo>
                <a:lnTo>
                  <a:pt x="10312" y="29340"/>
                </a:lnTo>
                <a:lnTo>
                  <a:pt x="10669" y="30197"/>
                </a:lnTo>
                <a:lnTo>
                  <a:pt x="10812" y="30721"/>
                </a:lnTo>
                <a:lnTo>
                  <a:pt x="11026" y="31507"/>
                </a:lnTo>
                <a:lnTo>
                  <a:pt x="11622" y="32936"/>
                </a:lnTo>
                <a:lnTo>
                  <a:pt x="12503" y="34151"/>
                </a:lnTo>
                <a:lnTo>
                  <a:pt x="13694" y="35127"/>
                </a:lnTo>
                <a:lnTo>
                  <a:pt x="14432" y="35484"/>
                </a:lnTo>
                <a:lnTo>
                  <a:pt x="14837" y="35651"/>
                </a:lnTo>
                <a:lnTo>
                  <a:pt x="15742" y="35913"/>
                </a:lnTo>
                <a:lnTo>
                  <a:pt x="17147" y="36127"/>
                </a:lnTo>
                <a:lnTo>
                  <a:pt x="19052" y="36008"/>
                </a:lnTo>
                <a:lnTo>
                  <a:pt x="20457" y="35651"/>
                </a:lnTo>
                <a:lnTo>
                  <a:pt x="21314" y="35294"/>
                </a:lnTo>
                <a:lnTo>
                  <a:pt x="21719" y="35079"/>
                </a:lnTo>
                <a:lnTo>
                  <a:pt x="22576" y="34532"/>
                </a:lnTo>
                <a:lnTo>
                  <a:pt x="24458" y="33389"/>
                </a:lnTo>
                <a:lnTo>
                  <a:pt x="25934" y="32746"/>
                </a:lnTo>
                <a:lnTo>
                  <a:pt x="26934" y="32555"/>
                </a:lnTo>
                <a:lnTo>
                  <a:pt x="27911" y="32627"/>
                </a:lnTo>
                <a:lnTo>
                  <a:pt x="28887" y="33055"/>
                </a:lnTo>
                <a:lnTo>
                  <a:pt x="29340" y="33436"/>
                </a:lnTo>
                <a:lnTo>
                  <a:pt x="30888" y="34889"/>
                </a:lnTo>
                <a:lnTo>
                  <a:pt x="33055" y="36723"/>
                </a:lnTo>
                <a:lnTo>
                  <a:pt x="34364" y="37413"/>
                </a:lnTo>
                <a:lnTo>
                  <a:pt x="35341" y="37794"/>
                </a:lnTo>
                <a:lnTo>
                  <a:pt x="35889" y="37937"/>
                </a:lnTo>
                <a:lnTo>
                  <a:pt x="37270" y="38271"/>
                </a:lnTo>
                <a:lnTo>
                  <a:pt x="39627" y="38556"/>
                </a:lnTo>
                <a:lnTo>
                  <a:pt x="41294" y="38604"/>
                </a:lnTo>
                <a:lnTo>
                  <a:pt x="42962" y="38509"/>
                </a:lnTo>
                <a:lnTo>
                  <a:pt x="44557" y="38199"/>
                </a:lnTo>
                <a:lnTo>
                  <a:pt x="46034" y="37675"/>
                </a:lnTo>
                <a:lnTo>
                  <a:pt x="47320" y="36889"/>
                </a:lnTo>
                <a:lnTo>
                  <a:pt x="47867" y="36389"/>
                </a:lnTo>
                <a:lnTo>
                  <a:pt x="48177" y="36056"/>
                </a:lnTo>
                <a:lnTo>
                  <a:pt x="48653" y="35365"/>
                </a:lnTo>
                <a:lnTo>
                  <a:pt x="48963" y="34603"/>
                </a:lnTo>
                <a:lnTo>
                  <a:pt x="49177" y="33817"/>
                </a:lnTo>
                <a:lnTo>
                  <a:pt x="49272" y="32603"/>
                </a:lnTo>
                <a:lnTo>
                  <a:pt x="49034" y="30888"/>
                </a:lnTo>
                <a:lnTo>
                  <a:pt x="48510" y="29150"/>
                </a:lnTo>
                <a:lnTo>
                  <a:pt x="47796" y="27435"/>
                </a:lnTo>
                <a:lnTo>
                  <a:pt x="46605" y="25077"/>
                </a:lnTo>
                <a:lnTo>
                  <a:pt x="45891" y="23768"/>
                </a:lnTo>
                <a:lnTo>
                  <a:pt x="45510" y="23029"/>
                </a:lnTo>
                <a:lnTo>
                  <a:pt x="44795" y="21386"/>
                </a:lnTo>
                <a:lnTo>
                  <a:pt x="44533" y="20148"/>
                </a:lnTo>
                <a:lnTo>
                  <a:pt x="44557" y="19362"/>
                </a:lnTo>
                <a:lnTo>
                  <a:pt x="44795" y="18648"/>
                </a:lnTo>
                <a:lnTo>
                  <a:pt x="45343" y="18028"/>
                </a:lnTo>
                <a:lnTo>
                  <a:pt x="45748" y="17766"/>
                </a:lnTo>
                <a:lnTo>
                  <a:pt x="46534" y="17362"/>
                </a:lnTo>
                <a:lnTo>
                  <a:pt x="48153" y="16766"/>
                </a:lnTo>
                <a:lnTo>
                  <a:pt x="49725" y="16171"/>
                </a:lnTo>
                <a:lnTo>
                  <a:pt x="50820" y="15528"/>
                </a:lnTo>
                <a:lnTo>
                  <a:pt x="51487" y="14956"/>
                </a:lnTo>
                <a:lnTo>
                  <a:pt x="51797" y="14575"/>
                </a:lnTo>
                <a:lnTo>
                  <a:pt x="52130" y="14147"/>
                </a:lnTo>
                <a:lnTo>
                  <a:pt x="52654" y="13194"/>
                </a:lnTo>
                <a:lnTo>
                  <a:pt x="53083" y="12194"/>
                </a:lnTo>
                <a:lnTo>
                  <a:pt x="53392" y="11146"/>
                </a:lnTo>
                <a:lnTo>
                  <a:pt x="53583" y="10074"/>
                </a:lnTo>
                <a:lnTo>
                  <a:pt x="53654" y="8955"/>
                </a:lnTo>
                <a:lnTo>
                  <a:pt x="53607" y="7860"/>
                </a:lnTo>
                <a:lnTo>
                  <a:pt x="53464" y="6764"/>
                </a:lnTo>
                <a:lnTo>
                  <a:pt x="53178" y="5692"/>
                </a:lnTo>
                <a:lnTo>
                  <a:pt x="52821" y="4668"/>
                </a:lnTo>
                <a:lnTo>
                  <a:pt x="52321" y="3716"/>
                </a:lnTo>
                <a:lnTo>
                  <a:pt x="51749" y="2835"/>
                </a:lnTo>
                <a:lnTo>
                  <a:pt x="51035" y="2025"/>
                </a:lnTo>
                <a:lnTo>
                  <a:pt x="50249" y="1334"/>
                </a:lnTo>
                <a:lnTo>
                  <a:pt x="49344" y="763"/>
                </a:lnTo>
                <a:lnTo>
                  <a:pt x="48320" y="310"/>
                </a:lnTo>
                <a:lnTo>
                  <a:pt x="47796" y="144"/>
                </a:lnTo>
                <a:lnTo>
                  <a:pt x="47153" y="25"/>
                </a:lnTo>
                <a:lnTo>
                  <a:pt x="4591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8"/>
          <p:cNvSpPr/>
          <p:nvPr/>
        </p:nvSpPr>
        <p:spPr>
          <a:xfrm rot="-74">
            <a:off x="5964299" y="2965167"/>
            <a:ext cx="6578864" cy="3849344"/>
          </a:xfrm>
          <a:custGeom>
            <a:rect b="b" l="l" r="r" t="t"/>
            <a:pathLst>
              <a:path extrusionOk="0" h="37628" w="56870">
                <a:moveTo>
                  <a:pt x="21029" y="1"/>
                </a:moveTo>
                <a:lnTo>
                  <a:pt x="19529" y="263"/>
                </a:lnTo>
                <a:lnTo>
                  <a:pt x="18766" y="525"/>
                </a:lnTo>
                <a:lnTo>
                  <a:pt x="18338" y="691"/>
                </a:lnTo>
                <a:lnTo>
                  <a:pt x="17600" y="1144"/>
                </a:lnTo>
                <a:lnTo>
                  <a:pt x="16599" y="1953"/>
                </a:lnTo>
                <a:lnTo>
                  <a:pt x="15504" y="3359"/>
                </a:lnTo>
                <a:lnTo>
                  <a:pt x="14551" y="5002"/>
                </a:lnTo>
                <a:lnTo>
                  <a:pt x="13623" y="6716"/>
                </a:lnTo>
                <a:lnTo>
                  <a:pt x="12646" y="8431"/>
                </a:lnTo>
                <a:lnTo>
                  <a:pt x="11503" y="10027"/>
                </a:lnTo>
                <a:lnTo>
                  <a:pt x="10479" y="11051"/>
                </a:lnTo>
                <a:lnTo>
                  <a:pt x="9693" y="11646"/>
                </a:lnTo>
                <a:lnTo>
                  <a:pt x="9241" y="11884"/>
                </a:lnTo>
                <a:lnTo>
                  <a:pt x="8883" y="12075"/>
                </a:lnTo>
                <a:lnTo>
                  <a:pt x="7859" y="12313"/>
                </a:lnTo>
                <a:lnTo>
                  <a:pt x="5883" y="12646"/>
                </a:lnTo>
                <a:lnTo>
                  <a:pt x="3716" y="13194"/>
                </a:lnTo>
                <a:lnTo>
                  <a:pt x="2382" y="13813"/>
                </a:lnTo>
                <a:lnTo>
                  <a:pt x="1501" y="14480"/>
                </a:lnTo>
                <a:lnTo>
                  <a:pt x="1001" y="15028"/>
                </a:lnTo>
                <a:lnTo>
                  <a:pt x="596" y="15694"/>
                </a:lnTo>
                <a:lnTo>
                  <a:pt x="310" y="16456"/>
                </a:lnTo>
                <a:lnTo>
                  <a:pt x="191" y="16885"/>
                </a:lnTo>
                <a:lnTo>
                  <a:pt x="72" y="17552"/>
                </a:lnTo>
                <a:lnTo>
                  <a:pt x="1" y="18981"/>
                </a:lnTo>
                <a:lnTo>
                  <a:pt x="120" y="20481"/>
                </a:lnTo>
                <a:lnTo>
                  <a:pt x="453" y="21934"/>
                </a:lnTo>
                <a:lnTo>
                  <a:pt x="1048" y="23315"/>
                </a:lnTo>
                <a:lnTo>
                  <a:pt x="1906" y="24506"/>
                </a:lnTo>
                <a:lnTo>
                  <a:pt x="3049" y="25434"/>
                </a:lnTo>
                <a:lnTo>
                  <a:pt x="4121" y="25911"/>
                </a:lnTo>
                <a:lnTo>
                  <a:pt x="4930" y="26125"/>
                </a:lnTo>
                <a:lnTo>
                  <a:pt x="5359" y="26173"/>
                </a:lnTo>
                <a:lnTo>
                  <a:pt x="6264" y="26244"/>
                </a:lnTo>
                <a:lnTo>
                  <a:pt x="8169" y="26268"/>
                </a:lnTo>
                <a:lnTo>
                  <a:pt x="11074" y="26196"/>
                </a:lnTo>
                <a:lnTo>
                  <a:pt x="13694" y="26339"/>
                </a:lnTo>
                <a:lnTo>
                  <a:pt x="14789" y="26601"/>
                </a:lnTo>
                <a:lnTo>
                  <a:pt x="15432" y="26863"/>
                </a:lnTo>
                <a:lnTo>
                  <a:pt x="15956" y="27220"/>
                </a:lnTo>
                <a:lnTo>
                  <a:pt x="16385" y="27673"/>
                </a:lnTo>
                <a:lnTo>
                  <a:pt x="16671" y="28245"/>
                </a:lnTo>
                <a:lnTo>
                  <a:pt x="16837" y="28959"/>
                </a:lnTo>
                <a:lnTo>
                  <a:pt x="16861" y="29364"/>
                </a:lnTo>
                <a:lnTo>
                  <a:pt x="16861" y="30221"/>
                </a:lnTo>
                <a:lnTo>
                  <a:pt x="16980" y="31936"/>
                </a:lnTo>
                <a:lnTo>
                  <a:pt x="17219" y="33555"/>
                </a:lnTo>
                <a:lnTo>
                  <a:pt x="17671" y="35008"/>
                </a:lnTo>
                <a:lnTo>
                  <a:pt x="18362" y="36222"/>
                </a:lnTo>
                <a:lnTo>
                  <a:pt x="19076" y="36913"/>
                </a:lnTo>
                <a:lnTo>
                  <a:pt x="19671" y="37270"/>
                </a:lnTo>
                <a:lnTo>
                  <a:pt x="20362" y="37508"/>
                </a:lnTo>
                <a:lnTo>
                  <a:pt x="21148" y="37627"/>
                </a:lnTo>
                <a:lnTo>
                  <a:pt x="22029" y="37627"/>
                </a:lnTo>
                <a:lnTo>
                  <a:pt x="23053" y="37484"/>
                </a:lnTo>
                <a:lnTo>
                  <a:pt x="23601" y="37365"/>
                </a:lnTo>
                <a:lnTo>
                  <a:pt x="24172" y="37199"/>
                </a:lnTo>
                <a:lnTo>
                  <a:pt x="25315" y="36675"/>
                </a:lnTo>
                <a:lnTo>
                  <a:pt x="27030" y="35579"/>
                </a:lnTo>
                <a:lnTo>
                  <a:pt x="30436" y="32650"/>
                </a:lnTo>
                <a:lnTo>
                  <a:pt x="33651" y="29626"/>
                </a:lnTo>
                <a:lnTo>
                  <a:pt x="35175" y="28459"/>
                </a:lnTo>
                <a:lnTo>
                  <a:pt x="36151" y="27887"/>
                </a:lnTo>
                <a:lnTo>
                  <a:pt x="37056" y="27506"/>
                </a:lnTo>
                <a:lnTo>
                  <a:pt x="37937" y="27387"/>
                </a:lnTo>
                <a:lnTo>
                  <a:pt x="38771" y="27578"/>
                </a:lnTo>
                <a:lnTo>
                  <a:pt x="39533" y="28078"/>
                </a:lnTo>
                <a:lnTo>
                  <a:pt x="39890" y="28483"/>
                </a:lnTo>
                <a:lnTo>
                  <a:pt x="40604" y="29340"/>
                </a:lnTo>
                <a:lnTo>
                  <a:pt x="42057" y="30864"/>
                </a:lnTo>
                <a:lnTo>
                  <a:pt x="43534" y="32079"/>
                </a:lnTo>
                <a:lnTo>
                  <a:pt x="45105" y="32960"/>
                </a:lnTo>
                <a:lnTo>
                  <a:pt x="46725" y="33484"/>
                </a:lnTo>
                <a:lnTo>
                  <a:pt x="48415" y="33627"/>
                </a:lnTo>
                <a:lnTo>
                  <a:pt x="50202" y="33341"/>
                </a:lnTo>
                <a:lnTo>
                  <a:pt x="52107" y="32579"/>
                </a:lnTo>
                <a:lnTo>
                  <a:pt x="53083" y="32007"/>
                </a:lnTo>
                <a:lnTo>
                  <a:pt x="53583" y="31650"/>
                </a:lnTo>
                <a:lnTo>
                  <a:pt x="54464" y="30816"/>
                </a:lnTo>
                <a:lnTo>
                  <a:pt x="55203" y="29769"/>
                </a:lnTo>
                <a:lnTo>
                  <a:pt x="55846" y="28554"/>
                </a:lnTo>
                <a:lnTo>
                  <a:pt x="56322" y="27220"/>
                </a:lnTo>
                <a:lnTo>
                  <a:pt x="56655" y="25815"/>
                </a:lnTo>
                <a:lnTo>
                  <a:pt x="56846" y="24339"/>
                </a:lnTo>
                <a:lnTo>
                  <a:pt x="56870" y="22839"/>
                </a:lnTo>
                <a:lnTo>
                  <a:pt x="56727" y="21362"/>
                </a:lnTo>
                <a:lnTo>
                  <a:pt x="56393" y="19933"/>
                </a:lnTo>
                <a:lnTo>
                  <a:pt x="55893" y="18576"/>
                </a:lnTo>
                <a:lnTo>
                  <a:pt x="55203" y="17361"/>
                </a:lnTo>
                <a:lnTo>
                  <a:pt x="54298" y="16290"/>
                </a:lnTo>
                <a:lnTo>
                  <a:pt x="53202" y="15385"/>
                </a:lnTo>
                <a:lnTo>
                  <a:pt x="51916" y="14718"/>
                </a:lnTo>
                <a:lnTo>
                  <a:pt x="50392" y="14313"/>
                </a:lnTo>
                <a:lnTo>
                  <a:pt x="49535" y="14218"/>
                </a:lnTo>
                <a:lnTo>
                  <a:pt x="46177" y="14027"/>
                </a:lnTo>
                <a:lnTo>
                  <a:pt x="40842" y="13908"/>
                </a:lnTo>
                <a:lnTo>
                  <a:pt x="37889" y="13718"/>
                </a:lnTo>
                <a:lnTo>
                  <a:pt x="36342" y="13432"/>
                </a:lnTo>
                <a:lnTo>
                  <a:pt x="35127" y="12908"/>
                </a:lnTo>
                <a:lnTo>
                  <a:pt x="34436" y="12313"/>
                </a:lnTo>
                <a:lnTo>
                  <a:pt x="34055" y="11813"/>
                </a:lnTo>
                <a:lnTo>
                  <a:pt x="33912" y="11527"/>
                </a:lnTo>
                <a:lnTo>
                  <a:pt x="33198" y="10098"/>
                </a:lnTo>
                <a:lnTo>
                  <a:pt x="31388" y="6954"/>
                </a:lnTo>
                <a:lnTo>
                  <a:pt x="29816" y="4740"/>
                </a:lnTo>
                <a:lnTo>
                  <a:pt x="28411" y="3168"/>
                </a:lnTo>
                <a:lnTo>
                  <a:pt x="27363" y="2239"/>
                </a:lnTo>
                <a:lnTo>
                  <a:pt x="26268" y="1406"/>
                </a:lnTo>
                <a:lnTo>
                  <a:pt x="25077" y="739"/>
                </a:lnTo>
                <a:lnTo>
                  <a:pt x="23815" y="263"/>
                </a:lnTo>
                <a:lnTo>
                  <a:pt x="2245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8"/>
          <p:cNvSpPr/>
          <p:nvPr/>
        </p:nvSpPr>
        <p:spPr>
          <a:xfrm rot="10800000">
            <a:off x="4841244" y="3981585"/>
            <a:ext cx="540071" cy="53732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8"/>
          <p:cNvSpPr/>
          <p:nvPr/>
        </p:nvSpPr>
        <p:spPr>
          <a:xfrm rot="10800000">
            <a:off x="7478352" y="899661"/>
            <a:ext cx="458551" cy="456197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8"/>
          <p:cNvSpPr/>
          <p:nvPr/>
        </p:nvSpPr>
        <p:spPr>
          <a:xfrm rot="10800000">
            <a:off x="7478355" y="2437563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8"/>
          <p:cNvSpPr/>
          <p:nvPr/>
        </p:nvSpPr>
        <p:spPr>
          <a:xfrm rot="10800000">
            <a:off x="908531" y="2097192"/>
            <a:ext cx="193845" cy="192855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8"/>
          <p:cNvSpPr/>
          <p:nvPr/>
        </p:nvSpPr>
        <p:spPr>
          <a:xfrm rot="10800000">
            <a:off x="1812180" y="800438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>
            <p:ph type="title"/>
          </p:nvPr>
        </p:nvSpPr>
        <p:spPr>
          <a:xfrm>
            <a:off x="4572000" y="900000"/>
            <a:ext cx="34920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2" name="Google Shape;292;p39"/>
          <p:cNvSpPr txBox="1"/>
          <p:nvPr>
            <p:ph idx="1" type="subTitle"/>
          </p:nvPr>
        </p:nvSpPr>
        <p:spPr>
          <a:xfrm>
            <a:off x="4572000" y="2389600"/>
            <a:ext cx="34920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39"/>
          <p:cNvSpPr/>
          <p:nvPr/>
        </p:nvSpPr>
        <p:spPr>
          <a:xfrm>
            <a:off x="6319475" y="1670850"/>
            <a:ext cx="6478086" cy="6167176"/>
          </a:xfrm>
          <a:custGeom>
            <a:rect b="b" l="l" r="r" t="t"/>
            <a:pathLst>
              <a:path extrusionOk="0" h="47249" w="49631">
                <a:moveTo>
                  <a:pt x="22101" y="1"/>
                </a:moveTo>
                <a:lnTo>
                  <a:pt x="20624" y="144"/>
                </a:lnTo>
                <a:lnTo>
                  <a:pt x="19243" y="453"/>
                </a:lnTo>
                <a:lnTo>
                  <a:pt x="18028" y="930"/>
                </a:lnTo>
                <a:lnTo>
                  <a:pt x="17028" y="1620"/>
                </a:lnTo>
                <a:lnTo>
                  <a:pt x="16266" y="2478"/>
                </a:lnTo>
                <a:lnTo>
                  <a:pt x="15790" y="3573"/>
                </a:lnTo>
                <a:lnTo>
                  <a:pt x="15718" y="4192"/>
                </a:lnTo>
                <a:lnTo>
                  <a:pt x="15647" y="5240"/>
                </a:lnTo>
                <a:lnTo>
                  <a:pt x="15814" y="7050"/>
                </a:lnTo>
                <a:lnTo>
                  <a:pt x="16337" y="8669"/>
                </a:lnTo>
                <a:lnTo>
                  <a:pt x="17195" y="10217"/>
                </a:lnTo>
                <a:lnTo>
                  <a:pt x="17719" y="11027"/>
                </a:lnTo>
                <a:lnTo>
                  <a:pt x="18171" y="11646"/>
                </a:lnTo>
                <a:lnTo>
                  <a:pt x="19052" y="13051"/>
                </a:lnTo>
                <a:lnTo>
                  <a:pt x="19719" y="14599"/>
                </a:lnTo>
                <a:lnTo>
                  <a:pt x="19933" y="15814"/>
                </a:lnTo>
                <a:lnTo>
                  <a:pt x="19910" y="16599"/>
                </a:lnTo>
                <a:lnTo>
                  <a:pt x="19838" y="17004"/>
                </a:lnTo>
                <a:lnTo>
                  <a:pt x="19695" y="17433"/>
                </a:lnTo>
                <a:lnTo>
                  <a:pt x="19267" y="18100"/>
                </a:lnTo>
                <a:lnTo>
                  <a:pt x="18647" y="18600"/>
                </a:lnTo>
                <a:lnTo>
                  <a:pt x="17885" y="18933"/>
                </a:lnTo>
                <a:lnTo>
                  <a:pt x="16623" y="19195"/>
                </a:lnTo>
                <a:lnTo>
                  <a:pt x="14885" y="19195"/>
                </a:lnTo>
                <a:lnTo>
                  <a:pt x="14099" y="19100"/>
                </a:lnTo>
                <a:lnTo>
                  <a:pt x="12122" y="18743"/>
                </a:lnTo>
                <a:lnTo>
                  <a:pt x="10384" y="18314"/>
                </a:lnTo>
                <a:lnTo>
                  <a:pt x="8860" y="18147"/>
                </a:lnTo>
                <a:lnTo>
                  <a:pt x="7717" y="18100"/>
                </a:lnTo>
                <a:lnTo>
                  <a:pt x="6978" y="18100"/>
                </a:lnTo>
                <a:lnTo>
                  <a:pt x="5478" y="18409"/>
                </a:lnTo>
                <a:lnTo>
                  <a:pt x="4049" y="19005"/>
                </a:lnTo>
                <a:lnTo>
                  <a:pt x="2716" y="19838"/>
                </a:lnTo>
                <a:lnTo>
                  <a:pt x="1572" y="20886"/>
                </a:lnTo>
                <a:lnTo>
                  <a:pt x="668" y="22124"/>
                </a:lnTo>
                <a:lnTo>
                  <a:pt x="144" y="23506"/>
                </a:lnTo>
                <a:lnTo>
                  <a:pt x="1" y="24625"/>
                </a:lnTo>
                <a:lnTo>
                  <a:pt x="48" y="25387"/>
                </a:lnTo>
                <a:lnTo>
                  <a:pt x="120" y="25768"/>
                </a:lnTo>
                <a:lnTo>
                  <a:pt x="263" y="26316"/>
                </a:lnTo>
                <a:lnTo>
                  <a:pt x="644" y="27292"/>
                </a:lnTo>
                <a:lnTo>
                  <a:pt x="1144" y="28149"/>
                </a:lnTo>
                <a:lnTo>
                  <a:pt x="1787" y="28911"/>
                </a:lnTo>
                <a:lnTo>
                  <a:pt x="2501" y="29531"/>
                </a:lnTo>
                <a:lnTo>
                  <a:pt x="3359" y="30031"/>
                </a:lnTo>
                <a:lnTo>
                  <a:pt x="4287" y="30412"/>
                </a:lnTo>
                <a:lnTo>
                  <a:pt x="5311" y="30650"/>
                </a:lnTo>
                <a:lnTo>
                  <a:pt x="5859" y="30721"/>
                </a:lnTo>
                <a:lnTo>
                  <a:pt x="6859" y="30793"/>
                </a:lnTo>
                <a:lnTo>
                  <a:pt x="9193" y="30698"/>
                </a:lnTo>
                <a:lnTo>
                  <a:pt x="10955" y="30817"/>
                </a:lnTo>
                <a:lnTo>
                  <a:pt x="12003" y="31079"/>
                </a:lnTo>
                <a:lnTo>
                  <a:pt x="12884" y="31579"/>
                </a:lnTo>
                <a:lnTo>
                  <a:pt x="13551" y="32365"/>
                </a:lnTo>
                <a:lnTo>
                  <a:pt x="13765" y="32912"/>
                </a:lnTo>
                <a:lnTo>
                  <a:pt x="13932" y="33484"/>
                </a:lnTo>
                <a:lnTo>
                  <a:pt x="14099" y="34698"/>
                </a:lnTo>
                <a:lnTo>
                  <a:pt x="14123" y="36651"/>
                </a:lnTo>
                <a:lnTo>
                  <a:pt x="14075" y="38628"/>
                </a:lnTo>
                <a:lnTo>
                  <a:pt x="14170" y="39938"/>
                </a:lnTo>
                <a:lnTo>
                  <a:pt x="14408" y="41152"/>
                </a:lnTo>
                <a:lnTo>
                  <a:pt x="14909" y="42271"/>
                </a:lnTo>
                <a:lnTo>
                  <a:pt x="15290" y="42771"/>
                </a:lnTo>
                <a:lnTo>
                  <a:pt x="15718" y="43224"/>
                </a:lnTo>
                <a:lnTo>
                  <a:pt x="16814" y="43986"/>
                </a:lnTo>
                <a:lnTo>
                  <a:pt x="18100" y="44605"/>
                </a:lnTo>
                <a:lnTo>
                  <a:pt x="19505" y="45034"/>
                </a:lnTo>
                <a:lnTo>
                  <a:pt x="20981" y="45248"/>
                </a:lnTo>
                <a:lnTo>
                  <a:pt x="22434" y="45248"/>
                </a:lnTo>
                <a:lnTo>
                  <a:pt x="23815" y="45010"/>
                </a:lnTo>
                <a:lnTo>
                  <a:pt x="25030" y="44486"/>
                </a:lnTo>
                <a:lnTo>
                  <a:pt x="25554" y="44129"/>
                </a:lnTo>
                <a:lnTo>
                  <a:pt x="26006" y="43748"/>
                </a:lnTo>
                <a:lnTo>
                  <a:pt x="26601" y="42891"/>
                </a:lnTo>
                <a:lnTo>
                  <a:pt x="26887" y="41962"/>
                </a:lnTo>
                <a:lnTo>
                  <a:pt x="26887" y="41009"/>
                </a:lnTo>
                <a:lnTo>
                  <a:pt x="26554" y="39509"/>
                </a:lnTo>
                <a:lnTo>
                  <a:pt x="25768" y="37532"/>
                </a:lnTo>
                <a:lnTo>
                  <a:pt x="25387" y="36627"/>
                </a:lnTo>
                <a:lnTo>
                  <a:pt x="25220" y="36199"/>
                </a:lnTo>
                <a:lnTo>
                  <a:pt x="24958" y="35270"/>
                </a:lnTo>
                <a:lnTo>
                  <a:pt x="24982" y="34603"/>
                </a:lnTo>
                <a:lnTo>
                  <a:pt x="25101" y="34222"/>
                </a:lnTo>
                <a:lnTo>
                  <a:pt x="25339" y="33912"/>
                </a:lnTo>
                <a:lnTo>
                  <a:pt x="25720" y="33674"/>
                </a:lnTo>
                <a:lnTo>
                  <a:pt x="25982" y="33603"/>
                </a:lnTo>
                <a:lnTo>
                  <a:pt x="26244" y="33555"/>
                </a:lnTo>
                <a:lnTo>
                  <a:pt x="26697" y="33603"/>
                </a:lnTo>
                <a:lnTo>
                  <a:pt x="27364" y="33960"/>
                </a:lnTo>
                <a:lnTo>
                  <a:pt x="28459" y="35270"/>
                </a:lnTo>
                <a:lnTo>
                  <a:pt x="29007" y="36127"/>
                </a:lnTo>
                <a:lnTo>
                  <a:pt x="29983" y="37747"/>
                </a:lnTo>
                <a:lnTo>
                  <a:pt x="31626" y="40842"/>
                </a:lnTo>
                <a:lnTo>
                  <a:pt x="32960" y="42914"/>
                </a:lnTo>
                <a:lnTo>
                  <a:pt x="34055" y="44129"/>
                </a:lnTo>
                <a:lnTo>
                  <a:pt x="35413" y="45177"/>
                </a:lnTo>
                <a:lnTo>
                  <a:pt x="37104" y="46058"/>
                </a:lnTo>
                <a:lnTo>
                  <a:pt x="38104" y="46391"/>
                </a:lnTo>
                <a:lnTo>
                  <a:pt x="39080" y="46677"/>
                </a:lnTo>
                <a:lnTo>
                  <a:pt x="41486" y="47129"/>
                </a:lnTo>
                <a:lnTo>
                  <a:pt x="43391" y="47249"/>
                </a:lnTo>
                <a:lnTo>
                  <a:pt x="44629" y="47177"/>
                </a:lnTo>
                <a:lnTo>
                  <a:pt x="45772" y="46939"/>
                </a:lnTo>
                <a:lnTo>
                  <a:pt x="46772" y="46534"/>
                </a:lnTo>
                <a:lnTo>
                  <a:pt x="47201" y="46225"/>
                </a:lnTo>
                <a:lnTo>
                  <a:pt x="47749" y="45772"/>
                </a:lnTo>
                <a:lnTo>
                  <a:pt x="48582" y="44653"/>
                </a:lnTo>
                <a:lnTo>
                  <a:pt x="49154" y="43391"/>
                </a:lnTo>
                <a:lnTo>
                  <a:pt x="49487" y="42033"/>
                </a:lnTo>
                <a:lnTo>
                  <a:pt x="49559" y="41343"/>
                </a:lnTo>
                <a:lnTo>
                  <a:pt x="49630" y="40199"/>
                </a:lnTo>
                <a:lnTo>
                  <a:pt x="49487" y="38247"/>
                </a:lnTo>
                <a:lnTo>
                  <a:pt x="49225" y="36937"/>
                </a:lnTo>
                <a:lnTo>
                  <a:pt x="48820" y="35675"/>
                </a:lnTo>
                <a:lnTo>
                  <a:pt x="48273" y="34484"/>
                </a:lnTo>
                <a:lnTo>
                  <a:pt x="47558" y="33460"/>
                </a:lnTo>
                <a:lnTo>
                  <a:pt x="46653" y="32650"/>
                </a:lnTo>
                <a:lnTo>
                  <a:pt x="46106" y="32341"/>
                </a:lnTo>
                <a:lnTo>
                  <a:pt x="45701" y="32150"/>
                </a:lnTo>
                <a:lnTo>
                  <a:pt x="44796" y="31864"/>
                </a:lnTo>
                <a:lnTo>
                  <a:pt x="43343" y="31579"/>
                </a:lnTo>
                <a:lnTo>
                  <a:pt x="41343" y="31293"/>
                </a:lnTo>
                <a:lnTo>
                  <a:pt x="39938" y="30936"/>
                </a:lnTo>
                <a:lnTo>
                  <a:pt x="39080" y="30555"/>
                </a:lnTo>
                <a:lnTo>
                  <a:pt x="38699" y="30317"/>
                </a:lnTo>
                <a:lnTo>
                  <a:pt x="38128" y="29864"/>
                </a:lnTo>
                <a:lnTo>
                  <a:pt x="37675" y="29245"/>
                </a:lnTo>
                <a:lnTo>
                  <a:pt x="37556" y="28888"/>
                </a:lnTo>
                <a:lnTo>
                  <a:pt x="37580" y="28530"/>
                </a:lnTo>
                <a:lnTo>
                  <a:pt x="37723" y="28221"/>
                </a:lnTo>
                <a:lnTo>
                  <a:pt x="38128" y="27768"/>
                </a:lnTo>
                <a:lnTo>
                  <a:pt x="39414" y="27030"/>
                </a:lnTo>
                <a:lnTo>
                  <a:pt x="41390" y="26340"/>
                </a:lnTo>
                <a:lnTo>
                  <a:pt x="42081" y="26101"/>
                </a:lnTo>
                <a:lnTo>
                  <a:pt x="42462" y="25935"/>
                </a:lnTo>
                <a:lnTo>
                  <a:pt x="43081" y="25506"/>
                </a:lnTo>
                <a:lnTo>
                  <a:pt x="43557" y="25030"/>
                </a:lnTo>
                <a:lnTo>
                  <a:pt x="43891" y="24482"/>
                </a:lnTo>
                <a:lnTo>
                  <a:pt x="44081" y="23887"/>
                </a:lnTo>
                <a:lnTo>
                  <a:pt x="44153" y="23267"/>
                </a:lnTo>
                <a:lnTo>
                  <a:pt x="44081" y="22315"/>
                </a:lnTo>
                <a:lnTo>
                  <a:pt x="43581" y="21053"/>
                </a:lnTo>
                <a:lnTo>
                  <a:pt x="42772" y="19957"/>
                </a:lnTo>
                <a:lnTo>
                  <a:pt x="41676" y="19076"/>
                </a:lnTo>
                <a:lnTo>
                  <a:pt x="40723" y="18671"/>
                </a:lnTo>
                <a:lnTo>
                  <a:pt x="40057" y="18528"/>
                </a:lnTo>
                <a:lnTo>
                  <a:pt x="39723" y="18528"/>
                </a:lnTo>
                <a:lnTo>
                  <a:pt x="38985" y="18505"/>
                </a:lnTo>
                <a:lnTo>
                  <a:pt x="37747" y="18647"/>
                </a:lnTo>
                <a:lnTo>
                  <a:pt x="36746" y="18981"/>
                </a:lnTo>
                <a:lnTo>
                  <a:pt x="35913" y="19481"/>
                </a:lnTo>
                <a:lnTo>
                  <a:pt x="35199" y="20172"/>
                </a:lnTo>
                <a:lnTo>
                  <a:pt x="34556" y="21029"/>
                </a:lnTo>
                <a:lnTo>
                  <a:pt x="33579" y="22577"/>
                </a:lnTo>
                <a:lnTo>
                  <a:pt x="32817" y="23815"/>
                </a:lnTo>
                <a:lnTo>
                  <a:pt x="32603" y="24101"/>
                </a:lnTo>
                <a:lnTo>
                  <a:pt x="32246" y="24434"/>
                </a:lnTo>
                <a:lnTo>
                  <a:pt x="31888" y="24506"/>
                </a:lnTo>
                <a:lnTo>
                  <a:pt x="31555" y="24363"/>
                </a:lnTo>
                <a:lnTo>
                  <a:pt x="31102" y="23768"/>
                </a:lnTo>
                <a:lnTo>
                  <a:pt x="30602" y="22410"/>
                </a:lnTo>
                <a:lnTo>
                  <a:pt x="30269" y="20696"/>
                </a:lnTo>
                <a:lnTo>
                  <a:pt x="30102" y="18814"/>
                </a:lnTo>
                <a:lnTo>
                  <a:pt x="30150" y="17052"/>
                </a:lnTo>
                <a:lnTo>
                  <a:pt x="30436" y="15623"/>
                </a:lnTo>
                <a:lnTo>
                  <a:pt x="30674" y="15123"/>
                </a:lnTo>
                <a:lnTo>
                  <a:pt x="31483" y="13956"/>
                </a:lnTo>
                <a:lnTo>
                  <a:pt x="32936" y="11932"/>
                </a:lnTo>
                <a:lnTo>
                  <a:pt x="33698" y="10455"/>
                </a:lnTo>
                <a:lnTo>
                  <a:pt x="34032" y="9384"/>
                </a:lnTo>
                <a:lnTo>
                  <a:pt x="34127" y="8169"/>
                </a:lnTo>
                <a:lnTo>
                  <a:pt x="34008" y="6764"/>
                </a:lnTo>
                <a:lnTo>
                  <a:pt x="33817" y="5978"/>
                </a:lnTo>
                <a:lnTo>
                  <a:pt x="33651" y="5383"/>
                </a:lnTo>
                <a:lnTo>
                  <a:pt x="33055" y="4287"/>
                </a:lnTo>
                <a:lnTo>
                  <a:pt x="32198" y="3311"/>
                </a:lnTo>
                <a:lnTo>
                  <a:pt x="31102" y="2454"/>
                </a:lnTo>
                <a:lnTo>
                  <a:pt x="29816" y="1692"/>
                </a:lnTo>
                <a:lnTo>
                  <a:pt x="28388" y="1072"/>
                </a:lnTo>
                <a:lnTo>
                  <a:pt x="26863" y="572"/>
                </a:lnTo>
                <a:lnTo>
                  <a:pt x="25268" y="239"/>
                </a:lnTo>
                <a:lnTo>
                  <a:pt x="23672" y="48"/>
                </a:lnTo>
                <a:lnTo>
                  <a:pt x="2210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9"/>
          <p:cNvSpPr/>
          <p:nvPr/>
        </p:nvSpPr>
        <p:spPr>
          <a:xfrm rot="10800000">
            <a:off x="539919" y="4300210"/>
            <a:ext cx="540071" cy="53732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9"/>
          <p:cNvSpPr/>
          <p:nvPr/>
        </p:nvSpPr>
        <p:spPr>
          <a:xfrm rot="10800000">
            <a:off x="7834727" y="542511"/>
            <a:ext cx="458551" cy="456197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9"/>
          <p:cNvSpPr/>
          <p:nvPr/>
        </p:nvSpPr>
        <p:spPr>
          <a:xfrm rot="10800000">
            <a:off x="5104380" y="636413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9"/>
          <p:cNvSpPr/>
          <p:nvPr/>
        </p:nvSpPr>
        <p:spPr>
          <a:xfrm rot="10800000">
            <a:off x="4130186" y="4059418"/>
            <a:ext cx="883630" cy="879127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9"/>
          <p:cNvSpPr/>
          <p:nvPr/>
        </p:nvSpPr>
        <p:spPr>
          <a:xfrm rot="10800000">
            <a:off x="525881" y="571492"/>
            <a:ext cx="193845" cy="192855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9"/>
          <p:cNvSpPr/>
          <p:nvPr/>
        </p:nvSpPr>
        <p:spPr>
          <a:xfrm rot="10800000">
            <a:off x="2604980" y="204475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9"/>
          <p:cNvSpPr/>
          <p:nvPr/>
        </p:nvSpPr>
        <p:spPr>
          <a:xfrm rot="10800000">
            <a:off x="8695356" y="242229"/>
            <a:ext cx="193845" cy="192855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2031000" y="1102050"/>
            <a:ext cx="5082000" cy="127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3" name="Google Shape;303;p40"/>
          <p:cNvSpPr txBox="1"/>
          <p:nvPr>
            <p:ph idx="1" type="subTitle"/>
          </p:nvPr>
        </p:nvSpPr>
        <p:spPr>
          <a:xfrm>
            <a:off x="2874300" y="2387850"/>
            <a:ext cx="33954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4" name="Google Shape;304;p40"/>
          <p:cNvGrpSpPr/>
          <p:nvPr/>
        </p:nvGrpSpPr>
        <p:grpSpPr>
          <a:xfrm>
            <a:off x="-594171" y="-524827"/>
            <a:ext cx="10632391" cy="6018618"/>
            <a:chOff x="1756875" y="1308175"/>
            <a:chExt cx="3827355" cy="2711700"/>
          </a:xfrm>
        </p:grpSpPr>
        <p:sp>
          <p:nvSpPr>
            <p:cNvPr id="305" name="Google Shape;305;p40"/>
            <p:cNvSpPr/>
            <p:nvPr/>
          </p:nvSpPr>
          <p:spPr>
            <a:xfrm>
              <a:off x="3646430" y="1308175"/>
              <a:ext cx="1937800" cy="2711700"/>
            </a:xfrm>
            <a:custGeom>
              <a:rect b="b" l="l" r="r" t="t"/>
              <a:pathLst>
                <a:path extrusionOk="0" h="108468" w="77512">
                  <a:moveTo>
                    <a:pt x="61" y="1"/>
                  </a:moveTo>
                  <a:lnTo>
                    <a:pt x="0" y="2974"/>
                  </a:lnTo>
                  <a:lnTo>
                    <a:pt x="0" y="8941"/>
                  </a:lnTo>
                  <a:lnTo>
                    <a:pt x="122" y="17882"/>
                  </a:lnTo>
                  <a:lnTo>
                    <a:pt x="183" y="23849"/>
                  </a:lnTo>
                  <a:lnTo>
                    <a:pt x="2424" y="23279"/>
                  </a:lnTo>
                  <a:lnTo>
                    <a:pt x="7067" y="21934"/>
                  </a:lnTo>
                  <a:lnTo>
                    <a:pt x="12016" y="20488"/>
                  </a:lnTo>
                  <a:lnTo>
                    <a:pt x="17413" y="18981"/>
                  </a:lnTo>
                  <a:lnTo>
                    <a:pt x="20345" y="18248"/>
                  </a:lnTo>
                  <a:lnTo>
                    <a:pt x="22117" y="17841"/>
                  </a:lnTo>
                  <a:lnTo>
                    <a:pt x="25518" y="17271"/>
                  </a:lnTo>
                  <a:lnTo>
                    <a:pt x="28695" y="16986"/>
                  </a:lnTo>
                  <a:lnTo>
                    <a:pt x="31689" y="16965"/>
                  </a:lnTo>
                  <a:lnTo>
                    <a:pt x="34438" y="17210"/>
                  </a:lnTo>
                  <a:lnTo>
                    <a:pt x="36943" y="17678"/>
                  </a:lnTo>
                  <a:lnTo>
                    <a:pt x="39204" y="18370"/>
                  </a:lnTo>
                  <a:lnTo>
                    <a:pt x="41200" y="19287"/>
                  </a:lnTo>
                  <a:lnTo>
                    <a:pt x="42911" y="20387"/>
                  </a:lnTo>
                  <a:lnTo>
                    <a:pt x="44336" y="21649"/>
                  </a:lnTo>
                  <a:lnTo>
                    <a:pt x="45456" y="23095"/>
                  </a:lnTo>
                  <a:lnTo>
                    <a:pt x="46250" y="24684"/>
                  </a:lnTo>
                  <a:lnTo>
                    <a:pt x="46699" y="26394"/>
                  </a:lnTo>
                  <a:lnTo>
                    <a:pt x="46821" y="28248"/>
                  </a:lnTo>
                  <a:lnTo>
                    <a:pt x="46576" y="30182"/>
                  </a:lnTo>
                  <a:lnTo>
                    <a:pt x="45945" y="32219"/>
                  </a:lnTo>
                  <a:lnTo>
                    <a:pt x="45477" y="33258"/>
                  </a:lnTo>
                  <a:lnTo>
                    <a:pt x="44764" y="34765"/>
                  </a:lnTo>
                  <a:lnTo>
                    <a:pt x="43644" y="37595"/>
                  </a:lnTo>
                  <a:lnTo>
                    <a:pt x="42849" y="40182"/>
                  </a:lnTo>
                  <a:lnTo>
                    <a:pt x="42381" y="42605"/>
                  </a:lnTo>
                  <a:lnTo>
                    <a:pt x="42218" y="44886"/>
                  </a:lnTo>
                  <a:lnTo>
                    <a:pt x="42320" y="47025"/>
                  </a:lnTo>
                  <a:lnTo>
                    <a:pt x="42707" y="49061"/>
                  </a:lnTo>
                  <a:lnTo>
                    <a:pt x="43338" y="51016"/>
                  </a:lnTo>
                  <a:lnTo>
                    <a:pt x="44194" y="52951"/>
                  </a:lnTo>
                  <a:lnTo>
                    <a:pt x="45273" y="54865"/>
                  </a:lnTo>
                  <a:lnTo>
                    <a:pt x="46556" y="56780"/>
                  </a:lnTo>
                  <a:lnTo>
                    <a:pt x="48002" y="58755"/>
                  </a:lnTo>
                  <a:lnTo>
                    <a:pt x="52258" y="63948"/>
                  </a:lnTo>
                  <a:lnTo>
                    <a:pt x="56393" y="68877"/>
                  </a:lnTo>
                  <a:lnTo>
                    <a:pt x="56841" y="69447"/>
                  </a:lnTo>
                  <a:lnTo>
                    <a:pt x="57635" y="70567"/>
                  </a:lnTo>
                  <a:lnTo>
                    <a:pt x="58266" y="71647"/>
                  </a:lnTo>
                  <a:lnTo>
                    <a:pt x="58735" y="72685"/>
                  </a:lnTo>
                  <a:lnTo>
                    <a:pt x="59081" y="73683"/>
                  </a:lnTo>
                  <a:lnTo>
                    <a:pt x="59284" y="74661"/>
                  </a:lnTo>
                  <a:lnTo>
                    <a:pt x="59346" y="75577"/>
                  </a:lnTo>
                  <a:lnTo>
                    <a:pt x="59305" y="76433"/>
                  </a:lnTo>
                  <a:lnTo>
                    <a:pt x="59101" y="77268"/>
                  </a:lnTo>
                  <a:lnTo>
                    <a:pt x="58816" y="78041"/>
                  </a:lnTo>
                  <a:lnTo>
                    <a:pt x="58388" y="78775"/>
                  </a:lnTo>
                  <a:lnTo>
                    <a:pt x="57859" y="79447"/>
                  </a:lnTo>
                  <a:lnTo>
                    <a:pt x="57228" y="80078"/>
                  </a:lnTo>
                  <a:lnTo>
                    <a:pt x="56494" y="80648"/>
                  </a:lnTo>
                  <a:lnTo>
                    <a:pt x="55211" y="81402"/>
                  </a:lnTo>
                  <a:lnTo>
                    <a:pt x="53195" y="82216"/>
                  </a:lnTo>
                  <a:lnTo>
                    <a:pt x="50833" y="82787"/>
                  </a:lnTo>
                  <a:lnTo>
                    <a:pt x="48206" y="83092"/>
                  </a:lnTo>
                  <a:lnTo>
                    <a:pt x="45334" y="83153"/>
                  </a:lnTo>
                  <a:lnTo>
                    <a:pt x="42238" y="82929"/>
                  </a:lnTo>
                  <a:lnTo>
                    <a:pt x="38980" y="82420"/>
                  </a:lnTo>
                  <a:lnTo>
                    <a:pt x="35599" y="81626"/>
                  </a:lnTo>
                  <a:lnTo>
                    <a:pt x="32096" y="80506"/>
                  </a:lnTo>
                  <a:lnTo>
                    <a:pt x="30325" y="79813"/>
                  </a:lnTo>
                  <a:lnTo>
                    <a:pt x="29510" y="79487"/>
                  </a:lnTo>
                  <a:lnTo>
                    <a:pt x="27840" y="78978"/>
                  </a:lnTo>
                  <a:lnTo>
                    <a:pt x="26150" y="78591"/>
                  </a:lnTo>
                  <a:lnTo>
                    <a:pt x="24459" y="78327"/>
                  </a:lnTo>
                  <a:lnTo>
                    <a:pt x="22728" y="78184"/>
                  </a:lnTo>
                  <a:lnTo>
                    <a:pt x="20977" y="78143"/>
                  </a:lnTo>
                  <a:lnTo>
                    <a:pt x="18309" y="78265"/>
                  </a:lnTo>
                  <a:lnTo>
                    <a:pt x="14663" y="78775"/>
                  </a:lnTo>
                  <a:lnTo>
                    <a:pt x="10936" y="79589"/>
                  </a:lnTo>
                  <a:lnTo>
                    <a:pt x="7087" y="80628"/>
                  </a:lnTo>
                  <a:lnTo>
                    <a:pt x="3157" y="81870"/>
                  </a:lnTo>
                  <a:lnTo>
                    <a:pt x="1141" y="82542"/>
                  </a:lnTo>
                  <a:lnTo>
                    <a:pt x="1141" y="108467"/>
                  </a:lnTo>
                  <a:lnTo>
                    <a:pt x="77512" y="108467"/>
                  </a:lnTo>
                  <a:lnTo>
                    <a:pt x="77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0"/>
            <p:cNvSpPr/>
            <p:nvPr/>
          </p:nvSpPr>
          <p:spPr>
            <a:xfrm>
              <a:off x="1756875" y="1308175"/>
              <a:ext cx="1926625" cy="2711700"/>
            </a:xfrm>
            <a:custGeom>
              <a:rect b="b" l="l" r="r" t="t"/>
              <a:pathLst>
                <a:path extrusionOk="0" h="108468" w="77065">
                  <a:moveTo>
                    <a:pt x="1" y="1"/>
                  </a:moveTo>
                  <a:lnTo>
                    <a:pt x="1" y="108467"/>
                  </a:lnTo>
                  <a:lnTo>
                    <a:pt x="77064" y="108467"/>
                  </a:lnTo>
                  <a:lnTo>
                    <a:pt x="77064" y="82542"/>
                  </a:lnTo>
                  <a:lnTo>
                    <a:pt x="72910" y="83947"/>
                  </a:lnTo>
                  <a:lnTo>
                    <a:pt x="66393" y="86106"/>
                  </a:lnTo>
                  <a:lnTo>
                    <a:pt x="61912" y="87471"/>
                  </a:lnTo>
                  <a:lnTo>
                    <a:pt x="59611" y="88102"/>
                  </a:lnTo>
                  <a:lnTo>
                    <a:pt x="57208" y="88733"/>
                  </a:lnTo>
                  <a:lnTo>
                    <a:pt x="52727" y="89731"/>
                  </a:lnTo>
                  <a:lnTo>
                    <a:pt x="48654" y="90444"/>
                  </a:lnTo>
                  <a:lnTo>
                    <a:pt x="44988" y="90851"/>
                  </a:lnTo>
                  <a:lnTo>
                    <a:pt x="41709" y="90974"/>
                  </a:lnTo>
                  <a:lnTo>
                    <a:pt x="38818" y="90851"/>
                  </a:lnTo>
                  <a:lnTo>
                    <a:pt x="36333" y="90444"/>
                  </a:lnTo>
                  <a:lnTo>
                    <a:pt x="34215" y="89813"/>
                  </a:lnTo>
                  <a:lnTo>
                    <a:pt x="32891" y="89181"/>
                  </a:lnTo>
                  <a:lnTo>
                    <a:pt x="32117" y="88693"/>
                  </a:lnTo>
                  <a:lnTo>
                    <a:pt x="31425" y="88143"/>
                  </a:lnTo>
                  <a:lnTo>
                    <a:pt x="30834" y="87552"/>
                  </a:lnTo>
                  <a:lnTo>
                    <a:pt x="30345" y="86900"/>
                  </a:lnTo>
                  <a:lnTo>
                    <a:pt x="29938" y="86208"/>
                  </a:lnTo>
                  <a:lnTo>
                    <a:pt x="29633" y="85475"/>
                  </a:lnTo>
                  <a:lnTo>
                    <a:pt x="29409" y="84681"/>
                  </a:lnTo>
                  <a:lnTo>
                    <a:pt x="29225" y="83418"/>
                  </a:lnTo>
                  <a:lnTo>
                    <a:pt x="29307" y="81565"/>
                  </a:lnTo>
                  <a:lnTo>
                    <a:pt x="29734" y="79569"/>
                  </a:lnTo>
                  <a:lnTo>
                    <a:pt x="30508" y="77410"/>
                  </a:lnTo>
                  <a:lnTo>
                    <a:pt x="31038" y="76270"/>
                  </a:lnTo>
                  <a:lnTo>
                    <a:pt x="31751" y="74803"/>
                  </a:lnTo>
                  <a:lnTo>
                    <a:pt x="32973" y="71993"/>
                  </a:lnTo>
                  <a:lnTo>
                    <a:pt x="33930" y="69345"/>
                  </a:lnTo>
                  <a:lnTo>
                    <a:pt x="34663" y="66840"/>
                  </a:lnTo>
                  <a:lnTo>
                    <a:pt x="35172" y="64458"/>
                  </a:lnTo>
                  <a:lnTo>
                    <a:pt x="35437" y="62156"/>
                  </a:lnTo>
                  <a:lnTo>
                    <a:pt x="35478" y="59916"/>
                  </a:lnTo>
                  <a:lnTo>
                    <a:pt x="35274" y="57717"/>
                  </a:lnTo>
                  <a:lnTo>
                    <a:pt x="34867" y="55537"/>
                  </a:lnTo>
                  <a:lnTo>
                    <a:pt x="34235" y="53358"/>
                  </a:lnTo>
                  <a:lnTo>
                    <a:pt x="33380" y="51139"/>
                  </a:lnTo>
                  <a:lnTo>
                    <a:pt x="32321" y="48878"/>
                  </a:lnTo>
                  <a:lnTo>
                    <a:pt x="31058" y="46516"/>
                  </a:lnTo>
                  <a:lnTo>
                    <a:pt x="29572" y="44072"/>
                  </a:lnTo>
                  <a:lnTo>
                    <a:pt x="27005" y="40162"/>
                  </a:lnTo>
                  <a:lnTo>
                    <a:pt x="24989" y="37310"/>
                  </a:lnTo>
                  <a:lnTo>
                    <a:pt x="24480" y="36598"/>
                  </a:lnTo>
                  <a:lnTo>
                    <a:pt x="23665" y="35253"/>
                  </a:lnTo>
                  <a:lnTo>
                    <a:pt x="23014" y="33991"/>
                  </a:lnTo>
                  <a:lnTo>
                    <a:pt x="22545" y="32810"/>
                  </a:lnTo>
                  <a:lnTo>
                    <a:pt x="22220" y="31689"/>
                  </a:lnTo>
                  <a:lnTo>
                    <a:pt x="22077" y="30630"/>
                  </a:lnTo>
                  <a:lnTo>
                    <a:pt x="22057" y="29653"/>
                  </a:lnTo>
                  <a:lnTo>
                    <a:pt x="22199" y="28736"/>
                  </a:lnTo>
                  <a:lnTo>
                    <a:pt x="22464" y="27901"/>
                  </a:lnTo>
                  <a:lnTo>
                    <a:pt x="22851" y="27107"/>
                  </a:lnTo>
                  <a:lnTo>
                    <a:pt x="23380" y="26394"/>
                  </a:lnTo>
                  <a:lnTo>
                    <a:pt x="23991" y="25743"/>
                  </a:lnTo>
                  <a:lnTo>
                    <a:pt x="24725" y="25152"/>
                  </a:lnTo>
                  <a:lnTo>
                    <a:pt x="25539" y="24602"/>
                  </a:lnTo>
                  <a:lnTo>
                    <a:pt x="26944" y="23910"/>
                  </a:lnTo>
                  <a:lnTo>
                    <a:pt x="29062" y="23177"/>
                  </a:lnTo>
                  <a:lnTo>
                    <a:pt x="31466" y="22668"/>
                  </a:lnTo>
                  <a:lnTo>
                    <a:pt x="34032" y="22342"/>
                  </a:lnTo>
                  <a:lnTo>
                    <a:pt x="36720" y="22220"/>
                  </a:lnTo>
                  <a:lnTo>
                    <a:pt x="39490" y="22260"/>
                  </a:lnTo>
                  <a:lnTo>
                    <a:pt x="42280" y="22484"/>
                  </a:lnTo>
                  <a:lnTo>
                    <a:pt x="45009" y="22851"/>
                  </a:lnTo>
                  <a:lnTo>
                    <a:pt x="47615" y="23380"/>
                  </a:lnTo>
                  <a:lnTo>
                    <a:pt x="48837" y="23686"/>
                  </a:lnTo>
                  <a:lnTo>
                    <a:pt x="50935" y="24215"/>
                  </a:lnTo>
                  <a:lnTo>
                    <a:pt x="54845" y="25010"/>
                  </a:lnTo>
                  <a:lnTo>
                    <a:pt x="58511" y="25478"/>
                  </a:lnTo>
                  <a:lnTo>
                    <a:pt x="61953" y="25682"/>
                  </a:lnTo>
                  <a:lnTo>
                    <a:pt x="65232" y="25621"/>
                  </a:lnTo>
                  <a:lnTo>
                    <a:pt x="68409" y="25335"/>
                  </a:lnTo>
                  <a:lnTo>
                    <a:pt x="71504" y="24867"/>
                  </a:lnTo>
                  <a:lnTo>
                    <a:pt x="74559" y="24236"/>
                  </a:lnTo>
                  <a:lnTo>
                    <a:pt x="76107" y="23849"/>
                  </a:lnTo>
                  <a:lnTo>
                    <a:pt x="76046" y="17882"/>
                  </a:lnTo>
                  <a:lnTo>
                    <a:pt x="75924" y="8941"/>
                  </a:lnTo>
                  <a:lnTo>
                    <a:pt x="75924" y="2974"/>
                  </a:lnTo>
                  <a:lnTo>
                    <a:pt x="759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7" name="Google Shape;307;p40"/>
          <p:cNvSpPr/>
          <p:nvPr/>
        </p:nvSpPr>
        <p:spPr>
          <a:xfrm rot="10800000">
            <a:off x="1690844" y="1102060"/>
            <a:ext cx="540071" cy="53732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0"/>
          <p:cNvSpPr/>
          <p:nvPr/>
        </p:nvSpPr>
        <p:spPr>
          <a:xfrm rot="10800000">
            <a:off x="6827652" y="2990711"/>
            <a:ext cx="458551" cy="456197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0"/>
          <p:cNvSpPr/>
          <p:nvPr/>
        </p:nvSpPr>
        <p:spPr>
          <a:xfrm rot="10800000">
            <a:off x="5114555" y="945738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0"/>
          <p:cNvSpPr/>
          <p:nvPr/>
        </p:nvSpPr>
        <p:spPr>
          <a:xfrm rot="10800000">
            <a:off x="4060131" y="3565342"/>
            <a:ext cx="193845" cy="192855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/>
          <p:nvPr>
            <p:ph type="title"/>
          </p:nvPr>
        </p:nvSpPr>
        <p:spPr>
          <a:xfrm>
            <a:off x="1080000" y="1604863"/>
            <a:ext cx="40728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3" name="Google Shape;313;p41"/>
          <p:cNvSpPr txBox="1"/>
          <p:nvPr>
            <p:ph idx="1" type="subTitle"/>
          </p:nvPr>
        </p:nvSpPr>
        <p:spPr>
          <a:xfrm>
            <a:off x="1080000" y="2404050"/>
            <a:ext cx="4072800" cy="16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41"/>
          <p:cNvSpPr/>
          <p:nvPr/>
        </p:nvSpPr>
        <p:spPr>
          <a:xfrm>
            <a:off x="5495313" y="1400664"/>
            <a:ext cx="5857372" cy="4504234"/>
          </a:xfrm>
          <a:custGeom>
            <a:rect b="b" l="l" r="r" t="t"/>
            <a:pathLst>
              <a:path extrusionOk="0" h="38843" w="50512">
                <a:moveTo>
                  <a:pt x="19338" y="1"/>
                </a:moveTo>
                <a:lnTo>
                  <a:pt x="17528" y="144"/>
                </a:lnTo>
                <a:lnTo>
                  <a:pt x="15766" y="525"/>
                </a:lnTo>
                <a:lnTo>
                  <a:pt x="14075" y="1144"/>
                </a:lnTo>
                <a:lnTo>
                  <a:pt x="12432" y="2001"/>
                </a:lnTo>
                <a:lnTo>
                  <a:pt x="11646" y="2549"/>
                </a:lnTo>
                <a:lnTo>
                  <a:pt x="11098" y="2978"/>
                </a:lnTo>
                <a:lnTo>
                  <a:pt x="10288" y="3883"/>
                </a:lnTo>
                <a:lnTo>
                  <a:pt x="9788" y="4835"/>
                </a:lnTo>
                <a:lnTo>
                  <a:pt x="9526" y="5812"/>
                </a:lnTo>
                <a:lnTo>
                  <a:pt x="9503" y="6836"/>
                </a:lnTo>
                <a:lnTo>
                  <a:pt x="9645" y="7907"/>
                </a:lnTo>
                <a:lnTo>
                  <a:pt x="10098" y="9527"/>
                </a:lnTo>
                <a:lnTo>
                  <a:pt x="10527" y="10598"/>
                </a:lnTo>
                <a:lnTo>
                  <a:pt x="10765" y="11241"/>
                </a:lnTo>
                <a:lnTo>
                  <a:pt x="11146" y="12503"/>
                </a:lnTo>
                <a:lnTo>
                  <a:pt x="11384" y="13742"/>
                </a:lnTo>
                <a:lnTo>
                  <a:pt x="11503" y="14980"/>
                </a:lnTo>
                <a:lnTo>
                  <a:pt x="11432" y="16195"/>
                </a:lnTo>
                <a:lnTo>
                  <a:pt x="11217" y="17385"/>
                </a:lnTo>
                <a:lnTo>
                  <a:pt x="10789" y="18528"/>
                </a:lnTo>
                <a:lnTo>
                  <a:pt x="10169" y="19624"/>
                </a:lnTo>
                <a:lnTo>
                  <a:pt x="9765" y="20172"/>
                </a:lnTo>
                <a:lnTo>
                  <a:pt x="9312" y="20743"/>
                </a:lnTo>
                <a:lnTo>
                  <a:pt x="8240" y="21767"/>
                </a:lnTo>
                <a:lnTo>
                  <a:pt x="6454" y="23125"/>
                </a:lnTo>
                <a:lnTo>
                  <a:pt x="3978" y="24839"/>
                </a:lnTo>
                <a:lnTo>
                  <a:pt x="2287" y="26268"/>
                </a:lnTo>
                <a:lnTo>
                  <a:pt x="1287" y="27340"/>
                </a:lnTo>
                <a:lnTo>
                  <a:pt x="858" y="27935"/>
                </a:lnTo>
                <a:lnTo>
                  <a:pt x="644" y="28316"/>
                </a:lnTo>
                <a:lnTo>
                  <a:pt x="310" y="29150"/>
                </a:lnTo>
                <a:lnTo>
                  <a:pt x="96" y="30102"/>
                </a:lnTo>
                <a:lnTo>
                  <a:pt x="1" y="31126"/>
                </a:lnTo>
                <a:lnTo>
                  <a:pt x="24" y="32150"/>
                </a:lnTo>
                <a:lnTo>
                  <a:pt x="191" y="33150"/>
                </a:lnTo>
                <a:lnTo>
                  <a:pt x="453" y="34079"/>
                </a:lnTo>
                <a:lnTo>
                  <a:pt x="810" y="34913"/>
                </a:lnTo>
                <a:lnTo>
                  <a:pt x="1048" y="35246"/>
                </a:lnTo>
                <a:lnTo>
                  <a:pt x="1168" y="35413"/>
                </a:lnTo>
                <a:lnTo>
                  <a:pt x="2049" y="36342"/>
                </a:lnTo>
                <a:lnTo>
                  <a:pt x="2977" y="37104"/>
                </a:lnTo>
                <a:lnTo>
                  <a:pt x="4192" y="37866"/>
                </a:lnTo>
                <a:lnTo>
                  <a:pt x="5668" y="38485"/>
                </a:lnTo>
                <a:lnTo>
                  <a:pt x="7407" y="38842"/>
                </a:lnTo>
                <a:lnTo>
                  <a:pt x="8860" y="38818"/>
                </a:lnTo>
                <a:lnTo>
                  <a:pt x="9884" y="38675"/>
                </a:lnTo>
                <a:lnTo>
                  <a:pt x="10431" y="38532"/>
                </a:lnTo>
                <a:lnTo>
                  <a:pt x="11527" y="38199"/>
                </a:lnTo>
                <a:lnTo>
                  <a:pt x="13837" y="37151"/>
                </a:lnTo>
                <a:lnTo>
                  <a:pt x="17409" y="35222"/>
                </a:lnTo>
                <a:lnTo>
                  <a:pt x="20934" y="33531"/>
                </a:lnTo>
                <a:lnTo>
                  <a:pt x="22624" y="33008"/>
                </a:lnTo>
                <a:lnTo>
                  <a:pt x="23720" y="32841"/>
                </a:lnTo>
                <a:lnTo>
                  <a:pt x="24768" y="32841"/>
                </a:lnTo>
                <a:lnTo>
                  <a:pt x="25792" y="33031"/>
                </a:lnTo>
                <a:lnTo>
                  <a:pt x="26744" y="33460"/>
                </a:lnTo>
                <a:lnTo>
                  <a:pt x="27625" y="34151"/>
                </a:lnTo>
                <a:lnTo>
                  <a:pt x="28054" y="34603"/>
                </a:lnTo>
                <a:lnTo>
                  <a:pt x="28483" y="35079"/>
                </a:lnTo>
                <a:lnTo>
                  <a:pt x="29483" y="35937"/>
                </a:lnTo>
                <a:lnTo>
                  <a:pt x="30626" y="36699"/>
                </a:lnTo>
                <a:lnTo>
                  <a:pt x="31912" y="37366"/>
                </a:lnTo>
                <a:lnTo>
                  <a:pt x="33293" y="37890"/>
                </a:lnTo>
                <a:lnTo>
                  <a:pt x="34746" y="38318"/>
                </a:lnTo>
                <a:lnTo>
                  <a:pt x="36270" y="38604"/>
                </a:lnTo>
                <a:lnTo>
                  <a:pt x="37794" y="38771"/>
                </a:lnTo>
                <a:lnTo>
                  <a:pt x="39342" y="38794"/>
                </a:lnTo>
                <a:lnTo>
                  <a:pt x="40842" y="38675"/>
                </a:lnTo>
                <a:lnTo>
                  <a:pt x="42319" y="38413"/>
                </a:lnTo>
                <a:lnTo>
                  <a:pt x="43700" y="38009"/>
                </a:lnTo>
                <a:lnTo>
                  <a:pt x="45010" y="37437"/>
                </a:lnTo>
                <a:lnTo>
                  <a:pt x="46177" y="36699"/>
                </a:lnTo>
                <a:lnTo>
                  <a:pt x="47201" y="35818"/>
                </a:lnTo>
                <a:lnTo>
                  <a:pt x="48034" y="34746"/>
                </a:lnTo>
                <a:lnTo>
                  <a:pt x="48392" y="34127"/>
                </a:lnTo>
                <a:lnTo>
                  <a:pt x="48701" y="33484"/>
                </a:lnTo>
                <a:lnTo>
                  <a:pt x="49297" y="32055"/>
                </a:lnTo>
                <a:lnTo>
                  <a:pt x="49797" y="30483"/>
                </a:lnTo>
                <a:lnTo>
                  <a:pt x="50178" y="28816"/>
                </a:lnTo>
                <a:lnTo>
                  <a:pt x="50416" y="27030"/>
                </a:lnTo>
                <a:lnTo>
                  <a:pt x="50511" y="25220"/>
                </a:lnTo>
                <a:lnTo>
                  <a:pt x="50416" y="23387"/>
                </a:lnTo>
                <a:lnTo>
                  <a:pt x="50106" y="21577"/>
                </a:lnTo>
                <a:lnTo>
                  <a:pt x="49582" y="19814"/>
                </a:lnTo>
                <a:lnTo>
                  <a:pt x="48796" y="18147"/>
                </a:lnTo>
                <a:lnTo>
                  <a:pt x="47749" y="16576"/>
                </a:lnTo>
                <a:lnTo>
                  <a:pt x="46391" y="15171"/>
                </a:lnTo>
                <a:lnTo>
                  <a:pt x="44724" y="13932"/>
                </a:lnTo>
                <a:lnTo>
                  <a:pt x="42724" y="12908"/>
                </a:lnTo>
                <a:lnTo>
                  <a:pt x="40342" y="12146"/>
                </a:lnTo>
                <a:lnTo>
                  <a:pt x="37580" y="11670"/>
                </a:lnTo>
                <a:lnTo>
                  <a:pt x="36008" y="11551"/>
                </a:lnTo>
                <a:lnTo>
                  <a:pt x="35675" y="11479"/>
                </a:lnTo>
                <a:lnTo>
                  <a:pt x="34746" y="10932"/>
                </a:lnTo>
                <a:lnTo>
                  <a:pt x="33746" y="10003"/>
                </a:lnTo>
                <a:lnTo>
                  <a:pt x="32912" y="8860"/>
                </a:lnTo>
                <a:lnTo>
                  <a:pt x="32650" y="8264"/>
                </a:lnTo>
                <a:lnTo>
                  <a:pt x="32317" y="7526"/>
                </a:lnTo>
                <a:lnTo>
                  <a:pt x="31364" y="6145"/>
                </a:lnTo>
                <a:lnTo>
                  <a:pt x="30864" y="5454"/>
                </a:lnTo>
                <a:lnTo>
                  <a:pt x="30388" y="4716"/>
                </a:lnTo>
                <a:lnTo>
                  <a:pt x="29316" y="3406"/>
                </a:lnTo>
                <a:lnTo>
                  <a:pt x="28078" y="2311"/>
                </a:lnTo>
                <a:lnTo>
                  <a:pt x="26625" y="1454"/>
                </a:lnTo>
                <a:lnTo>
                  <a:pt x="25792" y="1144"/>
                </a:lnTo>
                <a:lnTo>
                  <a:pt x="24887" y="811"/>
                </a:lnTo>
                <a:lnTo>
                  <a:pt x="23029" y="334"/>
                </a:lnTo>
                <a:lnTo>
                  <a:pt x="21196" y="72"/>
                </a:lnTo>
                <a:lnTo>
                  <a:pt x="193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1"/>
          <p:cNvSpPr/>
          <p:nvPr/>
        </p:nvSpPr>
        <p:spPr>
          <a:xfrm>
            <a:off x="1904350" y="471400"/>
            <a:ext cx="983721" cy="978695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1"/>
          <p:cNvSpPr/>
          <p:nvPr/>
        </p:nvSpPr>
        <p:spPr>
          <a:xfrm>
            <a:off x="449963" y="3587575"/>
            <a:ext cx="540071" cy="53732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1"/>
          <p:cNvSpPr/>
          <p:nvPr/>
        </p:nvSpPr>
        <p:spPr>
          <a:xfrm>
            <a:off x="3545900" y="3261350"/>
            <a:ext cx="458551" cy="456197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1"/>
          <p:cNvSpPr/>
          <p:nvPr/>
        </p:nvSpPr>
        <p:spPr>
          <a:xfrm>
            <a:off x="4220850" y="1715513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1"/>
          <p:cNvSpPr/>
          <p:nvPr/>
        </p:nvSpPr>
        <p:spPr>
          <a:xfrm>
            <a:off x="5712075" y="100800"/>
            <a:ext cx="803303" cy="799199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1"/>
          <p:cNvSpPr/>
          <p:nvPr/>
        </p:nvSpPr>
        <p:spPr>
          <a:xfrm>
            <a:off x="2702900" y="4568863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1"/>
          <p:cNvSpPr/>
          <p:nvPr/>
        </p:nvSpPr>
        <p:spPr>
          <a:xfrm>
            <a:off x="5495313" y="2571750"/>
            <a:ext cx="540071" cy="53732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1"/>
          <p:cNvSpPr/>
          <p:nvPr/>
        </p:nvSpPr>
        <p:spPr>
          <a:xfrm>
            <a:off x="329750" y="366222"/>
            <a:ext cx="174678" cy="173774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/>
          <p:nvPr>
            <p:ph type="title"/>
          </p:nvPr>
        </p:nvSpPr>
        <p:spPr>
          <a:xfrm>
            <a:off x="3007200" y="3067225"/>
            <a:ext cx="3129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veat"/>
              <a:buNone/>
              <a:defRPr sz="2000"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veat"/>
              <a:buNone/>
              <a:defRPr sz="2000"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veat"/>
              <a:buNone/>
              <a:defRPr sz="2000"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veat"/>
              <a:buNone/>
              <a:defRPr sz="2000"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veat"/>
              <a:buNone/>
              <a:defRPr sz="2000"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veat"/>
              <a:buNone/>
              <a:defRPr sz="2000"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veat"/>
              <a:buNone/>
              <a:defRPr sz="2000"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veat"/>
              <a:buNone/>
              <a:defRPr sz="2000"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325" name="Google Shape;325;p42"/>
          <p:cNvSpPr txBox="1"/>
          <p:nvPr>
            <p:ph idx="1" type="subTitle"/>
          </p:nvPr>
        </p:nvSpPr>
        <p:spPr>
          <a:xfrm>
            <a:off x="1226100" y="1673173"/>
            <a:ext cx="6691800" cy="13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42"/>
          <p:cNvSpPr/>
          <p:nvPr/>
        </p:nvSpPr>
        <p:spPr>
          <a:xfrm>
            <a:off x="720001" y="766835"/>
            <a:ext cx="856877" cy="85251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2"/>
          <p:cNvSpPr/>
          <p:nvPr/>
        </p:nvSpPr>
        <p:spPr>
          <a:xfrm>
            <a:off x="5280100" y="961813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2"/>
          <p:cNvSpPr/>
          <p:nvPr/>
        </p:nvSpPr>
        <p:spPr>
          <a:xfrm>
            <a:off x="5013325" y="4056188"/>
            <a:ext cx="803303" cy="799199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2"/>
          <p:cNvSpPr/>
          <p:nvPr/>
        </p:nvSpPr>
        <p:spPr>
          <a:xfrm>
            <a:off x="7377825" y="3394963"/>
            <a:ext cx="540071" cy="53732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2"/>
          <p:cNvSpPr/>
          <p:nvPr/>
        </p:nvSpPr>
        <p:spPr>
          <a:xfrm>
            <a:off x="2805225" y="3563160"/>
            <a:ext cx="201971" cy="200928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2"/>
          <p:cNvSpPr/>
          <p:nvPr/>
        </p:nvSpPr>
        <p:spPr>
          <a:xfrm rot="1810266">
            <a:off x="-2111153" y="3103354"/>
            <a:ext cx="6003018" cy="4319085"/>
          </a:xfrm>
          <a:custGeom>
            <a:rect b="b" l="l" r="r" t="t"/>
            <a:pathLst>
              <a:path extrusionOk="0" h="38604" w="53655">
                <a:moveTo>
                  <a:pt x="45915" y="1"/>
                </a:moveTo>
                <a:lnTo>
                  <a:pt x="44724" y="215"/>
                </a:lnTo>
                <a:lnTo>
                  <a:pt x="43533" y="668"/>
                </a:lnTo>
                <a:lnTo>
                  <a:pt x="41795" y="1596"/>
                </a:lnTo>
                <a:lnTo>
                  <a:pt x="39580" y="3144"/>
                </a:lnTo>
                <a:lnTo>
                  <a:pt x="37437" y="4716"/>
                </a:lnTo>
                <a:lnTo>
                  <a:pt x="35889" y="5645"/>
                </a:lnTo>
                <a:lnTo>
                  <a:pt x="34865" y="6074"/>
                </a:lnTo>
                <a:lnTo>
                  <a:pt x="33864" y="6288"/>
                </a:lnTo>
                <a:lnTo>
                  <a:pt x="32888" y="6264"/>
                </a:lnTo>
                <a:lnTo>
                  <a:pt x="31912" y="5931"/>
                </a:lnTo>
                <a:lnTo>
                  <a:pt x="30959" y="5240"/>
                </a:lnTo>
                <a:lnTo>
                  <a:pt x="30483" y="4740"/>
                </a:lnTo>
                <a:lnTo>
                  <a:pt x="29840" y="4049"/>
                </a:lnTo>
                <a:lnTo>
                  <a:pt x="28244" y="2859"/>
                </a:lnTo>
                <a:lnTo>
                  <a:pt x="26387" y="1882"/>
                </a:lnTo>
                <a:lnTo>
                  <a:pt x="24386" y="1215"/>
                </a:lnTo>
                <a:lnTo>
                  <a:pt x="22338" y="882"/>
                </a:lnTo>
                <a:lnTo>
                  <a:pt x="20862" y="906"/>
                </a:lnTo>
                <a:lnTo>
                  <a:pt x="19909" y="1049"/>
                </a:lnTo>
                <a:lnTo>
                  <a:pt x="19004" y="1311"/>
                </a:lnTo>
                <a:lnTo>
                  <a:pt x="18171" y="1716"/>
                </a:lnTo>
                <a:lnTo>
                  <a:pt x="17409" y="2216"/>
                </a:lnTo>
                <a:lnTo>
                  <a:pt x="16766" y="2882"/>
                </a:lnTo>
                <a:lnTo>
                  <a:pt x="16480" y="3263"/>
                </a:lnTo>
                <a:lnTo>
                  <a:pt x="16265" y="3597"/>
                </a:lnTo>
                <a:lnTo>
                  <a:pt x="15956" y="4287"/>
                </a:lnTo>
                <a:lnTo>
                  <a:pt x="15670" y="5407"/>
                </a:lnTo>
                <a:lnTo>
                  <a:pt x="15527" y="7764"/>
                </a:lnTo>
                <a:lnTo>
                  <a:pt x="15408" y="10003"/>
                </a:lnTo>
                <a:lnTo>
                  <a:pt x="15146" y="10979"/>
                </a:lnTo>
                <a:lnTo>
                  <a:pt x="14860" y="11551"/>
                </a:lnTo>
                <a:lnTo>
                  <a:pt x="14432" y="12051"/>
                </a:lnTo>
                <a:lnTo>
                  <a:pt x="13860" y="12456"/>
                </a:lnTo>
                <a:lnTo>
                  <a:pt x="13122" y="12765"/>
                </a:lnTo>
                <a:lnTo>
                  <a:pt x="12193" y="12980"/>
                </a:lnTo>
                <a:lnTo>
                  <a:pt x="11645" y="13027"/>
                </a:lnTo>
                <a:lnTo>
                  <a:pt x="10741" y="13051"/>
                </a:lnTo>
                <a:lnTo>
                  <a:pt x="8907" y="12956"/>
                </a:lnTo>
                <a:lnTo>
                  <a:pt x="7097" y="12813"/>
                </a:lnTo>
                <a:lnTo>
                  <a:pt x="5287" y="12765"/>
                </a:lnTo>
                <a:lnTo>
                  <a:pt x="4430" y="12861"/>
                </a:lnTo>
                <a:lnTo>
                  <a:pt x="3977" y="12932"/>
                </a:lnTo>
                <a:lnTo>
                  <a:pt x="3168" y="13242"/>
                </a:lnTo>
                <a:lnTo>
                  <a:pt x="2405" y="13718"/>
                </a:lnTo>
                <a:lnTo>
                  <a:pt x="1739" y="14313"/>
                </a:lnTo>
                <a:lnTo>
                  <a:pt x="1167" y="15028"/>
                </a:lnTo>
                <a:lnTo>
                  <a:pt x="715" y="15814"/>
                </a:lnTo>
                <a:lnTo>
                  <a:pt x="357" y="16647"/>
                </a:lnTo>
                <a:lnTo>
                  <a:pt x="143" y="17504"/>
                </a:lnTo>
                <a:lnTo>
                  <a:pt x="72" y="17933"/>
                </a:lnTo>
                <a:lnTo>
                  <a:pt x="0" y="18695"/>
                </a:lnTo>
                <a:lnTo>
                  <a:pt x="72" y="20172"/>
                </a:lnTo>
                <a:lnTo>
                  <a:pt x="357" y="21600"/>
                </a:lnTo>
                <a:lnTo>
                  <a:pt x="881" y="22934"/>
                </a:lnTo>
                <a:lnTo>
                  <a:pt x="1620" y="24149"/>
                </a:lnTo>
                <a:lnTo>
                  <a:pt x="2572" y="25173"/>
                </a:lnTo>
                <a:lnTo>
                  <a:pt x="3715" y="25982"/>
                </a:lnTo>
                <a:lnTo>
                  <a:pt x="5073" y="26554"/>
                </a:lnTo>
                <a:lnTo>
                  <a:pt x="5811" y="26721"/>
                </a:lnTo>
                <a:lnTo>
                  <a:pt x="6787" y="26935"/>
                </a:lnTo>
                <a:lnTo>
                  <a:pt x="8026" y="27316"/>
                </a:lnTo>
                <a:lnTo>
                  <a:pt x="8740" y="27649"/>
                </a:lnTo>
                <a:lnTo>
                  <a:pt x="9359" y="28078"/>
                </a:lnTo>
                <a:lnTo>
                  <a:pt x="9883" y="28626"/>
                </a:lnTo>
                <a:lnTo>
                  <a:pt x="10312" y="29340"/>
                </a:lnTo>
                <a:lnTo>
                  <a:pt x="10669" y="30197"/>
                </a:lnTo>
                <a:lnTo>
                  <a:pt x="10812" y="30721"/>
                </a:lnTo>
                <a:lnTo>
                  <a:pt x="11026" y="31507"/>
                </a:lnTo>
                <a:lnTo>
                  <a:pt x="11622" y="32936"/>
                </a:lnTo>
                <a:lnTo>
                  <a:pt x="12503" y="34151"/>
                </a:lnTo>
                <a:lnTo>
                  <a:pt x="13694" y="35127"/>
                </a:lnTo>
                <a:lnTo>
                  <a:pt x="14432" y="35484"/>
                </a:lnTo>
                <a:lnTo>
                  <a:pt x="14837" y="35651"/>
                </a:lnTo>
                <a:lnTo>
                  <a:pt x="15742" y="35913"/>
                </a:lnTo>
                <a:lnTo>
                  <a:pt x="17147" y="36127"/>
                </a:lnTo>
                <a:lnTo>
                  <a:pt x="19052" y="36008"/>
                </a:lnTo>
                <a:lnTo>
                  <a:pt x="20457" y="35651"/>
                </a:lnTo>
                <a:lnTo>
                  <a:pt x="21314" y="35294"/>
                </a:lnTo>
                <a:lnTo>
                  <a:pt x="21719" y="35079"/>
                </a:lnTo>
                <a:lnTo>
                  <a:pt x="22576" y="34532"/>
                </a:lnTo>
                <a:lnTo>
                  <a:pt x="24458" y="33389"/>
                </a:lnTo>
                <a:lnTo>
                  <a:pt x="25934" y="32746"/>
                </a:lnTo>
                <a:lnTo>
                  <a:pt x="26934" y="32555"/>
                </a:lnTo>
                <a:lnTo>
                  <a:pt x="27911" y="32627"/>
                </a:lnTo>
                <a:lnTo>
                  <a:pt x="28887" y="33055"/>
                </a:lnTo>
                <a:lnTo>
                  <a:pt x="29340" y="33436"/>
                </a:lnTo>
                <a:lnTo>
                  <a:pt x="30888" y="34889"/>
                </a:lnTo>
                <a:lnTo>
                  <a:pt x="33055" y="36723"/>
                </a:lnTo>
                <a:lnTo>
                  <a:pt x="34364" y="37413"/>
                </a:lnTo>
                <a:lnTo>
                  <a:pt x="35341" y="37794"/>
                </a:lnTo>
                <a:lnTo>
                  <a:pt x="35889" y="37937"/>
                </a:lnTo>
                <a:lnTo>
                  <a:pt x="37270" y="38271"/>
                </a:lnTo>
                <a:lnTo>
                  <a:pt x="39627" y="38556"/>
                </a:lnTo>
                <a:lnTo>
                  <a:pt x="41294" y="38604"/>
                </a:lnTo>
                <a:lnTo>
                  <a:pt x="42962" y="38509"/>
                </a:lnTo>
                <a:lnTo>
                  <a:pt x="44557" y="38199"/>
                </a:lnTo>
                <a:lnTo>
                  <a:pt x="46034" y="37675"/>
                </a:lnTo>
                <a:lnTo>
                  <a:pt x="47320" y="36889"/>
                </a:lnTo>
                <a:lnTo>
                  <a:pt x="47867" y="36389"/>
                </a:lnTo>
                <a:lnTo>
                  <a:pt x="48177" y="36056"/>
                </a:lnTo>
                <a:lnTo>
                  <a:pt x="48653" y="35365"/>
                </a:lnTo>
                <a:lnTo>
                  <a:pt x="48963" y="34603"/>
                </a:lnTo>
                <a:lnTo>
                  <a:pt x="49177" y="33817"/>
                </a:lnTo>
                <a:lnTo>
                  <a:pt x="49272" y="32603"/>
                </a:lnTo>
                <a:lnTo>
                  <a:pt x="49034" y="30888"/>
                </a:lnTo>
                <a:lnTo>
                  <a:pt x="48510" y="29150"/>
                </a:lnTo>
                <a:lnTo>
                  <a:pt x="47796" y="27435"/>
                </a:lnTo>
                <a:lnTo>
                  <a:pt x="46605" y="25077"/>
                </a:lnTo>
                <a:lnTo>
                  <a:pt x="45891" y="23768"/>
                </a:lnTo>
                <a:lnTo>
                  <a:pt x="45510" y="23029"/>
                </a:lnTo>
                <a:lnTo>
                  <a:pt x="44795" y="21386"/>
                </a:lnTo>
                <a:lnTo>
                  <a:pt x="44533" y="20148"/>
                </a:lnTo>
                <a:lnTo>
                  <a:pt x="44557" y="19362"/>
                </a:lnTo>
                <a:lnTo>
                  <a:pt x="44795" y="18648"/>
                </a:lnTo>
                <a:lnTo>
                  <a:pt x="45343" y="18028"/>
                </a:lnTo>
                <a:lnTo>
                  <a:pt x="45748" y="17766"/>
                </a:lnTo>
                <a:lnTo>
                  <a:pt x="46534" y="17362"/>
                </a:lnTo>
                <a:lnTo>
                  <a:pt x="48153" y="16766"/>
                </a:lnTo>
                <a:lnTo>
                  <a:pt x="49725" y="16171"/>
                </a:lnTo>
                <a:lnTo>
                  <a:pt x="50820" y="15528"/>
                </a:lnTo>
                <a:lnTo>
                  <a:pt x="51487" y="14956"/>
                </a:lnTo>
                <a:lnTo>
                  <a:pt x="51797" y="14575"/>
                </a:lnTo>
                <a:lnTo>
                  <a:pt x="52130" y="14147"/>
                </a:lnTo>
                <a:lnTo>
                  <a:pt x="52654" y="13194"/>
                </a:lnTo>
                <a:lnTo>
                  <a:pt x="53083" y="12194"/>
                </a:lnTo>
                <a:lnTo>
                  <a:pt x="53392" y="11146"/>
                </a:lnTo>
                <a:lnTo>
                  <a:pt x="53583" y="10074"/>
                </a:lnTo>
                <a:lnTo>
                  <a:pt x="53654" y="8955"/>
                </a:lnTo>
                <a:lnTo>
                  <a:pt x="53607" y="7860"/>
                </a:lnTo>
                <a:lnTo>
                  <a:pt x="53464" y="6764"/>
                </a:lnTo>
                <a:lnTo>
                  <a:pt x="53178" y="5692"/>
                </a:lnTo>
                <a:lnTo>
                  <a:pt x="52821" y="4668"/>
                </a:lnTo>
                <a:lnTo>
                  <a:pt x="52321" y="3716"/>
                </a:lnTo>
                <a:lnTo>
                  <a:pt x="51749" y="2835"/>
                </a:lnTo>
                <a:lnTo>
                  <a:pt x="51035" y="2025"/>
                </a:lnTo>
                <a:lnTo>
                  <a:pt x="50249" y="1334"/>
                </a:lnTo>
                <a:lnTo>
                  <a:pt x="49344" y="763"/>
                </a:lnTo>
                <a:lnTo>
                  <a:pt x="48320" y="310"/>
                </a:lnTo>
                <a:lnTo>
                  <a:pt x="47796" y="144"/>
                </a:lnTo>
                <a:lnTo>
                  <a:pt x="47153" y="25"/>
                </a:lnTo>
                <a:lnTo>
                  <a:pt x="4591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2"/>
          <p:cNvSpPr/>
          <p:nvPr/>
        </p:nvSpPr>
        <p:spPr>
          <a:xfrm rot="1810259">
            <a:off x="5967901" y="-1293548"/>
            <a:ext cx="5360352" cy="3856696"/>
          </a:xfrm>
          <a:custGeom>
            <a:rect b="b" l="l" r="r" t="t"/>
            <a:pathLst>
              <a:path extrusionOk="0" h="38604" w="53655">
                <a:moveTo>
                  <a:pt x="45915" y="1"/>
                </a:moveTo>
                <a:lnTo>
                  <a:pt x="44724" y="215"/>
                </a:lnTo>
                <a:lnTo>
                  <a:pt x="43533" y="668"/>
                </a:lnTo>
                <a:lnTo>
                  <a:pt x="41795" y="1596"/>
                </a:lnTo>
                <a:lnTo>
                  <a:pt x="39580" y="3144"/>
                </a:lnTo>
                <a:lnTo>
                  <a:pt x="37437" y="4716"/>
                </a:lnTo>
                <a:lnTo>
                  <a:pt x="35889" y="5645"/>
                </a:lnTo>
                <a:lnTo>
                  <a:pt x="34865" y="6074"/>
                </a:lnTo>
                <a:lnTo>
                  <a:pt x="33864" y="6288"/>
                </a:lnTo>
                <a:lnTo>
                  <a:pt x="32888" y="6264"/>
                </a:lnTo>
                <a:lnTo>
                  <a:pt x="31912" y="5931"/>
                </a:lnTo>
                <a:lnTo>
                  <a:pt x="30959" y="5240"/>
                </a:lnTo>
                <a:lnTo>
                  <a:pt x="30483" y="4740"/>
                </a:lnTo>
                <a:lnTo>
                  <a:pt x="29840" y="4049"/>
                </a:lnTo>
                <a:lnTo>
                  <a:pt x="28244" y="2859"/>
                </a:lnTo>
                <a:lnTo>
                  <a:pt x="26387" y="1882"/>
                </a:lnTo>
                <a:lnTo>
                  <a:pt x="24386" y="1215"/>
                </a:lnTo>
                <a:lnTo>
                  <a:pt x="22338" y="882"/>
                </a:lnTo>
                <a:lnTo>
                  <a:pt x="20862" y="906"/>
                </a:lnTo>
                <a:lnTo>
                  <a:pt x="19909" y="1049"/>
                </a:lnTo>
                <a:lnTo>
                  <a:pt x="19004" y="1311"/>
                </a:lnTo>
                <a:lnTo>
                  <a:pt x="18171" y="1716"/>
                </a:lnTo>
                <a:lnTo>
                  <a:pt x="17409" y="2216"/>
                </a:lnTo>
                <a:lnTo>
                  <a:pt x="16766" y="2882"/>
                </a:lnTo>
                <a:lnTo>
                  <a:pt x="16480" y="3263"/>
                </a:lnTo>
                <a:lnTo>
                  <a:pt x="16265" y="3597"/>
                </a:lnTo>
                <a:lnTo>
                  <a:pt x="15956" y="4287"/>
                </a:lnTo>
                <a:lnTo>
                  <a:pt x="15670" y="5407"/>
                </a:lnTo>
                <a:lnTo>
                  <a:pt x="15527" y="7764"/>
                </a:lnTo>
                <a:lnTo>
                  <a:pt x="15408" y="10003"/>
                </a:lnTo>
                <a:lnTo>
                  <a:pt x="15146" y="10979"/>
                </a:lnTo>
                <a:lnTo>
                  <a:pt x="14860" y="11551"/>
                </a:lnTo>
                <a:lnTo>
                  <a:pt x="14432" y="12051"/>
                </a:lnTo>
                <a:lnTo>
                  <a:pt x="13860" y="12456"/>
                </a:lnTo>
                <a:lnTo>
                  <a:pt x="13122" y="12765"/>
                </a:lnTo>
                <a:lnTo>
                  <a:pt x="12193" y="12980"/>
                </a:lnTo>
                <a:lnTo>
                  <a:pt x="11645" y="13027"/>
                </a:lnTo>
                <a:lnTo>
                  <a:pt x="10741" y="13051"/>
                </a:lnTo>
                <a:lnTo>
                  <a:pt x="8907" y="12956"/>
                </a:lnTo>
                <a:lnTo>
                  <a:pt x="7097" y="12813"/>
                </a:lnTo>
                <a:lnTo>
                  <a:pt x="5287" y="12765"/>
                </a:lnTo>
                <a:lnTo>
                  <a:pt x="4430" y="12861"/>
                </a:lnTo>
                <a:lnTo>
                  <a:pt x="3977" y="12932"/>
                </a:lnTo>
                <a:lnTo>
                  <a:pt x="3168" y="13242"/>
                </a:lnTo>
                <a:lnTo>
                  <a:pt x="2405" y="13718"/>
                </a:lnTo>
                <a:lnTo>
                  <a:pt x="1739" y="14313"/>
                </a:lnTo>
                <a:lnTo>
                  <a:pt x="1167" y="15028"/>
                </a:lnTo>
                <a:lnTo>
                  <a:pt x="715" y="15814"/>
                </a:lnTo>
                <a:lnTo>
                  <a:pt x="357" y="16647"/>
                </a:lnTo>
                <a:lnTo>
                  <a:pt x="143" y="17504"/>
                </a:lnTo>
                <a:lnTo>
                  <a:pt x="72" y="17933"/>
                </a:lnTo>
                <a:lnTo>
                  <a:pt x="0" y="18695"/>
                </a:lnTo>
                <a:lnTo>
                  <a:pt x="72" y="20172"/>
                </a:lnTo>
                <a:lnTo>
                  <a:pt x="357" y="21600"/>
                </a:lnTo>
                <a:lnTo>
                  <a:pt x="881" y="22934"/>
                </a:lnTo>
                <a:lnTo>
                  <a:pt x="1620" y="24149"/>
                </a:lnTo>
                <a:lnTo>
                  <a:pt x="2572" y="25173"/>
                </a:lnTo>
                <a:lnTo>
                  <a:pt x="3715" y="25982"/>
                </a:lnTo>
                <a:lnTo>
                  <a:pt x="5073" y="26554"/>
                </a:lnTo>
                <a:lnTo>
                  <a:pt x="5811" y="26721"/>
                </a:lnTo>
                <a:lnTo>
                  <a:pt x="6787" y="26935"/>
                </a:lnTo>
                <a:lnTo>
                  <a:pt x="8026" y="27316"/>
                </a:lnTo>
                <a:lnTo>
                  <a:pt x="8740" y="27649"/>
                </a:lnTo>
                <a:lnTo>
                  <a:pt x="9359" y="28078"/>
                </a:lnTo>
                <a:lnTo>
                  <a:pt x="9883" y="28626"/>
                </a:lnTo>
                <a:lnTo>
                  <a:pt x="10312" y="29340"/>
                </a:lnTo>
                <a:lnTo>
                  <a:pt x="10669" y="30197"/>
                </a:lnTo>
                <a:lnTo>
                  <a:pt x="10812" y="30721"/>
                </a:lnTo>
                <a:lnTo>
                  <a:pt x="11026" y="31507"/>
                </a:lnTo>
                <a:lnTo>
                  <a:pt x="11622" y="32936"/>
                </a:lnTo>
                <a:lnTo>
                  <a:pt x="12503" y="34151"/>
                </a:lnTo>
                <a:lnTo>
                  <a:pt x="13694" y="35127"/>
                </a:lnTo>
                <a:lnTo>
                  <a:pt x="14432" y="35484"/>
                </a:lnTo>
                <a:lnTo>
                  <a:pt x="14837" y="35651"/>
                </a:lnTo>
                <a:lnTo>
                  <a:pt x="15742" y="35913"/>
                </a:lnTo>
                <a:lnTo>
                  <a:pt x="17147" y="36127"/>
                </a:lnTo>
                <a:lnTo>
                  <a:pt x="19052" y="36008"/>
                </a:lnTo>
                <a:lnTo>
                  <a:pt x="20457" y="35651"/>
                </a:lnTo>
                <a:lnTo>
                  <a:pt x="21314" y="35294"/>
                </a:lnTo>
                <a:lnTo>
                  <a:pt x="21719" y="35079"/>
                </a:lnTo>
                <a:lnTo>
                  <a:pt x="22576" y="34532"/>
                </a:lnTo>
                <a:lnTo>
                  <a:pt x="24458" y="33389"/>
                </a:lnTo>
                <a:lnTo>
                  <a:pt x="25934" y="32746"/>
                </a:lnTo>
                <a:lnTo>
                  <a:pt x="26934" y="32555"/>
                </a:lnTo>
                <a:lnTo>
                  <a:pt x="27911" y="32627"/>
                </a:lnTo>
                <a:lnTo>
                  <a:pt x="28887" y="33055"/>
                </a:lnTo>
                <a:lnTo>
                  <a:pt x="29340" y="33436"/>
                </a:lnTo>
                <a:lnTo>
                  <a:pt x="30888" y="34889"/>
                </a:lnTo>
                <a:lnTo>
                  <a:pt x="33055" y="36723"/>
                </a:lnTo>
                <a:lnTo>
                  <a:pt x="34364" y="37413"/>
                </a:lnTo>
                <a:lnTo>
                  <a:pt x="35341" y="37794"/>
                </a:lnTo>
                <a:lnTo>
                  <a:pt x="35889" y="37937"/>
                </a:lnTo>
                <a:lnTo>
                  <a:pt x="37270" y="38271"/>
                </a:lnTo>
                <a:lnTo>
                  <a:pt x="39627" y="38556"/>
                </a:lnTo>
                <a:lnTo>
                  <a:pt x="41294" y="38604"/>
                </a:lnTo>
                <a:lnTo>
                  <a:pt x="42962" y="38509"/>
                </a:lnTo>
                <a:lnTo>
                  <a:pt x="44557" y="38199"/>
                </a:lnTo>
                <a:lnTo>
                  <a:pt x="46034" y="37675"/>
                </a:lnTo>
                <a:lnTo>
                  <a:pt x="47320" y="36889"/>
                </a:lnTo>
                <a:lnTo>
                  <a:pt x="47867" y="36389"/>
                </a:lnTo>
                <a:lnTo>
                  <a:pt x="48177" y="36056"/>
                </a:lnTo>
                <a:lnTo>
                  <a:pt x="48653" y="35365"/>
                </a:lnTo>
                <a:lnTo>
                  <a:pt x="48963" y="34603"/>
                </a:lnTo>
                <a:lnTo>
                  <a:pt x="49177" y="33817"/>
                </a:lnTo>
                <a:lnTo>
                  <a:pt x="49272" y="32603"/>
                </a:lnTo>
                <a:lnTo>
                  <a:pt x="49034" y="30888"/>
                </a:lnTo>
                <a:lnTo>
                  <a:pt x="48510" y="29150"/>
                </a:lnTo>
                <a:lnTo>
                  <a:pt x="47796" y="27435"/>
                </a:lnTo>
                <a:lnTo>
                  <a:pt x="46605" y="25077"/>
                </a:lnTo>
                <a:lnTo>
                  <a:pt x="45891" y="23768"/>
                </a:lnTo>
                <a:lnTo>
                  <a:pt x="45510" y="23029"/>
                </a:lnTo>
                <a:lnTo>
                  <a:pt x="44795" y="21386"/>
                </a:lnTo>
                <a:lnTo>
                  <a:pt x="44533" y="20148"/>
                </a:lnTo>
                <a:lnTo>
                  <a:pt x="44557" y="19362"/>
                </a:lnTo>
                <a:lnTo>
                  <a:pt x="44795" y="18648"/>
                </a:lnTo>
                <a:lnTo>
                  <a:pt x="45343" y="18028"/>
                </a:lnTo>
                <a:lnTo>
                  <a:pt x="45748" y="17766"/>
                </a:lnTo>
                <a:lnTo>
                  <a:pt x="46534" y="17362"/>
                </a:lnTo>
                <a:lnTo>
                  <a:pt x="48153" y="16766"/>
                </a:lnTo>
                <a:lnTo>
                  <a:pt x="49725" y="16171"/>
                </a:lnTo>
                <a:lnTo>
                  <a:pt x="50820" y="15528"/>
                </a:lnTo>
                <a:lnTo>
                  <a:pt x="51487" y="14956"/>
                </a:lnTo>
                <a:lnTo>
                  <a:pt x="51797" y="14575"/>
                </a:lnTo>
                <a:lnTo>
                  <a:pt x="52130" y="14147"/>
                </a:lnTo>
                <a:lnTo>
                  <a:pt x="52654" y="13194"/>
                </a:lnTo>
                <a:lnTo>
                  <a:pt x="53083" y="12194"/>
                </a:lnTo>
                <a:lnTo>
                  <a:pt x="53392" y="11146"/>
                </a:lnTo>
                <a:lnTo>
                  <a:pt x="53583" y="10074"/>
                </a:lnTo>
                <a:lnTo>
                  <a:pt x="53654" y="8955"/>
                </a:lnTo>
                <a:lnTo>
                  <a:pt x="53607" y="7860"/>
                </a:lnTo>
                <a:lnTo>
                  <a:pt x="53464" y="6764"/>
                </a:lnTo>
                <a:lnTo>
                  <a:pt x="53178" y="5692"/>
                </a:lnTo>
                <a:lnTo>
                  <a:pt x="52821" y="4668"/>
                </a:lnTo>
                <a:lnTo>
                  <a:pt x="52321" y="3716"/>
                </a:lnTo>
                <a:lnTo>
                  <a:pt x="51749" y="2835"/>
                </a:lnTo>
                <a:lnTo>
                  <a:pt x="51035" y="2025"/>
                </a:lnTo>
                <a:lnTo>
                  <a:pt x="50249" y="1334"/>
                </a:lnTo>
                <a:lnTo>
                  <a:pt x="49344" y="763"/>
                </a:lnTo>
                <a:lnTo>
                  <a:pt x="48320" y="310"/>
                </a:lnTo>
                <a:lnTo>
                  <a:pt x="47796" y="144"/>
                </a:lnTo>
                <a:lnTo>
                  <a:pt x="47153" y="25"/>
                </a:lnTo>
                <a:lnTo>
                  <a:pt x="4591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"/>
          <p:cNvSpPr txBox="1"/>
          <p:nvPr>
            <p:ph hasCustomPrompt="1" type="title"/>
          </p:nvPr>
        </p:nvSpPr>
        <p:spPr>
          <a:xfrm>
            <a:off x="2220750" y="1414825"/>
            <a:ext cx="47025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5" name="Google Shape;335;p43"/>
          <p:cNvSpPr txBox="1"/>
          <p:nvPr>
            <p:ph idx="1" type="subTitle"/>
          </p:nvPr>
        </p:nvSpPr>
        <p:spPr>
          <a:xfrm>
            <a:off x="2495400" y="2397625"/>
            <a:ext cx="4153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43"/>
          <p:cNvSpPr/>
          <p:nvPr/>
        </p:nvSpPr>
        <p:spPr>
          <a:xfrm flipH="1" rot="-434169">
            <a:off x="-2186886" y="1435047"/>
            <a:ext cx="5813764" cy="4569962"/>
          </a:xfrm>
          <a:custGeom>
            <a:rect b="b" l="l" r="r" t="t"/>
            <a:pathLst>
              <a:path extrusionOk="0" h="38843" w="50512">
                <a:moveTo>
                  <a:pt x="19338" y="1"/>
                </a:moveTo>
                <a:lnTo>
                  <a:pt x="17528" y="144"/>
                </a:lnTo>
                <a:lnTo>
                  <a:pt x="15766" y="525"/>
                </a:lnTo>
                <a:lnTo>
                  <a:pt x="14075" y="1144"/>
                </a:lnTo>
                <a:lnTo>
                  <a:pt x="12432" y="2001"/>
                </a:lnTo>
                <a:lnTo>
                  <a:pt x="11646" y="2549"/>
                </a:lnTo>
                <a:lnTo>
                  <a:pt x="11098" y="2978"/>
                </a:lnTo>
                <a:lnTo>
                  <a:pt x="10288" y="3883"/>
                </a:lnTo>
                <a:lnTo>
                  <a:pt x="9788" y="4835"/>
                </a:lnTo>
                <a:lnTo>
                  <a:pt x="9526" y="5812"/>
                </a:lnTo>
                <a:lnTo>
                  <a:pt x="9503" y="6836"/>
                </a:lnTo>
                <a:lnTo>
                  <a:pt x="9645" y="7907"/>
                </a:lnTo>
                <a:lnTo>
                  <a:pt x="10098" y="9527"/>
                </a:lnTo>
                <a:lnTo>
                  <a:pt x="10527" y="10598"/>
                </a:lnTo>
                <a:lnTo>
                  <a:pt x="10765" y="11241"/>
                </a:lnTo>
                <a:lnTo>
                  <a:pt x="11146" y="12503"/>
                </a:lnTo>
                <a:lnTo>
                  <a:pt x="11384" y="13742"/>
                </a:lnTo>
                <a:lnTo>
                  <a:pt x="11503" y="14980"/>
                </a:lnTo>
                <a:lnTo>
                  <a:pt x="11432" y="16195"/>
                </a:lnTo>
                <a:lnTo>
                  <a:pt x="11217" y="17385"/>
                </a:lnTo>
                <a:lnTo>
                  <a:pt x="10789" y="18528"/>
                </a:lnTo>
                <a:lnTo>
                  <a:pt x="10169" y="19624"/>
                </a:lnTo>
                <a:lnTo>
                  <a:pt x="9765" y="20172"/>
                </a:lnTo>
                <a:lnTo>
                  <a:pt x="9312" y="20743"/>
                </a:lnTo>
                <a:lnTo>
                  <a:pt x="8240" y="21767"/>
                </a:lnTo>
                <a:lnTo>
                  <a:pt x="6454" y="23125"/>
                </a:lnTo>
                <a:lnTo>
                  <a:pt x="3978" y="24839"/>
                </a:lnTo>
                <a:lnTo>
                  <a:pt x="2287" y="26268"/>
                </a:lnTo>
                <a:lnTo>
                  <a:pt x="1287" y="27340"/>
                </a:lnTo>
                <a:lnTo>
                  <a:pt x="858" y="27935"/>
                </a:lnTo>
                <a:lnTo>
                  <a:pt x="644" y="28316"/>
                </a:lnTo>
                <a:lnTo>
                  <a:pt x="310" y="29150"/>
                </a:lnTo>
                <a:lnTo>
                  <a:pt x="96" y="30102"/>
                </a:lnTo>
                <a:lnTo>
                  <a:pt x="1" y="31126"/>
                </a:lnTo>
                <a:lnTo>
                  <a:pt x="24" y="32150"/>
                </a:lnTo>
                <a:lnTo>
                  <a:pt x="191" y="33150"/>
                </a:lnTo>
                <a:lnTo>
                  <a:pt x="453" y="34079"/>
                </a:lnTo>
                <a:lnTo>
                  <a:pt x="810" y="34913"/>
                </a:lnTo>
                <a:lnTo>
                  <a:pt x="1048" y="35246"/>
                </a:lnTo>
                <a:lnTo>
                  <a:pt x="1168" y="35413"/>
                </a:lnTo>
                <a:lnTo>
                  <a:pt x="2049" y="36342"/>
                </a:lnTo>
                <a:lnTo>
                  <a:pt x="2977" y="37104"/>
                </a:lnTo>
                <a:lnTo>
                  <a:pt x="4192" y="37866"/>
                </a:lnTo>
                <a:lnTo>
                  <a:pt x="5668" y="38485"/>
                </a:lnTo>
                <a:lnTo>
                  <a:pt x="7407" y="38842"/>
                </a:lnTo>
                <a:lnTo>
                  <a:pt x="8860" y="38818"/>
                </a:lnTo>
                <a:lnTo>
                  <a:pt x="9884" y="38675"/>
                </a:lnTo>
                <a:lnTo>
                  <a:pt x="10431" y="38532"/>
                </a:lnTo>
                <a:lnTo>
                  <a:pt x="11527" y="38199"/>
                </a:lnTo>
                <a:lnTo>
                  <a:pt x="13837" y="37151"/>
                </a:lnTo>
                <a:lnTo>
                  <a:pt x="17409" y="35222"/>
                </a:lnTo>
                <a:lnTo>
                  <a:pt x="20934" y="33531"/>
                </a:lnTo>
                <a:lnTo>
                  <a:pt x="22624" y="33008"/>
                </a:lnTo>
                <a:lnTo>
                  <a:pt x="23720" y="32841"/>
                </a:lnTo>
                <a:lnTo>
                  <a:pt x="24768" y="32841"/>
                </a:lnTo>
                <a:lnTo>
                  <a:pt x="25792" y="33031"/>
                </a:lnTo>
                <a:lnTo>
                  <a:pt x="26744" y="33460"/>
                </a:lnTo>
                <a:lnTo>
                  <a:pt x="27625" y="34151"/>
                </a:lnTo>
                <a:lnTo>
                  <a:pt x="28054" y="34603"/>
                </a:lnTo>
                <a:lnTo>
                  <a:pt x="28483" y="35079"/>
                </a:lnTo>
                <a:lnTo>
                  <a:pt x="29483" y="35937"/>
                </a:lnTo>
                <a:lnTo>
                  <a:pt x="30626" y="36699"/>
                </a:lnTo>
                <a:lnTo>
                  <a:pt x="31912" y="37366"/>
                </a:lnTo>
                <a:lnTo>
                  <a:pt x="33293" y="37890"/>
                </a:lnTo>
                <a:lnTo>
                  <a:pt x="34746" y="38318"/>
                </a:lnTo>
                <a:lnTo>
                  <a:pt x="36270" y="38604"/>
                </a:lnTo>
                <a:lnTo>
                  <a:pt x="37794" y="38771"/>
                </a:lnTo>
                <a:lnTo>
                  <a:pt x="39342" y="38794"/>
                </a:lnTo>
                <a:lnTo>
                  <a:pt x="40842" y="38675"/>
                </a:lnTo>
                <a:lnTo>
                  <a:pt x="42319" y="38413"/>
                </a:lnTo>
                <a:lnTo>
                  <a:pt x="43700" y="38009"/>
                </a:lnTo>
                <a:lnTo>
                  <a:pt x="45010" y="37437"/>
                </a:lnTo>
                <a:lnTo>
                  <a:pt x="46177" y="36699"/>
                </a:lnTo>
                <a:lnTo>
                  <a:pt x="47201" y="35818"/>
                </a:lnTo>
                <a:lnTo>
                  <a:pt x="48034" y="34746"/>
                </a:lnTo>
                <a:lnTo>
                  <a:pt x="48392" y="34127"/>
                </a:lnTo>
                <a:lnTo>
                  <a:pt x="48701" y="33484"/>
                </a:lnTo>
                <a:lnTo>
                  <a:pt x="49297" y="32055"/>
                </a:lnTo>
                <a:lnTo>
                  <a:pt x="49797" y="30483"/>
                </a:lnTo>
                <a:lnTo>
                  <a:pt x="50178" y="28816"/>
                </a:lnTo>
                <a:lnTo>
                  <a:pt x="50416" y="27030"/>
                </a:lnTo>
                <a:lnTo>
                  <a:pt x="50511" y="25220"/>
                </a:lnTo>
                <a:lnTo>
                  <a:pt x="50416" y="23387"/>
                </a:lnTo>
                <a:lnTo>
                  <a:pt x="50106" y="21577"/>
                </a:lnTo>
                <a:lnTo>
                  <a:pt x="49582" y="19814"/>
                </a:lnTo>
                <a:lnTo>
                  <a:pt x="48796" y="18147"/>
                </a:lnTo>
                <a:lnTo>
                  <a:pt x="47749" y="16576"/>
                </a:lnTo>
                <a:lnTo>
                  <a:pt x="46391" y="15171"/>
                </a:lnTo>
                <a:lnTo>
                  <a:pt x="44724" y="13932"/>
                </a:lnTo>
                <a:lnTo>
                  <a:pt x="42724" y="12908"/>
                </a:lnTo>
                <a:lnTo>
                  <a:pt x="40342" y="12146"/>
                </a:lnTo>
                <a:lnTo>
                  <a:pt x="37580" y="11670"/>
                </a:lnTo>
                <a:lnTo>
                  <a:pt x="36008" y="11551"/>
                </a:lnTo>
                <a:lnTo>
                  <a:pt x="35675" y="11479"/>
                </a:lnTo>
                <a:lnTo>
                  <a:pt x="34746" y="10932"/>
                </a:lnTo>
                <a:lnTo>
                  <a:pt x="33746" y="10003"/>
                </a:lnTo>
                <a:lnTo>
                  <a:pt x="32912" y="8860"/>
                </a:lnTo>
                <a:lnTo>
                  <a:pt x="32650" y="8264"/>
                </a:lnTo>
                <a:lnTo>
                  <a:pt x="32317" y="7526"/>
                </a:lnTo>
                <a:lnTo>
                  <a:pt x="31364" y="6145"/>
                </a:lnTo>
                <a:lnTo>
                  <a:pt x="30864" y="5454"/>
                </a:lnTo>
                <a:lnTo>
                  <a:pt x="30388" y="4716"/>
                </a:lnTo>
                <a:lnTo>
                  <a:pt x="29316" y="3406"/>
                </a:lnTo>
                <a:lnTo>
                  <a:pt x="28078" y="2311"/>
                </a:lnTo>
                <a:lnTo>
                  <a:pt x="26625" y="1454"/>
                </a:lnTo>
                <a:lnTo>
                  <a:pt x="25792" y="1144"/>
                </a:lnTo>
                <a:lnTo>
                  <a:pt x="24887" y="811"/>
                </a:lnTo>
                <a:lnTo>
                  <a:pt x="23029" y="334"/>
                </a:lnTo>
                <a:lnTo>
                  <a:pt x="21196" y="72"/>
                </a:lnTo>
                <a:lnTo>
                  <a:pt x="193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3"/>
          <p:cNvSpPr/>
          <p:nvPr/>
        </p:nvSpPr>
        <p:spPr>
          <a:xfrm flipH="1" rot="-9852805">
            <a:off x="6516993" y="1363741"/>
            <a:ext cx="5813741" cy="4569977"/>
          </a:xfrm>
          <a:custGeom>
            <a:rect b="b" l="l" r="r" t="t"/>
            <a:pathLst>
              <a:path extrusionOk="0" h="38843" w="50512">
                <a:moveTo>
                  <a:pt x="19338" y="1"/>
                </a:moveTo>
                <a:lnTo>
                  <a:pt x="17528" y="144"/>
                </a:lnTo>
                <a:lnTo>
                  <a:pt x="15766" y="525"/>
                </a:lnTo>
                <a:lnTo>
                  <a:pt x="14075" y="1144"/>
                </a:lnTo>
                <a:lnTo>
                  <a:pt x="12432" y="2001"/>
                </a:lnTo>
                <a:lnTo>
                  <a:pt x="11646" y="2549"/>
                </a:lnTo>
                <a:lnTo>
                  <a:pt x="11098" y="2978"/>
                </a:lnTo>
                <a:lnTo>
                  <a:pt x="10288" y="3883"/>
                </a:lnTo>
                <a:lnTo>
                  <a:pt x="9788" y="4835"/>
                </a:lnTo>
                <a:lnTo>
                  <a:pt x="9526" y="5812"/>
                </a:lnTo>
                <a:lnTo>
                  <a:pt x="9503" y="6836"/>
                </a:lnTo>
                <a:lnTo>
                  <a:pt x="9645" y="7907"/>
                </a:lnTo>
                <a:lnTo>
                  <a:pt x="10098" y="9527"/>
                </a:lnTo>
                <a:lnTo>
                  <a:pt x="10527" y="10598"/>
                </a:lnTo>
                <a:lnTo>
                  <a:pt x="10765" y="11241"/>
                </a:lnTo>
                <a:lnTo>
                  <a:pt x="11146" y="12503"/>
                </a:lnTo>
                <a:lnTo>
                  <a:pt x="11384" y="13742"/>
                </a:lnTo>
                <a:lnTo>
                  <a:pt x="11503" y="14980"/>
                </a:lnTo>
                <a:lnTo>
                  <a:pt x="11432" y="16195"/>
                </a:lnTo>
                <a:lnTo>
                  <a:pt x="11217" y="17385"/>
                </a:lnTo>
                <a:lnTo>
                  <a:pt x="10789" y="18528"/>
                </a:lnTo>
                <a:lnTo>
                  <a:pt x="10169" y="19624"/>
                </a:lnTo>
                <a:lnTo>
                  <a:pt x="9765" y="20172"/>
                </a:lnTo>
                <a:lnTo>
                  <a:pt x="9312" y="20743"/>
                </a:lnTo>
                <a:lnTo>
                  <a:pt x="8240" y="21767"/>
                </a:lnTo>
                <a:lnTo>
                  <a:pt x="6454" y="23125"/>
                </a:lnTo>
                <a:lnTo>
                  <a:pt x="3978" y="24839"/>
                </a:lnTo>
                <a:lnTo>
                  <a:pt x="2287" y="26268"/>
                </a:lnTo>
                <a:lnTo>
                  <a:pt x="1287" y="27340"/>
                </a:lnTo>
                <a:lnTo>
                  <a:pt x="858" y="27935"/>
                </a:lnTo>
                <a:lnTo>
                  <a:pt x="644" y="28316"/>
                </a:lnTo>
                <a:lnTo>
                  <a:pt x="310" y="29150"/>
                </a:lnTo>
                <a:lnTo>
                  <a:pt x="96" y="30102"/>
                </a:lnTo>
                <a:lnTo>
                  <a:pt x="1" y="31126"/>
                </a:lnTo>
                <a:lnTo>
                  <a:pt x="24" y="32150"/>
                </a:lnTo>
                <a:lnTo>
                  <a:pt x="191" y="33150"/>
                </a:lnTo>
                <a:lnTo>
                  <a:pt x="453" y="34079"/>
                </a:lnTo>
                <a:lnTo>
                  <a:pt x="810" y="34913"/>
                </a:lnTo>
                <a:lnTo>
                  <a:pt x="1048" y="35246"/>
                </a:lnTo>
                <a:lnTo>
                  <a:pt x="1168" y="35413"/>
                </a:lnTo>
                <a:lnTo>
                  <a:pt x="2049" y="36342"/>
                </a:lnTo>
                <a:lnTo>
                  <a:pt x="2977" y="37104"/>
                </a:lnTo>
                <a:lnTo>
                  <a:pt x="4192" y="37866"/>
                </a:lnTo>
                <a:lnTo>
                  <a:pt x="5668" y="38485"/>
                </a:lnTo>
                <a:lnTo>
                  <a:pt x="7407" y="38842"/>
                </a:lnTo>
                <a:lnTo>
                  <a:pt x="8860" y="38818"/>
                </a:lnTo>
                <a:lnTo>
                  <a:pt x="9884" y="38675"/>
                </a:lnTo>
                <a:lnTo>
                  <a:pt x="10431" y="38532"/>
                </a:lnTo>
                <a:lnTo>
                  <a:pt x="11527" y="38199"/>
                </a:lnTo>
                <a:lnTo>
                  <a:pt x="13837" y="37151"/>
                </a:lnTo>
                <a:lnTo>
                  <a:pt x="17409" y="35222"/>
                </a:lnTo>
                <a:lnTo>
                  <a:pt x="20934" y="33531"/>
                </a:lnTo>
                <a:lnTo>
                  <a:pt x="22624" y="33008"/>
                </a:lnTo>
                <a:lnTo>
                  <a:pt x="23720" y="32841"/>
                </a:lnTo>
                <a:lnTo>
                  <a:pt x="24768" y="32841"/>
                </a:lnTo>
                <a:lnTo>
                  <a:pt x="25792" y="33031"/>
                </a:lnTo>
                <a:lnTo>
                  <a:pt x="26744" y="33460"/>
                </a:lnTo>
                <a:lnTo>
                  <a:pt x="27625" y="34151"/>
                </a:lnTo>
                <a:lnTo>
                  <a:pt x="28054" y="34603"/>
                </a:lnTo>
                <a:lnTo>
                  <a:pt x="28483" y="35079"/>
                </a:lnTo>
                <a:lnTo>
                  <a:pt x="29483" y="35937"/>
                </a:lnTo>
                <a:lnTo>
                  <a:pt x="30626" y="36699"/>
                </a:lnTo>
                <a:lnTo>
                  <a:pt x="31912" y="37366"/>
                </a:lnTo>
                <a:lnTo>
                  <a:pt x="33293" y="37890"/>
                </a:lnTo>
                <a:lnTo>
                  <a:pt x="34746" y="38318"/>
                </a:lnTo>
                <a:lnTo>
                  <a:pt x="36270" y="38604"/>
                </a:lnTo>
                <a:lnTo>
                  <a:pt x="37794" y="38771"/>
                </a:lnTo>
                <a:lnTo>
                  <a:pt x="39342" y="38794"/>
                </a:lnTo>
                <a:lnTo>
                  <a:pt x="40842" y="38675"/>
                </a:lnTo>
                <a:lnTo>
                  <a:pt x="42319" y="38413"/>
                </a:lnTo>
                <a:lnTo>
                  <a:pt x="43700" y="38009"/>
                </a:lnTo>
                <a:lnTo>
                  <a:pt x="45010" y="37437"/>
                </a:lnTo>
                <a:lnTo>
                  <a:pt x="46177" y="36699"/>
                </a:lnTo>
                <a:lnTo>
                  <a:pt x="47201" y="35818"/>
                </a:lnTo>
                <a:lnTo>
                  <a:pt x="48034" y="34746"/>
                </a:lnTo>
                <a:lnTo>
                  <a:pt x="48392" y="34127"/>
                </a:lnTo>
                <a:lnTo>
                  <a:pt x="48701" y="33484"/>
                </a:lnTo>
                <a:lnTo>
                  <a:pt x="49297" y="32055"/>
                </a:lnTo>
                <a:lnTo>
                  <a:pt x="49797" y="30483"/>
                </a:lnTo>
                <a:lnTo>
                  <a:pt x="50178" y="28816"/>
                </a:lnTo>
                <a:lnTo>
                  <a:pt x="50416" y="27030"/>
                </a:lnTo>
                <a:lnTo>
                  <a:pt x="50511" y="25220"/>
                </a:lnTo>
                <a:lnTo>
                  <a:pt x="50416" y="23387"/>
                </a:lnTo>
                <a:lnTo>
                  <a:pt x="50106" y="21577"/>
                </a:lnTo>
                <a:lnTo>
                  <a:pt x="49582" y="19814"/>
                </a:lnTo>
                <a:lnTo>
                  <a:pt x="48796" y="18147"/>
                </a:lnTo>
                <a:lnTo>
                  <a:pt x="47749" y="16576"/>
                </a:lnTo>
                <a:lnTo>
                  <a:pt x="46391" y="15171"/>
                </a:lnTo>
                <a:lnTo>
                  <a:pt x="44724" y="13932"/>
                </a:lnTo>
                <a:lnTo>
                  <a:pt x="42724" y="12908"/>
                </a:lnTo>
                <a:lnTo>
                  <a:pt x="40342" y="12146"/>
                </a:lnTo>
                <a:lnTo>
                  <a:pt x="37580" y="11670"/>
                </a:lnTo>
                <a:lnTo>
                  <a:pt x="36008" y="11551"/>
                </a:lnTo>
                <a:lnTo>
                  <a:pt x="35675" y="11479"/>
                </a:lnTo>
                <a:lnTo>
                  <a:pt x="34746" y="10932"/>
                </a:lnTo>
                <a:lnTo>
                  <a:pt x="33746" y="10003"/>
                </a:lnTo>
                <a:lnTo>
                  <a:pt x="32912" y="8860"/>
                </a:lnTo>
                <a:lnTo>
                  <a:pt x="32650" y="8264"/>
                </a:lnTo>
                <a:lnTo>
                  <a:pt x="32317" y="7526"/>
                </a:lnTo>
                <a:lnTo>
                  <a:pt x="31364" y="6145"/>
                </a:lnTo>
                <a:lnTo>
                  <a:pt x="30864" y="5454"/>
                </a:lnTo>
                <a:lnTo>
                  <a:pt x="30388" y="4716"/>
                </a:lnTo>
                <a:lnTo>
                  <a:pt x="29316" y="3406"/>
                </a:lnTo>
                <a:lnTo>
                  <a:pt x="28078" y="2311"/>
                </a:lnTo>
                <a:lnTo>
                  <a:pt x="26625" y="1454"/>
                </a:lnTo>
                <a:lnTo>
                  <a:pt x="25792" y="1144"/>
                </a:lnTo>
                <a:lnTo>
                  <a:pt x="24887" y="811"/>
                </a:lnTo>
                <a:lnTo>
                  <a:pt x="23029" y="334"/>
                </a:lnTo>
                <a:lnTo>
                  <a:pt x="21196" y="72"/>
                </a:lnTo>
                <a:lnTo>
                  <a:pt x="193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3"/>
          <p:cNvSpPr/>
          <p:nvPr/>
        </p:nvSpPr>
        <p:spPr>
          <a:xfrm rot="10800000">
            <a:off x="4524056" y="3628175"/>
            <a:ext cx="1201122" cy="119505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3"/>
          <p:cNvSpPr/>
          <p:nvPr/>
        </p:nvSpPr>
        <p:spPr>
          <a:xfrm rot="10800000">
            <a:off x="1570153" y="399550"/>
            <a:ext cx="502997" cy="50045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3"/>
          <p:cNvSpPr/>
          <p:nvPr/>
        </p:nvSpPr>
        <p:spPr>
          <a:xfrm rot="10800000">
            <a:off x="3016676" y="1087104"/>
            <a:ext cx="227925" cy="226772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3"/>
          <p:cNvSpPr/>
          <p:nvPr/>
        </p:nvSpPr>
        <p:spPr>
          <a:xfrm rot="10800000">
            <a:off x="5318546" y="530383"/>
            <a:ext cx="686454" cy="68298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3"/>
          <p:cNvSpPr/>
          <p:nvPr/>
        </p:nvSpPr>
        <p:spPr>
          <a:xfrm rot="10800000">
            <a:off x="8495929" y="337732"/>
            <a:ext cx="275748" cy="27435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1080000" y="1604863"/>
            <a:ext cx="40728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1080000" y="2404050"/>
            <a:ext cx="4072800" cy="16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/>
          <p:nvPr/>
        </p:nvSpPr>
        <p:spPr>
          <a:xfrm>
            <a:off x="5495313" y="1400664"/>
            <a:ext cx="5857372" cy="4504234"/>
          </a:xfrm>
          <a:custGeom>
            <a:rect b="b" l="l" r="r" t="t"/>
            <a:pathLst>
              <a:path extrusionOk="0" h="38843" w="50512">
                <a:moveTo>
                  <a:pt x="19338" y="1"/>
                </a:moveTo>
                <a:lnTo>
                  <a:pt x="17528" y="144"/>
                </a:lnTo>
                <a:lnTo>
                  <a:pt x="15766" y="525"/>
                </a:lnTo>
                <a:lnTo>
                  <a:pt x="14075" y="1144"/>
                </a:lnTo>
                <a:lnTo>
                  <a:pt x="12432" y="2001"/>
                </a:lnTo>
                <a:lnTo>
                  <a:pt x="11646" y="2549"/>
                </a:lnTo>
                <a:lnTo>
                  <a:pt x="11098" y="2978"/>
                </a:lnTo>
                <a:lnTo>
                  <a:pt x="10288" y="3883"/>
                </a:lnTo>
                <a:lnTo>
                  <a:pt x="9788" y="4835"/>
                </a:lnTo>
                <a:lnTo>
                  <a:pt x="9526" y="5812"/>
                </a:lnTo>
                <a:lnTo>
                  <a:pt x="9503" y="6836"/>
                </a:lnTo>
                <a:lnTo>
                  <a:pt x="9645" y="7907"/>
                </a:lnTo>
                <a:lnTo>
                  <a:pt x="10098" y="9527"/>
                </a:lnTo>
                <a:lnTo>
                  <a:pt x="10527" y="10598"/>
                </a:lnTo>
                <a:lnTo>
                  <a:pt x="10765" y="11241"/>
                </a:lnTo>
                <a:lnTo>
                  <a:pt x="11146" y="12503"/>
                </a:lnTo>
                <a:lnTo>
                  <a:pt x="11384" y="13742"/>
                </a:lnTo>
                <a:lnTo>
                  <a:pt x="11503" y="14980"/>
                </a:lnTo>
                <a:lnTo>
                  <a:pt x="11432" y="16195"/>
                </a:lnTo>
                <a:lnTo>
                  <a:pt x="11217" y="17385"/>
                </a:lnTo>
                <a:lnTo>
                  <a:pt x="10789" y="18528"/>
                </a:lnTo>
                <a:lnTo>
                  <a:pt x="10169" y="19624"/>
                </a:lnTo>
                <a:lnTo>
                  <a:pt x="9765" y="20172"/>
                </a:lnTo>
                <a:lnTo>
                  <a:pt x="9312" y="20743"/>
                </a:lnTo>
                <a:lnTo>
                  <a:pt x="8240" y="21767"/>
                </a:lnTo>
                <a:lnTo>
                  <a:pt x="6454" y="23125"/>
                </a:lnTo>
                <a:lnTo>
                  <a:pt x="3978" y="24839"/>
                </a:lnTo>
                <a:lnTo>
                  <a:pt x="2287" y="26268"/>
                </a:lnTo>
                <a:lnTo>
                  <a:pt x="1287" y="27340"/>
                </a:lnTo>
                <a:lnTo>
                  <a:pt x="858" y="27935"/>
                </a:lnTo>
                <a:lnTo>
                  <a:pt x="644" y="28316"/>
                </a:lnTo>
                <a:lnTo>
                  <a:pt x="310" y="29150"/>
                </a:lnTo>
                <a:lnTo>
                  <a:pt x="96" y="30102"/>
                </a:lnTo>
                <a:lnTo>
                  <a:pt x="1" y="31126"/>
                </a:lnTo>
                <a:lnTo>
                  <a:pt x="24" y="32150"/>
                </a:lnTo>
                <a:lnTo>
                  <a:pt x="191" y="33150"/>
                </a:lnTo>
                <a:lnTo>
                  <a:pt x="453" y="34079"/>
                </a:lnTo>
                <a:lnTo>
                  <a:pt x="810" y="34913"/>
                </a:lnTo>
                <a:lnTo>
                  <a:pt x="1048" y="35246"/>
                </a:lnTo>
                <a:lnTo>
                  <a:pt x="1168" y="35413"/>
                </a:lnTo>
                <a:lnTo>
                  <a:pt x="2049" y="36342"/>
                </a:lnTo>
                <a:lnTo>
                  <a:pt x="2977" y="37104"/>
                </a:lnTo>
                <a:lnTo>
                  <a:pt x="4192" y="37866"/>
                </a:lnTo>
                <a:lnTo>
                  <a:pt x="5668" y="38485"/>
                </a:lnTo>
                <a:lnTo>
                  <a:pt x="7407" y="38842"/>
                </a:lnTo>
                <a:lnTo>
                  <a:pt x="8860" y="38818"/>
                </a:lnTo>
                <a:lnTo>
                  <a:pt x="9884" y="38675"/>
                </a:lnTo>
                <a:lnTo>
                  <a:pt x="10431" y="38532"/>
                </a:lnTo>
                <a:lnTo>
                  <a:pt x="11527" y="38199"/>
                </a:lnTo>
                <a:lnTo>
                  <a:pt x="13837" y="37151"/>
                </a:lnTo>
                <a:lnTo>
                  <a:pt x="17409" y="35222"/>
                </a:lnTo>
                <a:lnTo>
                  <a:pt x="20934" y="33531"/>
                </a:lnTo>
                <a:lnTo>
                  <a:pt x="22624" y="33008"/>
                </a:lnTo>
                <a:lnTo>
                  <a:pt x="23720" y="32841"/>
                </a:lnTo>
                <a:lnTo>
                  <a:pt x="24768" y="32841"/>
                </a:lnTo>
                <a:lnTo>
                  <a:pt x="25792" y="33031"/>
                </a:lnTo>
                <a:lnTo>
                  <a:pt x="26744" y="33460"/>
                </a:lnTo>
                <a:lnTo>
                  <a:pt x="27625" y="34151"/>
                </a:lnTo>
                <a:lnTo>
                  <a:pt x="28054" y="34603"/>
                </a:lnTo>
                <a:lnTo>
                  <a:pt x="28483" y="35079"/>
                </a:lnTo>
                <a:lnTo>
                  <a:pt x="29483" y="35937"/>
                </a:lnTo>
                <a:lnTo>
                  <a:pt x="30626" y="36699"/>
                </a:lnTo>
                <a:lnTo>
                  <a:pt x="31912" y="37366"/>
                </a:lnTo>
                <a:lnTo>
                  <a:pt x="33293" y="37890"/>
                </a:lnTo>
                <a:lnTo>
                  <a:pt x="34746" y="38318"/>
                </a:lnTo>
                <a:lnTo>
                  <a:pt x="36270" y="38604"/>
                </a:lnTo>
                <a:lnTo>
                  <a:pt x="37794" y="38771"/>
                </a:lnTo>
                <a:lnTo>
                  <a:pt x="39342" y="38794"/>
                </a:lnTo>
                <a:lnTo>
                  <a:pt x="40842" y="38675"/>
                </a:lnTo>
                <a:lnTo>
                  <a:pt x="42319" y="38413"/>
                </a:lnTo>
                <a:lnTo>
                  <a:pt x="43700" y="38009"/>
                </a:lnTo>
                <a:lnTo>
                  <a:pt x="45010" y="37437"/>
                </a:lnTo>
                <a:lnTo>
                  <a:pt x="46177" y="36699"/>
                </a:lnTo>
                <a:lnTo>
                  <a:pt x="47201" y="35818"/>
                </a:lnTo>
                <a:lnTo>
                  <a:pt x="48034" y="34746"/>
                </a:lnTo>
                <a:lnTo>
                  <a:pt x="48392" y="34127"/>
                </a:lnTo>
                <a:lnTo>
                  <a:pt x="48701" y="33484"/>
                </a:lnTo>
                <a:lnTo>
                  <a:pt x="49297" y="32055"/>
                </a:lnTo>
                <a:lnTo>
                  <a:pt x="49797" y="30483"/>
                </a:lnTo>
                <a:lnTo>
                  <a:pt x="50178" y="28816"/>
                </a:lnTo>
                <a:lnTo>
                  <a:pt x="50416" y="27030"/>
                </a:lnTo>
                <a:lnTo>
                  <a:pt x="50511" y="25220"/>
                </a:lnTo>
                <a:lnTo>
                  <a:pt x="50416" y="23387"/>
                </a:lnTo>
                <a:lnTo>
                  <a:pt x="50106" y="21577"/>
                </a:lnTo>
                <a:lnTo>
                  <a:pt x="49582" y="19814"/>
                </a:lnTo>
                <a:lnTo>
                  <a:pt x="48796" y="18147"/>
                </a:lnTo>
                <a:lnTo>
                  <a:pt x="47749" y="16576"/>
                </a:lnTo>
                <a:lnTo>
                  <a:pt x="46391" y="15171"/>
                </a:lnTo>
                <a:lnTo>
                  <a:pt x="44724" y="13932"/>
                </a:lnTo>
                <a:lnTo>
                  <a:pt x="42724" y="12908"/>
                </a:lnTo>
                <a:lnTo>
                  <a:pt x="40342" y="12146"/>
                </a:lnTo>
                <a:lnTo>
                  <a:pt x="37580" y="11670"/>
                </a:lnTo>
                <a:lnTo>
                  <a:pt x="36008" y="11551"/>
                </a:lnTo>
                <a:lnTo>
                  <a:pt x="35675" y="11479"/>
                </a:lnTo>
                <a:lnTo>
                  <a:pt x="34746" y="10932"/>
                </a:lnTo>
                <a:lnTo>
                  <a:pt x="33746" y="10003"/>
                </a:lnTo>
                <a:lnTo>
                  <a:pt x="32912" y="8860"/>
                </a:lnTo>
                <a:lnTo>
                  <a:pt x="32650" y="8264"/>
                </a:lnTo>
                <a:lnTo>
                  <a:pt x="32317" y="7526"/>
                </a:lnTo>
                <a:lnTo>
                  <a:pt x="31364" y="6145"/>
                </a:lnTo>
                <a:lnTo>
                  <a:pt x="30864" y="5454"/>
                </a:lnTo>
                <a:lnTo>
                  <a:pt x="30388" y="4716"/>
                </a:lnTo>
                <a:lnTo>
                  <a:pt x="29316" y="3406"/>
                </a:lnTo>
                <a:lnTo>
                  <a:pt x="28078" y="2311"/>
                </a:lnTo>
                <a:lnTo>
                  <a:pt x="26625" y="1454"/>
                </a:lnTo>
                <a:lnTo>
                  <a:pt x="25792" y="1144"/>
                </a:lnTo>
                <a:lnTo>
                  <a:pt x="24887" y="811"/>
                </a:lnTo>
                <a:lnTo>
                  <a:pt x="23029" y="334"/>
                </a:lnTo>
                <a:lnTo>
                  <a:pt x="21196" y="72"/>
                </a:lnTo>
                <a:lnTo>
                  <a:pt x="193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6"/>
          <p:cNvSpPr/>
          <p:nvPr/>
        </p:nvSpPr>
        <p:spPr>
          <a:xfrm>
            <a:off x="1904350" y="471400"/>
            <a:ext cx="983721" cy="978695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6"/>
          <p:cNvSpPr/>
          <p:nvPr/>
        </p:nvSpPr>
        <p:spPr>
          <a:xfrm>
            <a:off x="449963" y="3587575"/>
            <a:ext cx="540071" cy="53732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6"/>
          <p:cNvSpPr/>
          <p:nvPr/>
        </p:nvSpPr>
        <p:spPr>
          <a:xfrm>
            <a:off x="3545900" y="3261350"/>
            <a:ext cx="458551" cy="456197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6"/>
          <p:cNvSpPr/>
          <p:nvPr/>
        </p:nvSpPr>
        <p:spPr>
          <a:xfrm>
            <a:off x="4220850" y="1715513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6"/>
          <p:cNvSpPr/>
          <p:nvPr/>
        </p:nvSpPr>
        <p:spPr>
          <a:xfrm>
            <a:off x="5712075" y="100800"/>
            <a:ext cx="803303" cy="799199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6"/>
          <p:cNvSpPr/>
          <p:nvPr/>
        </p:nvSpPr>
        <p:spPr>
          <a:xfrm>
            <a:off x="2702900" y="4568863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6"/>
          <p:cNvSpPr/>
          <p:nvPr/>
        </p:nvSpPr>
        <p:spPr>
          <a:xfrm>
            <a:off x="5495313" y="2571750"/>
            <a:ext cx="540071" cy="53732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6"/>
          <p:cNvSpPr/>
          <p:nvPr/>
        </p:nvSpPr>
        <p:spPr>
          <a:xfrm>
            <a:off x="329750" y="366222"/>
            <a:ext cx="174678" cy="173774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"/>
          <p:cNvSpPr txBox="1"/>
          <p:nvPr>
            <p:ph type="title"/>
          </p:nvPr>
        </p:nvSpPr>
        <p:spPr>
          <a:xfrm>
            <a:off x="2486769" y="1903775"/>
            <a:ext cx="26721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/>
        </p:txBody>
      </p:sp>
      <p:sp>
        <p:nvSpPr>
          <p:cNvPr id="346" name="Google Shape;346;p45"/>
          <p:cNvSpPr txBox="1"/>
          <p:nvPr>
            <p:ph idx="2" type="title"/>
          </p:nvPr>
        </p:nvSpPr>
        <p:spPr>
          <a:xfrm>
            <a:off x="3949475" y="900000"/>
            <a:ext cx="26721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/>
        </p:txBody>
      </p:sp>
      <p:sp>
        <p:nvSpPr>
          <p:cNvPr id="347" name="Google Shape;347;p45"/>
          <p:cNvSpPr txBox="1"/>
          <p:nvPr>
            <p:ph idx="3" type="title"/>
          </p:nvPr>
        </p:nvSpPr>
        <p:spPr>
          <a:xfrm>
            <a:off x="2486769" y="3203250"/>
            <a:ext cx="26721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/>
        </p:txBody>
      </p:sp>
      <p:sp>
        <p:nvSpPr>
          <p:cNvPr id="348" name="Google Shape;348;p45"/>
          <p:cNvSpPr txBox="1"/>
          <p:nvPr>
            <p:ph idx="4" type="title"/>
          </p:nvPr>
        </p:nvSpPr>
        <p:spPr>
          <a:xfrm>
            <a:off x="5391894" y="1903775"/>
            <a:ext cx="26721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/>
        </p:txBody>
      </p:sp>
      <p:sp>
        <p:nvSpPr>
          <p:cNvPr id="349" name="Google Shape;349;p45"/>
          <p:cNvSpPr txBox="1"/>
          <p:nvPr>
            <p:ph idx="5" type="title"/>
          </p:nvPr>
        </p:nvSpPr>
        <p:spPr>
          <a:xfrm>
            <a:off x="5391894" y="3203250"/>
            <a:ext cx="26721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/>
        </p:txBody>
      </p:sp>
      <p:sp>
        <p:nvSpPr>
          <p:cNvPr id="350" name="Google Shape;350;p45"/>
          <p:cNvSpPr txBox="1"/>
          <p:nvPr>
            <p:ph idx="1" type="subTitle"/>
          </p:nvPr>
        </p:nvSpPr>
        <p:spPr>
          <a:xfrm>
            <a:off x="2486769" y="2399500"/>
            <a:ext cx="26721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45"/>
          <p:cNvSpPr txBox="1"/>
          <p:nvPr>
            <p:ph idx="6" type="subTitle"/>
          </p:nvPr>
        </p:nvSpPr>
        <p:spPr>
          <a:xfrm>
            <a:off x="2486769" y="3679125"/>
            <a:ext cx="26721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5"/>
          <p:cNvSpPr txBox="1"/>
          <p:nvPr>
            <p:ph idx="7" type="subTitle"/>
          </p:nvPr>
        </p:nvSpPr>
        <p:spPr>
          <a:xfrm>
            <a:off x="5391894" y="2399500"/>
            <a:ext cx="26721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45"/>
          <p:cNvSpPr txBox="1"/>
          <p:nvPr>
            <p:ph idx="8" type="subTitle"/>
          </p:nvPr>
        </p:nvSpPr>
        <p:spPr>
          <a:xfrm>
            <a:off x="5391894" y="3679125"/>
            <a:ext cx="26721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45"/>
          <p:cNvSpPr/>
          <p:nvPr/>
        </p:nvSpPr>
        <p:spPr>
          <a:xfrm rot="10800000">
            <a:off x="1726669" y="4502722"/>
            <a:ext cx="540071" cy="53732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5"/>
          <p:cNvSpPr/>
          <p:nvPr/>
        </p:nvSpPr>
        <p:spPr>
          <a:xfrm rot="10800000">
            <a:off x="8511352" y="2815536"/>
            <a:ext cx="458551" cy="456197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5"/>
          <p:cNvSpPr/>
          <p:nvPr/>
        </p:nvSpPr>
        <p:spPr>
          <a:xfrm rot="10800000">
            <a:off x="5048830" y="3361688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5"/>
          <p:cNvSpPr/>
          <p:nvPr/>
        </p:nvSpPr>
        <p:spPr>
          <a:xfrm rot="10800000">
            <a:off x="7462800" y="203521"/>
            <a:ext cx="803303" cy="799199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5"/>
          <p:cNvSpPr/>
          <p:nvPr/>
        </p:nvSpPr>
        <p:spPr>
          <a:xfrm rot="10800000">
            <a:off x="4826005" y="270762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5"/>
          <p:cNvSpPr/>
          <p:nvPr/>
        </p:nvSpPr>
        <p:spPr>
          <a:xfrm rot="10800000">
            <a:off x="8336663" y="4684499"/>
            <a:ext cx="174678" cy="173774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5"/>
          <p:cNvSpPr/>
          <p:nvPr/>
        </p:nvSpPr>
        <p:spPr>
          <a:xfrm rot="-4157629">
            <a:off x="-4481506" y="-1506739"/>
            <a:ext cx="8951334" cy="5624368"/>
          </a:xfrm>
          <a:custGeom>
            <a:rect b="b" l="l" r="r" t="t"/>
            <a:pathLst>
              <a:path extrusionOk="0" h="38604" w="53655">
                <a:moveTo>
                  <a:pt x="45915" y="1"/>
                </a:moveTo>
                <a:lnTo>
                  <a:pt x="44724" y="215"/>
                </a:lnTo>
                <a:lnTo>
                  <a:pt x="43533" y="668"/>
                </a:lnTo>
                <a:lnTo>
                  <a:pt x="41795" y="1596"/>
                </a:lnTo>
                <a:lnTo>
                  <a:pt x="39580" y="3144"/>
                </a:lnTo>
                <a:lnTo>
                  <a:pt x="37437" y="4716"/>
                </a:lnTo>
                <a:lnTo>
                  <a:pt x="35889" y="5645"/>
                </a:lnTo>
                <a:lnTo>
                  <a:pt x="34865" y="6074"/>
                </a:lnTo>
                <a:lnTo>
                  <a:pt x="33864" y="6288"/>
                </a:lnTo>
                <a:lnTo>
                  <a:pt x="32888" y="6264"/>
                </a:lnTo>
                <a:lnTo>
                  <a:pt x="31912" y="5931"/>
                </a:lnTo>
                <a:lnTo>
                  <a:pt x="30959" y="5240"/>
                </a:lnTo>
                <a:lnTo>
                  <a:pt x="30483" y="4740"/>
                </a:lnTo>
                <a:lnTo>
                  <a:pt x="29840" y="4049"/>
                </a:lnTo>
                <a:lnTo>
                  <a:pt x="28244" y="2859"/>
                </a:lnTo>
                <a:lnTo>
                  <a:pt x="26387" y="1882"/>
                </a:lnTo>
                <a:lnTo>
                  <a:pt x="24386" y="1215"/>
                </a:lnTo>
                <a:lnTo>
                  <a:pt x="22338" y="882"/>
                </a:lnTo>
                <a:lnTo>
                  <a:pt x="20862" y="906"/>
                </a:lnTo>
                <a:lnTo>
                  <a:pt x="19909" y="1049"/>
                </a:lnTo>
                <a:lnTo>
                  <a:pt x="19004" y="1311"/>
                </a:lnTo>
                <a:lnTo>
                  <a:pt x="18171" y="1716"/>
                </a:lnTo>
                <a:lnTo>
                  <a:pt x="17409" y="2216"/>
                </a:lnTo>
                <a:lnTo>
                  <a:pt x="16766" y="2882"/>
                </a:lnTo>
                <a:lnTo>
                  <a:pt x="16480" y="3263"/>
                </a:lnTo>
                <a:lnTo>
                  <a:pt x="16265" y="3597"/>
                </a:lnTo>
                <a:lnTo>
                  <a:pt x="15956" y="4287"/>
                </a:lnTo>
                <a:lnTo>
                  <a:pt x="15670" y="5407"/>
                </a:lnTo>
                <a:lnTo>
                  <a:pt x="15527" y="7764"/>
                </a:lnTo>
                <a:lnTo>
                  <a:pt x="15408" y="10003"/>
                </a:lnTo>
                <a:lnTo>
                  <a:pt x="15146" y="10979"/>
                </a:lnTo>
                <a:lnTo>
                  <a:pt x="14860" y="11551"/>
                </a:lnTo>
                <a:lnTo>
                  <a:pt x="14432" y="12051"/>
                </a:lnTo>
                <a:lnTo>
                  <a:pt x="13860" y="12456"/>
                </a:lnTo>
                <a:lnTo>
                  <a:pt x="13122" y="12765"/>
                </a:lnTo>
                <a:lnTo>
                  <a:pt x="12193" y="12980"/>
                </a:lnTo>
                <a:lnTo>
                  <a:pt x="11645" y="13027"/>
                </a:lnTo>
                <a:lnTo>
                  <a:pt x="10741" y="13051"/>
                </a:lnTo>
                <a:lnTo>
                  <a:pt x="8907" y="12956"/>
                </a:lnTo>
                <a:lnTo>
                  <a:pt x="7097" y="12813"/>
                </a:lnTo>
                <a:lnTo>
                  <a:pt x="5287" y="12765"/>
                </a:lnTo>
                <a:lnTo>
                  <a:pt x="4430" y="12861"/>
                </a:lnTo>
                <a:lnTo>
                  <a:pt x="3977" y="12932"/>
                </a:lnTo>
                <a:lnTo>
                  <a:pt x="3168" y="13242"/>
                </a:lnTo>
                <a:lnTo>
                  <a:pt x="2405" y="13718"/>
                </a:lnTo>
                <a:lnTo>
                  <a:pt x="1739" y="14313"/>
                </a:lnTo>
                <a:lnTo>
                  <a:pt x="1167" y="15028"/>
                </a:lnTo>
                <a:lnTo>
                  <a:pt x="715" y="15814"/>
                </a:lnTo>
                <a:lnTo>
                  <a:pt x="357" y="16647"/>
                </a:lnTo>
                <a:lnTo>
                  <a:pt x="143" y="17504"/>
                </a:lnTo>
                <a:lnTo>
                  <a:pt x="72" y="17933"/>
                </a:lnTo>
                <a:lnTo>
                  <a:pt x="0" y="18695"/>
                </a:lnTo>
                <a:lnTo>
                  <a:pt x="72" y="20172"/>
                </a:lnTo>
                <a:lnTo>
                  <a:pt x="357" y="21600"/>
                </a:lnTo>
                <a:lnTo>
                  <a:pt x="881" y="22934"/>
                </a:lnTo>
                <a:lnTo>
                  <a:pt x="1620" y="24149"/>
                </a:lnTo>
                <a:lnTo>
                  <a:pt x="2572" y="25173"/>
                </a:lnTo>
                <a:lnTo>
                  <a:pt x="3715" y="25982"/>
                </a:lnTo>
                <a:lnTo>
                  <a:pt x="5073" y="26554"/>
                </a:lnTo>
                <a:lnTo>
                  <a:pt x="5811" y="26721"/>
                </a:lnTo>
                <a:lnTo>
                  <a:pt x="6787" y="26935"/>
                </a:lnTo>
                <a:lnTo>
                  <a:pt x="8026" y="27316"/>
                </a:lnTo>
                <a:lnTo>
                  <a:pt x="8740" y="27649"/>
                </a:lnTo>
                <a:lnTo>
                  <a:pt x="9359" y="28078"/>
                </a:lnTo>
                <a:lnTo>
                  <a:pt x="9883" y="28626"/>
                </a:lnTo>
                <a:lnTo>
                  <a:pt x="10312" y="29340"/>
                </a:lnTo>
                <a:lnTo>
                  <a:pt x="10669" y="30197"/>
                </a:lnTo>
                <a:lnTo>
                  <a:pt x="10812" y="30721"/>
                </a:lnTo>
                <a:lnTo>
                  <a:pt x="11026" y="31507"/>
                </a:lnTo>
                <a:lnTo>
                  <a:pt x="11622" y="32936"/>
                </a:lnTo>
                <a:lnTo>
                  <a:pt x="12503" y="34151"/>
                </a:lnTo>
                <a:lnTo>
                  <a:pt x="13694" y="35127"/>
                </a:lnTo>
                <a:lnTo>
                  <a:pt x="14432" y="35484"/>
                </a:lnTo>
                <a:lnTo>
                  <a:pt x="14837" y="35651"/>
                </a:lnTo>
                <a:lnTo>
                  <a:pt x="15742" y="35913"/>
                </a:lnTo>
                <a:lnTo>
                  <a:pt x="17147" y="36127"/>
                </a:lnTo>
                <a:lnTo>
                  <a:pt x="19052" y="36008"/>
                </a:lnTo>
                <a:lnTo>
                  <a:pt x="20457" y="35651"/>
                </a:lnTo>
                <a:lnTo>
                  <a:pt x="21314" y="35294"/>
                </a:lnTo>
                <a:lnTo>
                  <a:pt x="21719" y="35079"/>
                </a:lnTo>
                <a:lnTo>
                  <a:pt x="22576" y="34532"/>
                </a:lnTo>
                <a:lnTo>
                  <a:pt x="24458" y="33389"/>
                </a:lnTo>
                <a:lnTo>
                  <a:pt x="25934" y="32746"/>
                </a:lnTo>
                <a:lnTo>
                  <a:pt x="26934" y="32555"/>
                </a:lnTo>
                <a:lnTo>
                  <a:pt x="27911" y="32627"/>
                </a:lnTo>
                <a:lnTo>
                  <a:pt x="28887" y="33055"/>
                </a:lnTo>
                <a:lnTo>
                  <a:pt x="29340" y="33436"/>
                </a:lnTo>
                <a:lnTo>
                  <a:pt x="30888" y="34889"/>
                </a:lnTo>
                <a:lnTo>
                  <a:pt x="33055" y="36723"/>
                </a:lnTo>
                <a:lnTo>
                  <a:pt x="34364" y="37413"/>
                </a:lnTo>
                <a:lnTo>
                  <a:pt x="35341" y="37794"/>
                </a:lnTo>
                <a:lnTo>
                  <a:pt x="35889" y="37937"/>
                </a:lnTo>
                <a:lnTo>
                  <a:pt x="37270" y="38271"/>
                </a:lnTo>
                <a:lnTo>
                  <a:pt x="39627" y="38556"/>
                </a:lnTo>
                <a:lnTo>
                  <a:pt x="41294" y="38604"/>
                </a:lnTo>
                <a:lnTo>
                  <a:pt x="42962" y="38509"/>
                </a:lnTo>
                <a:lnTo>
                  <a:pt x="44557" y="38199"/>
                </a:lnTo>
                <a:lnTo>
                  <a:pt x="46034" y="37675"/>
                </a:lnTo>
                <a:lnTo>
                  <a:pt x="47320" y="36889"/>
                </a:lnTo>
                <a:lnTo>
                  <a:pt x="47867" y="36389"/>
                </a:lnTo>
                <a:lnTo>
                  <a:pt x="48177" y="36056"/>
                </a:lnTo>
                <a:lnTo>
                  <a:pt x="48653" y="35365"/>
                </a:lnTo>
                <a:lnTo>
                  <a:pt x="48963" y="34603"/>
                </a:lnTo>
                <a:lnTo>
                  <a:pt x="49177" y="33817"/>
                </a:lnTo>
                <a:lnTo>
                  <a:pt x="49272" y="32603"/>
                </a:lnTo>
                <a:lnTo>
                  <a:pt x="49034" y="30888"/>
                </a:lnTo>
                <a:lnTo>
                  <a:pt x="48510" y="29150"/>
                </a:lnTo>
                <a:lnTo>
                  <a:pt x="47796" y="27435"/>
                </a:lnTo>
                <a:lnTo>
                  <a:pt x="46605" y="25077"/>
                </a:lnTo>
                <a:lnTo>
                  <a:pt x="45891" y="23768"/>
                </a:lnTo>
                <a:lnTo>
                  <a:pt x="45510" y="23029"/>
                </a:lnTo>
                <a:lnTo>
                  <a:pt x="44795" y="21386"/>
                </a:lnTo>
                <a:lnTo>
                  <a:pt x="44533" y="20148"/>
                </a:lnTo>
                <a:lnTo>
                  <a:pt x="44557" y="19362"/>
                </a:lnTo>
                <a:lnTo>
                  <a:pt x="44795" y="18648"/>
                </a:lnTo>
                <a:lnTo>
                  <a:pt x="45343" y="18028"/>
                </a:lnTo>
                <a:lnTo>
                  <a:pt x="45748" y="17766"/>
                </a:lnTo>
                <a:lnTo>
                  <a:pt x="46534" y="17362"/>
                </a:lnTo>
                <a:lnTo>
                  <a:pt x="48153" y="16766"/>
                </a:lnTo>
                <a:lnTo>
                  <a:pt x="49725" y="16171"/>
                </a:lnTo>
                <a:lnTo>
                  <a:pt x="50820" y="15528"/>
                </a:lnTo>
                <a:lnTo>
                  <a:pt x="51487" y="14956"/>
                </a:lnTo>
                <a:lnTo>
                  <a:pt x="51797" y="14575"/>
                </a:lnTo>
                <a:lnTo>
                  <a:pt x="52130" y="14147"/>
                </a:lnTo>
                <a:lnTo>
                  <a:pt x="52654" y="13194"/>
                </a:lnTo>
                <a:lnTo>
                  <a:pt x="53083" y="12194"/>
                </a:lnTo>
                <a:lnTo>
                  <a:pt x="53392" y="11146"/>
                </a:lnTo>
                <a:lnTo>
                  <a:pt x="53583" y="10074"/>
                </a:lnTo>
                <a:lnTo>
                  <a:pt x="53654" y="8955"/>
                </a:lnTo>
                <a:lnTo>
                  <a:pt x="53607" y="7860"/>
                </a:lnTo>
                <a:lnTo>
                  <a:pt x="53464" y="6764"/>
                </a:lnTo>
                <a:lnTo>
                  <a:pt x="53178" y="5692"/>
                </a:lnTo>
                <a:lnTo>
                  <a:pt x="52821" y="4668"/>
                </a:lnTo>
                <a:lnTo>
                  <a:pt x="52321" y="3716"/>
                </a:lnTo>
                <a:lnTo>
                  <a:pt x="51749" y="2835"/>
                </a:lnTo>
                <a:lnTo>
                  <a:pt x="51035" y="2025"/>
                </a:lnTo>
                <a:lnTo>
                  <a:pt x="50249" y="1334"/>
                </a:lnTo>
                <a:lnTo>
                  <a:pt x="49344" y="763"/>
                </a:lnTo>
                <a:lnTo>
                  <a:pt x="48320" y="310"/>
                </a:lnTo>
                <a:lnTo>
                  <a:pt x="47796" y="144"/>
                </a:lnTo>
                <a:lnTo>
                  <a:pt x="47153" y="25"/>
                </a:lnTo>
                <a:lnTo>
                  <a:pt x="4591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/>
          <p:nvPr>
            <p:ph type="title"/>
          </p:nvPr>
        </p:nvSpPr>
        <p:spPr>
          <a:xfrm>
            <a:off x="1080000" y="900000"/>
            <a:ext cx="34920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3" name="Google Shape;363;p46"/>
          <p:cNvSpPr txBox="1"/>
          <p:nvPr>
            <p:ph idx="1" type="subTitle"/>
          </p:nvPr>
        </p:nvSpPr>
        <p:spPr>
          <a:xfrm>
            <a:off x="1080000" y="1699200"/>
            <a:ext cx="3492000" cy="12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46"/>
          <p:cNvSpPr txBox="1"/>
          <p:nvPr/>
        </p:nvSpPr>
        <p:spPr>
          <a:xfrm>
            <a:off x="1080000" y="3475100"/>
            <a:ext cx="34074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CREDITS: This presentation template was created by </a:t>
            </a:r>
            <a:r>
              <a:rPr b="0" i="0" lang="en-GB" sz="1200" u="none" cap="none" strike="noStrike">
                <a:solidFill>
                  <a:schemeClr val="dk1"/>
                </a:solidFill>
                <a:uFill>
                  <a:noFill/>
                </a:uFill>
                <a:latin typeface="Bellota Text"/>
                <a:ea typeface="Bellota Text"/>
                <a:cs typeface="Bellota Text"/>
                <a:sym typeface="Bellota Tex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-GB" sz="1200" u="none" cap="none" strike="noStrik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, including icons by </a:t>
            </a:r>
            <a:r>
              <a:rPr b="0" i="0" lang="en-GB" sz="1200" u="none" cap="none" strike="noStrike">
                <a:solidFill>
                  <a:schemeClr val="dk1"/>
                </a:solidFill>
                <a:uFill>
                  <a:noFill/>
                </a:uFill>
                <a:latin typeface="Bellota Text"/>
                <a:ea typeface="Bellota Text"/>
                <a:cs typeface="Bellota Text"/>
                <a:sym typeface="Bellota Tex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-GB" sz="1200" u="none" cap="none" strike="noStrik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, and infographics &amp; images by </a:t>
            </a:r>
            <a:r>
              <a:rPr b="0" i="0" lang="en-GB" sz="1200" u="none" cap="none" strike="noStrike">
                <a:solidFill>
                  <a:schemeClr val="dk1"/>
                </a:solidFill>
                <a:uFill>
                  <a:noFill/>
                </a:uFill>
                <a:latin typeface="Bellota Text"/>
                <a:ea typeface="Bellota Text"/>
                <a:cs typeface="Bellota Text"/>
                <a:sym typeface="Bellota Tex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-GB" sz="1200" u="none" cap="none" strike="noStrik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. </a:t>
            </a:r>
            <a:endParaRPr b="0" i="0" sz="1200" u="none" cap="none" strike="noStrike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365" name="Google Shape;365;p46"/>
          <p:cNvSpPr txBox="1"/>
          <p:nvPr>
            <p:ph idx="2" type="subTitle"/>
          </p:nvPr>
        </p:nvSpPr>
        <p:spPr>
          <a:xfrm>
            <a:off x="1080000" y="4079825"/>
            <a:ext cx="34920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6"/>
          <p:cNvSpPr/>
          <p:nvPr/>
        </p:nvSpPr>
        <p:spPr>
          <a:xfrm flipH="1" rot="6056153">
            <a:off x="4839488" y="1331452"/>
            <a:ext cx="5633365" cy="4872827"/>
          </a:xfrm>
          <a:custGeom>
            <a:rect b="b" l="l" r="r" t="t"/>
            <a:pathLst>
              <a:path extrusionOk="0" h="38843" w="50512">
                <a:moveTo>
                  <a:pt x="19338" y="1"/>
                </a:moveTo>
                <a:lnTo>
                  <a:pt x="17528" y="144"/>
                </a:lnTo>
                <a:lnTo>
                  <a:pt x="15766" y="525"/>
                </a:lnTo>
                <a:lnTo>
                  <a:pt x="14075" y="1144"/>
                </a:lnTo>
                <a:lnTo>
                  <a:pt x="12432" y="2001"/>
                </a:lnTo>
                <a:lnTo>
                  <a:pt x="11646" y="2549"/>
                </a:lnTo>
                <a:lnTo>
                  <a:pt x="11098" y="2978"/>
                </a:lnTo>
                <a:lnTo>
                  <a:pt x="10288" y="3883"/>
                </a:lnTo>
                <a:lnTo>
                  <a:pt x="9788" y="4835"/>
                </a:lnTo>
                <a:lnTo>
                  <a:pt x="9526" y="5812"/>
                </a:lnTo>
                <a:lnTo>
                  <a:pt x="9503" y="6836"/>
                </a:lnTo>
                <a:lnTo>
                  <a:pt x="9645" y="7907"/>
                </a:lnTo>
                <a:lnTo>
                  <a:pt x="10098" y="9527"/>
                </a:lnTo>
                <a:lnTo>
                  <a:pt x="10527" y="10598"/>
                </a:lnTo>
                <a:lnTo>
                  <a:pt x="10765" y="11241"/>
                </a:lnTo>
                <a:lnTo>
                  <a:pt x="11146" y="12503"/>
                </a:lnTo>
                <a:lnTo>
                  <a:pt x="11384" y="13742"/>
                </a:lnTo>
                <a:lnTo>
                  <a:pt x="11503" y="14980"/>
                </a:lnTo>
                <a:lnTo>
                  <a:pt x="11432" y="16195"/>
                </a:lnTo>
                <a:lnTo>
                  <a:pt x="11217" y="17385"/>
                </a:lnTo>
                <a:lnTo>
                  <a:pt x="10789" y="18528"/>
                </a:lnTo>
                <a:lnTo>
                  <a:pt x="10169" y="19624"/>
                </a:lnTo>
                <a:lnTo>
                  <a:pt x="9765" y="20172"/>
                </a:lnTo>
                <a:lnTo>
                  <a:pt x="9312" y="20743"/>
                </a:lnTo>
                <a:lnTo>
                  <a:pt x="8240" y="21767"/>
                </a:lnTo>
                <a:lnTo>
                  <a:pt x="6454" y="23125"/>
                </a:lnTo>
                <a:lnTo>
                  <a:pt x="3978" y="24839"/>
                </a:lnTo>
                <a:lnTo>
                  <a:pt x="2287" y="26268"/>
                </a:lnTo>
                <a:lnTo>
                  <a:pt x="1287" y="27340"/>
                </a:lnTo>
                <a:lnTo>
                  <a:pt x="858" y="27935"/>
                </a:lnTo>
                <a:lnTo>
                  <a:pt x="644" y="28316"/>
                </a:lnTo>
                <a:lnTo>
                  <a:pt x="310" y="29150"/>
                </a:lnTo>
                <a:lnTo>
                  <a:pt x="96" y="30102"/>
                </a:lnTo>
                <a:lnTo>
                  <a:pt x="1" y="31126"/>
                </a:lnTo>
                <a:lnTo>
                  <a:pt x="24" y="32150"/>
                </a:lnTo>
                <a:lnTo>
                  <a:pt x="191" y="33150"/>
                </a:lnTo>
                <a:lnTo>
                  <a:pt x="453" y="34079"/>
                </a:lnTo>
                <a:lnTo>
                  <a:pt x="810" y="34913"/>
                </a:lnTo>
                <a:lnTo>
                  <a:pt x="1048" y="35246"/>
                </a:lnTo>
                <a:lnTo>
                  <a:pt x="1168" y="35413"/>
                </a:lnTo>
                <a:lnTo>
                  <a:pt x="2049" y="36342"/>
                </a:lnTo>
                <a:lnTo>
                  <a:pt x="2977" y="37104"/>
                </a:lnTo>
                <a:lnTo>
                  <a:pt x="4192" y="37866"/>
                </a:lnTo>
                <a:lnTo>
                  <a:pt x="5668" y="38485"/>
                </a:lnTo>
                <a:lnTo>
                  <a:pt x="7407" y="38842"/>
                </a:lnTo>
                <a:lnTo>
                  <a:pt x="8860" y="38818"/>
                </a:lnTo>
                <a:lnTo>
                  <a:pt x="9884" y="38675"/>
                </a:lnTo>
                <a:lnTo>
                  <a:pt x="10431" y="38532"/>
                </a:lnTo>
                <a:lnTo>
                  <a:pt x="11527" y="38199"/>
                </a:lnTo>
                <a:lnTo>
                  <a:pt x="13837" y="37151"/>
                </a:lnTo>
                <a:lnTo>
                  <a:pt x="17409" y="35222"/>
                </a:lnTo>
                <a:lnTo>
                  <a:pt x="20934" y="33531"/>
                </a:lnTo>
                <a:lnTo>
                  <a:pt x="22624" y="33008"/>
                </a:lnTo>
                <a:lnTo>
                  <a:pt x="23720" y="32841"/>
                </a:lnTo>
                <a:lnTo>
                  <a:pt x="24768" y="32841"/>
                </a:lnTo>
                <a:lnTo>
                  <a:pt x="25792" y="33031"/>
                </a:lnTo>
                <a:lnTo>
                  <a:pt x="26744" y="33460"/>
                </a:lnTo>
                <a:lnTo>
                  <a:pt x="27625" y="34151"/>
                </a:lnTo>
                <a:lnTo>
                  <a:pt x="28054" y="34603"/>
                </a:lnTo>
                <a:lnTo>
                  <a:pt x="28483" y="35079"/>
                </a:lnTo>
                <a:lnTo>
                  <a:pt x="29483" y="35937"/>
                </a:lnTo>
                <a:lnTo>
                  <a:pt x="30626" y="36699"/>
                </a:lnTo>
                <a:lnTo>
                  <a:pt x="31912" y="37366"/>
                </a:lnTo>
                <a:lnTo>
                  <a:pt x="33293" y="37890"/>
                </a:lnTo>
                <a:lnTo>
                  <a:pt x="34746" y="38318"/>
                </a:lnTo>
                <a:lnTo>
                  <a:pt x="36270" y="38604"/>
                </a:lnTo>
                <a:lnTo>
                  <a:pt x="37794" y="38771"/>
                </a:lnTo>
                <a:lnTo>
                  <a:pt x="39342" y="38794"/>
                </a:lnTo>
                <a:lnTo>
                  <a:pt x="40842" y="38675"/>
                </a:lnTo>
                <a:lnTo>
                  <a:pt x="42319" y="38413"/>
                </a:lnTo>
                <a:lnTo>
                  <a:pt x="43700" y="38009"/>
                </a:lnTo>
                <a:lnTo>
                  <a:pt x="45010" y="37437"/>
                </a:lnTo>
                <a:lnTo>
                  <a:pt x="46177" y="36699"/>
                </a:lnTo>
                <a:lnTo>
                  <a:pt x="47201" y="35818"/>
                </a:lnTo>
                <a:lnTo>
                  <a:pt x="48034" y="34746"/>
                </a:lnTo>
                <a:lnTo>
                  <a:pt x="48392" y="34127"/>
                </a:lnTo>
                <a:lnTo>
                  <a:pt x="48701" y="33484"/>
                </a:lnTo>
                <a:lnTo>
                  <a:pt x="49297" y="32055"/>
                </a:lnTo>
                <a:lnTo>
                  <a:pt x="49797" y="30483"/>
                </a:lnTo>
                <a:lnTo>
                  <a:pt x="50178" y="28816"/>
                </a:lnTo>
                <a:lnTo>
                  <a:pt x="50416" y="27030"/>
                </a:lnTo>
                <a:lnTo>
                  <a:pt x="50511" y="25220"/>
                </a:lnTo>
                <a:lnTo>
                  <a:pt x="50416" y="23387"/>
                </a:lnTo>
                <a:lnTo>
                  <a:pt x="50106" y="21577"/>
                </a:lnTo>
                <a:lnTo>
                  <a:pt x="49582" y="19814"/>
                </a:lnTo>
                <a:lnTo>
                  <a:pt x="48796" y="18147"/>
                </a:lnTo>
                <a:lnTo>
                  <a:pt x="47749" y="16576"/>
                </a:lnTo>
                <a:lnTo>
                  <a:pt x="46391" y="15171"/>
                </a:lnTo>
                <a:lnTo>
                  <a:pt x="44724" y="13932"/>
                </a:lnTo>
                <a:lnTo>
                  <a:pt x="42724" y="12908"/>
                </a:lnTo>
                <a:lnTo>
                  <a:pt x="40342" y="12146"/>
                </a:lnTo>
                <a:lnTo>
                  <a:pt x="37580" y="11670"/>
                </a:lnTo>
                <a:lnTo>
                  <a:pt x="36008" y="11551"/>
                </a:lnTo>
                <a:lnTo>
                  <a:pt x="35675" y="11479"/>
                </a:lnTo>
                <a:lnTo>
                  <a:pt x="34746" y="10932"/>
                </a:lnTo>
                <a:lnTo>
                  <a:pt x="33746" y="10003"/>
                </a:lnTo>
                <a:lnTo>
                  <a:pt x="32912" y="8860"/>
                </a:lnTo>
                <a:lnTo>
                  <a:pt x="32650" y="8264"/>
                </a:lnTo>
                <a:lnTo>
                  <a:pt x="32317" y="7526"/>
                </a:lnTo>
                <a:lnTo>
                  <a:pt x="31364" y="6145"/>
                </a:lnTo>
                <a:lnTo>
                  <a:pt x="30864" y="5454"/>
                </a:lnTo>
                <a:lnTo>
                  <a:pt x="30388" y="4716"/>
                </a:lnTo>
                <a:lnTo>
                  <a:pt x="29316" y="3406"/>
                </a:lnTo>
                <a:lnTo>
                  <a:pt x="28078" y="2311"/>
                </a:lnTo>
                <a:lnTo>
                  <a:pt x="26625" y="1454"/>
                </a:lnTo>
                <a:lnTo>
                  <a:pt x="25792" y="1144"/>
                </a:lnTo>
                <a:lnTo>
                  <a:pt x="24887" y="811"/>
                </a:lnTo>
                <a:lnTo>
                  <a:pt x="23029" y="334"/>
                </a:lnTo>
                <a:lnTo>
                  <a:pt x="21196" y="72"/>
                </a:lnTo>
                <a:lnTo>
                  <a:pt x="193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6"/>
          <p:cNvSpPr/>
          <p:nvPr/>
        </p:nvSpPr>
        <p:spPr>
          <a:xfrm rot="10800000">
            <a:off x="4414942" y="3018250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6"/>
          <p:cNvSpPr/>
          <p:nvPr/>
        </p:nvSpPr>
        <p:spPr>
          <a:xfrm rot="10800000">
            <a:off x="539932" y="271335"/>
            <a:ext cx="540071" cy="53732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6"/>
          <p:cNvSpPr/>
          <p:nvPr/>
        </p:nvSpPr>
        <p:spPr>
          <a:xfrm rot="10800000">
            <a:off x="314896" y="3041474"/>
            <a:ext cx="206405" cy="205351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6"/>
          <p:cNvSpPr/>
          <p:nvPr/>
        </p:nvSpPr>
        <p:spPr>
          <a:xfrm rot="10800000">
            <a:off x="6558255" y="215036"/>
            <a:ext cx="162950" cy="162095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6"/>
          <p:cNvSpPr/>
          <p:nvPr/>
        </p:nvSpPr>
        <p:spPr>
          <a:xfrm rot="10800000">
            <a:off x="4357821" y="377129"/>
            <a:ext cx="642728" cy="639444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/>
          <p:nvPr>
            <p:ph type="title"/>
          </p:nvPr>
        </p:nvSpPr>
        <p:spPr>
          <a:xfrm>
            <a:off x="2826000" y="900000"/>
            <a:ext cx="34920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4" name="Google Shape;374;p47"/>
          <p:cNvSpPr txBox="1"/>
          <p:nvPr>
            <p:ph idx="1" type="subTitle"/>
          </p:nvPr>
        </p:nvSpPr>
        <p:spPr>
          <a:xfrm>
            <a:off x="2826000" y="1964275"/>
            <a:ext cx="5238000" cy="26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b="0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5" name="Google Shape;375;p47"/>
          <p:cNvSpPr/>
          <p:nvPr/>
        </p:nvSpPr>
        <p:spPr>
          <a:xfrm rot="6093530">
            <a:off x="-4429421" y="-326724"/>
            <a:ext cx="6976189" cy="6466339"/>
          </a:xfrm>
          <a:custGeom>
            <a:rect b="b" l="l" r="r" t="t"/>
            <a:pathLst>
              <a:path extrusionOk="0" h="38604" w="53655">
                <a:moveTo>
                  <a:pt x="45915" y="1"/>
                </a:moveTo>
                <a:lnTo>
                  <a:pt x="44724" y="215"/>
                </a:lnTo>
                <a:lnTo>
                  <a:pt x="43533" y="668"/>
                </a:lnTo>
                <a:lnTo>
                  <a:pt x="41795" y="1596"/>
                </a:lnTo>
                <a:lnTo>
                  <a:pt x="39580" y="3144"/>
                </a:lnTo>
                <a:lnTo>
                  <a:pt x="37437" y="4716"/>
                </a:lnTo>
                <a:lnTo>
                  <a:pt x="35889" y="5645"/>
                </a:lnTo>
                <a:lnTo>
                  <a:pt x="34865" y="6074"/>
                </a:lnTo>
                <a:lnTo>
                  <a:pt x="33864" y="6288"/>
                </a:lnTo>
                <a:lnTo>
                  <a:pt x="32888" y="6264"/>
                </a:lnTo>
                <a:lnTo>
                  <a:pt x="31912" y="5931"/>
                </a:lnTo>
                <a:lnTo>
                  <a:pt x="30959" y="5240"/>
                </a:lnTo>
                <a:lnTo>
                  <a:pt x="30483" y="4740"/>
                </a:lnTo>
                <a:lnTo>
                  <a:pt x="29840" y="4049"/>
                </a:lnTo>
                <a:lnTo>
                  <a:pt x="28244" y="2859"/>
                </a:lnTo>
                <a:lnTo>
                  <a:pt x="26387" y="1882"/>
                </a:lnTo>
                <a:lnTo>
                  <a:pt x="24386" y="1215"/>
                </a:lnTo>
                <a:lnTo>
                  <a:pt x="22338" y="882"/>
                </a:lnTo>
                <a:lnTo>
                  <a:pt x="20862" y="906"/>
                </a:lnTo>
                <a:lnTo>
                  <a:pt x="19909" y="1049"/>
                </a:lnTo>
                <a:lnTo>
                  <a:pt x="19004" y="1311"/>
                </a:lnTo>
                <a:lnTo>
                  <a:pt x="18171" y="1716"/>
                </a:lnTo>
                <a:lnTo>
                  <a:pt x="17409" y="2216"/>
                </a:lnTo>
                <a:lnTo>
                  <a:pt x="16766" y="2882"/>
                </a:lnTo>
                <a:lnTo>
                  <a:pt x="16480" y="3263"/>
                </a:lnTo>
                <a:lnTo>
                  <a:pt x="16265" y="3597"/>
                </a:lnTo>
                <a:lnTo>
                  <a:pt x="15956" y="4287"/>
                </a:lnTo>
                <a:lnTo>
                  <a:pt x="15670" y="5407"/>
                </a:lnTo>
                <a:lnTo>
                  <a:pt x="15527" y="7764"/>
                </a:lnTo>
                <a:lnTo>
                  <a:pt x="15408" y="10003"/>
                </a:lnTo>
                <a:lnTo>
                  <a:pt x="15146" y="10979"/>
                </a:lnTo>
                <a:lnTo>
                  <a:pt x="14860" y="11551"/>
                </a:lnTo>
                <a:lnTo>
                  <a:pt x="14432" y="12051"/>
                </a:lnTo>
                <a:lnTo>
                  <a:pt x="13860" y="12456"/>
                </a:lnTo>
                <a:lnTo>
                  <a:pt x="13122" y="12765"/>
                </a:lnTo>
                <a:lnTo>
                  <a:pt x="12193" y="12980"/>
                </a:lnTo>
                <a:lnTo>
                  <a:pt x="11645" y="13027"/>
                </a:lnTo>
                <a:lnTo>
                  <a:pt x="10741" y="13051"/>
                </a:lnTo>
                <a:lnTo>
                  <a:pt x="8907" y="12956"/>
                </a:lnTo>
                <a:lnTo>
                  <a:pt x="7097" y="12813"/>
                </a:lnTo>
                <a:lnTo>
                  <a:pt x="5287" y="12765"/>
                </a:lnTo>
                <a:lnTo>
                  <a:pt x="4430" y="12861"/>
                </a:lnTo>
                <a:lnTo>
                  <a:pt x="3977" y="12932"/>
                </a:lnTo>
                <a:lnTo>
                  <a:pt x="3168" y="13242"/>
                </a:lnTo>
                <a:lnTo>
                  <a:pt x="2405" y="13718"/>
                </a:lnTo>
                <a:lnTo>
                  <a:pt x="1739" y="14313"/>
                </a:lnTo>
                <a:lnTo>
                  <a:pt x="1167" y="15028"/>
                </a:lnTo>
                <a:lnTo>
                  <a:pt x="715" y="15814"/>
                </a:lnTo>
                <a:lnTo>
                  <a:pt x="357" y="16647"/>
                </a:lnTo>
                <a:lnTo>
                  <a:pt x="143" y="17504"/>
                </a:lnTo>
                <a:lnTo>
                  <a:pt x="72" y="17933"/>
                </a:lnTo>
                <a:lnTo>
                  <a:pt x="0" y="18695"/>
                </a:lnTo>
                <a:lnTo>
                  <a:pt x="72" y="20172"/>
                </a:lnTo>
                <a:lnTo>
                  <a:pt x="357" y="21600"/>
                </a:lnTo>
                <a:lnTo>
                  <a:pt x="881" y="22934"/>
                </a:lnTo>
                <a:lnTo>
                  <a:pt x="1620" y="24149"/>
                </a:lnTo>
                <a:lnTo>
                  <a:pt x="2572" y="25173"/>
                </a:lnTo>
                <a:lnTo>
                  <a:pt x="3715" y="25982"/>
                </a:lnTo>
                <a:lnTo>
                  <a:pt x="5073" y="26554"/>
                </a:lnTo>
                <a:lnTo>
                  <a:pt x="5811" y="26721"/>
                </a:lnTo>
                <a:lnTo>
                  <a:pt x="6787" y="26935"/>
                </a:lnTo>
                <a:lnTo>
                  <a:pt x="8026" y="27316"/>
                </a:lnTo>
                <a:lnTo>
                  <a:pt x="8740" y="27649"/>
                </a:lnTo>
                <a:lnTo>
                  <a:pt x="9359" y="28078"/>
                </a:lnTo>
                <a:lnTo>
                  <a:pt x="9883" y="28626"/>
                </a:lnTo>
                <a:lnTo>
                  <a:pt x="10312" y="29340"/>
                </a:lnTo>
                <a:lnTo>
                  <a:pt x="10669" y="30197"/>
                </a:lnTo>
                <a:lnTo>
                  <a:pt x="10812" y="30721"/>
                </a:lnTo>
                <a:lnTo>
                  <a:pt x="11026" y="31507"/>
                </a:lnTo>
                <a:lnTo>
                  <a:pt x="11622" y="32936"/>
                </a:lnTo>
                <a:lnTo>
                  <a:pt x="12503" y="34151"/>
                </a:lnTo>
                <a:lnTo>
                  <a:pt x="13694" y="35127"/>
                </a:lnTo>
                <a:lnTo>
                  <a:pt x="14432" y="35484"/>
                </a:lnTo>
                <a:lnTo>
                  <a:pt x="14837" y="35651"/>
                </a:lnTo>
                <a:lnTo>
                  <a:pt x="15742" y="35913"/>
                </a:lnTo>
                <a:lnTo>
                  <a:pt x="17147" y="36127"/>
                </a:lnTo>
                <a:lnTo>
                  <a:pt x="19052" y="36008"/>
                </a:lnTo>
                <a:lnTo>
                  <a:pt x="20457" y="35651"/>
                </a:lnTo>
                <a:lnTo>
                  <a:pt x="21314" y="35294"/>
                </a:lnTo>
                <a:lnTo>
                  <a:pt x="21719" y="35079"/>
                </a:lnTo>
                <a:lnTo>
                  <a:pt x="22576" y="34532"/>
                </a:lnTo>
                <a:lnTo>
                  <a:pt x="24458" y="33389"/>
                </a:lnTo>
                <a:lnTo>
                  <a:pt x="25934" y="32746"/>
                </a:lnTo>
                <a:lnTo>
                  <a:pt x="26934" y="32555"/>
                </a:lnTo>
                <a:lnTo>
                  <a:pt x="27911" y="32627"/>
                </a:lnTo>
                <a:lnTo>
                  <a:pt x="28887" y="33055"/>
                </a:lnTo>
                <a:lnTo>
                  <a:pt x="29340" y="33436"/>
                </a:lnTo>
                <a:lnTo>
                  <a:pt x="30888" y="34889"/>
                </a:lnTo>
                <a:lnTo>
                  <a:pt x="33055" y="36723"/>
                </a:lnTo>
                <a:lnTo>
                  <a:pt x="34364" y="37413"/>
                </a:lnTo>
                <a:lnTo>
                  <a:pt x="35341" y="37794"/>
                </a:lnTo>
                <a:lnTo>
                  <a:pt x="35889" y="37937"/>
                </a:lnTo>
                <a:lnTo>
                  <a:pt x="37270" y="38271"/>
                </a:lnTo>
                <a:lnTo>
                  <a:pt x="39627" y="38556"/>
                </a:lnTo>
                <a:lnTo>
                  <a:pt x="41294" y="38604"/>
                </a:lnTo>
                <a:lnTo>
                  <a:pt x="42962" y="38509"/>
                </a:lnTo>
                <a:lnTo>
                  <a:pt x="44557" y="38199"/>
                </a:lnTo>
                <a:lnTo>
                  <a:pt x="46034" y="37675"/>
                </a:lnTo>
                <a:lnTo>
                  <a:pt x="47320" y="36889"/>
                </a:lnTo>
                <a:lnTo>
                  <a:pt x="47867" y="36389"/>
                </a:lnTo>
                <a:lnTo>
                  <a:pt x="48177" y="36056"/>
                </a:lnTo>
                <a:lnTo>
                  <a:pt x="48653" y="35365"/>
                </a:lnTo>
                <a:lnTo>
                  <a:pt x="48963" y="34603"/>
                </a:lnTo>
                <a:lnTo>
                  <a:pt x="49177" y="33817"/>
                </a:lnTo>
                <a:lnTo>
                  <a:pt x="49272" y="32603"/>
                </a:lnTo>
                <a:lnTo>
                  <a:pt x="49034" y="30888"/>
                </a:lnTo>
                <a:lnTo>
                  <a:pt x="48510" y="29150"/>
                </a:lnTo>
                <a:lnTo>
                  <a:pt x="47796" y="27435"/>
                </a:lnTo>
                <a:lnTo>
                  <a:pt x="46605" y="25077"/>
                </a:lnTo>
                <a:lnTo>
                  <a:pt x="45891" y="23768"/>
                </a:lnTo>
                <a:lnTo>
                  <a:pt x="45510" y="23029"/>
                </a:lnTo>
                <a:lnTo>
                  <a:pt x="44795" y="21386"/>
                </a:lnTo>
                <a:lnTo>
                  <a:pt x="44533" y="20148"/>
                </a:lnTo>
                <a:lnTo>
                  <a:pt x="44557" y="19362"/>
                </a:lnTo>
                <a:lnTo>
                  <a:pt x="44795" y="18648"/>
                </a:lnTo>
                <a:lnTo>
                  <a:pt x="45343" y="18028"/>
                </a:lnTo>
                <a:lnTo>
                  <a:pt x="45748" y="17766"/>
                </a:lnTo>
                <a:lnTo>
                  <a:pt x="46534" y="17362"/>
                </a:lnTo>
                <a:lnTo>
                  <a:pt x="48153" y="16766"/>
                </a:lnTo>
                <a:lnTo>
                  <a:pt x="49725" y="16171"/>
                </a:lnTo>
                <a:lnTo>
                  <a:pt x="50820" y="15528"/>
                </a:lnTo>
                <a:lnTo>
                  <a:pt x="51487" y="14956"/>
                </a:lnTo>
                <a:lnTo>
                  <a:pt x="51797" y="14575"/>
                </a:lnTo>
                <a:lnTo>
                  <a:pt x="52130" y="14147"/>
                </a:lnTo>
                <a:lnTo>
                  <a:pt x="52654" y="13194"/>
                </a:lnTo>
                <a:lnTo>
                  <a:pt x="53083" y="12194"/>
                </a:lnTo>
                <a:lnTo>
                  <a:pt x="53392" y="11146"/>
                </a:lnTo>
                <a:lnTo>
                  <a:pt x="53583" y="10074"/>
                </a:lnTo>
                <a:lnTo>
                  <a:pt x="53654" y="8955"/>
                </a:lnTo>
                <a:lnTo>
                  <a:pt x="53607" y="7860"/>
                </a:lnTo>
                <a:lnTo>
                  <a:pt x="53464" y="6764"/>
                </a:lnTo>
                <a:lnTo>
                  <a:pt x="53178" y="5692"/>
                </a:lnTo>
                <a:lnTo>
                  <a:pt x="52821" y="4668"/>
                </a:lnTo>
                <a:lnTo>
                  <a:pt x="52321" y="3716"/>
                </a:lnTo>
                <a:lnTo>
                  <a:pt x="51749" y="2835"/>
                </a:lnTo>
                <a:lnTo>
                  <a:pt x="51035" y="2025"/>
                </a:lnTo>
                <a:lnTo>
                  <a:pt x="50249" y="1334"/>
                </a:lnTo>
                <a:lnTo>
                  <a:pt x="49344" y="763"/>
                </a:lnTo>
                <a:lnTo>
                  <a:pt x="48320" y="310"/>
                </a:lnTo>
                <a:lnTo>
                  <a:pt x="47796" y="144"/>
                </a:lnTo>
                <a:lnTo>
                  <a:pt x="47153" y="25"/>
                </a:lnTo>
                <a:lnTo>
                  <a:pt x="4591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7"/>
          <p:cNvSpPr/>
          <p:nvPr/>
        </p:nvSpPr>
        <p:spPr>
          <a:xfrm rot="10800000">
            <a:off x="7933274" y="2175057"/>
            <a:ext cx="793297" cy="789245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7"/>
          <p:cNvSpPr/>
          <p:nvPr/>
        </p:nvSpPr>
        <p:spPr>
          <a:xfrm rot="10800000">
            <a:off x="8296487" y="4239347"/>
            <a:ext cx="662424" cy="659051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7"/>
          <p:cNvSpPr/>
          <p:nvPr/>
        </p:nvSpPr>
        <p:spPr>
          <a:xfrm rot="10800000">
            <a:off x="1925932" y="497160"/>
            <a:ext cx="540071" cy="53732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7"/>
          <p:cNvSpPr/>
          <p:nvPr/>
        </p:nvSpPr>
        <p:spPr>
          <a:xfrm rot="10800000">
            <a:off x="2240519" y="4655314"/>
            <a:ext cx="292079" cy="290598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7"/>
          <p:cNvSpPr/>
          <p:nvPr/>
        </p:nvSpPr>
        <p:spPr>
          <a:xfrm rot="10800000">
            <a:off x="5982105" y="292211"/>
            <a:ext cx="162950" cy="162095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7"/>
          <p:cNvSpPr/>
          <p:nvPr/>
        </p:nvSpPr>
        <p:spPr>
          <a:xfrm rot="10800000">
            <a:off x="6827080" y="4410336"/>
            <a:ext cx="162950" cy="162095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7"/>
          <p:cNvSpPr/>
          <p:nvPr/>
        </p:nvSpPr>
        <p:spPr>
          <a:xfrm rot="3074546">
            <a:off x="6570605" y="-2447611"/>
            <a:ext cx="5573970" cy="4010466"/>
          </a:xfrm>
          <a:custGeom>
            <a:rect b="b" l="l" r="r" t="t"/>
            <a:pathLst>
              <a:path extrusionOk="0" h="38604" w="53655">
                <a:moveTo>
                  <a:pt x="45915" y="1"/>
                </a:moveTo>
                <a:lnTo>
                  <a:pt x="44724" y="215"/>
                </a:lnTo>
                <a:lnTo>
                  <a:pt x="43533" y="668"/>
                </a:lnTo>
                <a:lnTo>
                  <a:pt x="41795" y="1596"/>
                </a:lnTo>
                <a:lnTo>
                  <a:pt x="39580" y="3144"/>
                </a:lnTo>
                <a:lnTo>
                  <a:pt x="37437" y="4716"/>
                </a:lnTo>
                <a:lnTo>
                  <a:pt x="35889" y="5645"/>
                </a:lnTo>
                <a:lnTo>
                  <a:pt x="34865" y="6074"/>
                </a:lnTo>
                <a:lnTo>
                  <a:pt x="33864" y="6288"/>
                </a:lnTo>
                <a:lnTo>
                  <a:pt x="32888" y="6264"/>
                </a:lnTo>
                <a:lnTo>
                  <a:pt x="31912" y="5931"/>
                </a:lnTo>
                <a:lnTo>
                  <a:pt x="30959" y="5240"/>
                </a:lnTo>
                <a:lnTo>
                  <a:pt x="30483" y="4740"/>
                </a:lnTo>
                <a:lnTo>
                  <a:pt x="29840" y="4049"/>
                </a:lnTo>
                <a:lnTo>
                  <a:pt x="28244" y="2859"/>
                </a:lnTo>
                <a:lnTo>
                  <a:pt x="26387" y="1882"/>
                </a:lnTo>
                <a:lnTo>
                  <a:pt x="24386" y="1215"/>
                </a:lnTo>
                <a:lnTo>
                  <a:pt x="22338" y="882"/>
                </a:lnTo>
                <a:lnTo>
                  <a:pt x="20862" y="906"/>
                </a:lnTo>
                <a:lnTo>
                  <a:pt x="19909" y="1049"/>
                </a:lnTo>
                <a:lnTo>
                  <a:pt x="19004" y="1311"/>
                </a:lnTo>
                <a:lnTo>
                  <a:pt x="18171" y="1716"/>
                </a:lnTo>
                <a:lnTo>
                  <a:pt x="17409" y="2216"/>
                </a:lnTo>
                <a:lnTo>
                  <a:pt x="16766" y="2882"/>
                </a:lnTo>
                <a:lnTo>
                  <a:pt x="16480" y="3263"/>
                </a:lnTo>
                <a:lnTo>
                  <a:pt x="16265" y="3597"/>
                </a:lnTo>
                <a:lnTo>
                  <a:pt x="15956" y="4287"/>
                </a:lnTo>
                <a:lnTo>
                  <a:pt x="15670" y="5407"/>
                </a:lnTo>
                <a:lnTo>
                  <a:pt x="15527" y="7764"/>
                </a:lnTo>
                <a:lnTo>
                  <a:pt x="15408" y="10003"/>
                </a:lnTo>
                <a:lnTo>
                  <a:pt x="15146" y="10979"/>
                </a:lnTo>
                <a:lnTo>
                  <a:pt x="14860" y="11551"/>
                </a:lnTo>
                <a:lnTo>
                  <a:pt x="14432" y="12051"/>
                </a:lnTo>
                <a:lnTo>
                  <a:pt x="13860" y="12456"/>
                </a:lnTo>
                <a:lnTo>
                  <a:pt x="13122" y="12765"/>
                </a:lnTo>
                <a:lnTo>
                  <a:pt x="12193" y="12980"/>
                </a:lnTo>
                <a:lnTo>
                  <a:pt x="11645" y="13027"/>
                </a:lnTo>
                <a:lnTo>
                  <a:pt x="10741" y="13051"/>
                </a:lnTo>
                <a:lnTo>
                  <a:pt x="8907" y="12956"/>
                </a:lnTo>
                <a:lnTo>
                  <a:pt x="7097" y="12813"/>
                </a:lnTo>
                <a:lnTo>
                  <a:pt x="5287" y="12765"/>
                </a:lnTo>
                <a:lnTo>
                  <a:pt x="4430" y="12861"/>
                </a:lnTo>
                <a:lnTo>
                  <a:pt x="3977" y="12932"/>
                </a:lnTo>
                <a:lnTo>
                  <a:pt x="3168" y="13242"/>
                </a:lnTo>
                <a:lnTo>
                  <a:pt x="2405" y="13718"/>
                </a:lnTo>
                <a:lnTo>
                  <a:pt x="1739" y="14313"/>
                </a:lnTo>
                <a:lnTo>
                  <a:pt x="1167" y="15028"/>
                </a:lnTo>
                <a:lnTo>
                  <a:pt x="715" y="15814"/>
                </a:lnTo>
                <a:lnTo>
                  <a:pt x="357" y="16647"/>
                </a:lnTo>
                <a:lnTo>
                  <a:pt x="143" y="17504"/>
                </a:lnTo>
                <a:lnTo>
                  <a:pt x="72" y="17933"/>
                </a:lnTo>
                <a:lnTo>
                  <a:pt x="0" y="18695"/>
                </a:lnTo>
                <a:lnTo>
                  <a:pt x="72" y="20172"/>
                </a:lnTo>
                <a:lnTo>
                  <a:pt x="357" y="21600"/>
                </a:lnTo>
                <a:lnTo>
                  <a:pt x="881" y="22934"/>
                </a:lnTo>
                <a:lnTo>
                  <a:pt x="1620" y="24149"/>
                </a:lnTo>
                <a:lnTo>
                  <a:pt x="2572" y="25173"/>
                </a:lnTo>
                <a:lnTo>
                  <a:pt x="3715" y="25982"/>
                </a:lnTo>
                <a:lnTo>
                  <a:pt x="5073" y="26554"/>
                </a:lnTo>
                <a:lnTo>
                  <a:pt x="5811" y="26721"/>
                </a:lnTo>
                <a:lnTo>
                  <a:pt x="6787" y="26935"/>
                </a:lnTo>
                <a:lnTo>
                  <a:pt x="8026" y="27316"/>
                </a:lnTo>
                <a:lnTo>
                  <a:pt x="8740" y="27649"/>
                </a:lnTo>
                <a:lnTo>
                  <a:pt x="9359" y="28078"/>
                </a:lnTo>
                <a:lnTo>
                  <a:pt x="9883" y="28626"/>
                </a:lnTo>
                <a:lnTo>
                  <a:pt x="10312" y="29340"/>
                </a:lnTo>
                <a:lnTo>
                  <a:pt x="10669" y="30197"/>
                </a:lnTo>
                <a:lnTo>
                  <a:pt x="10812" y="30721"/>
                </a:lnTo>
                <a:lnTo>
                  <a:pt x="11026" y="31507"/>
                </a:lnTo>
                <a:lnTo>
                  <a:pt x="11622" y="32936"/>
                </a:lnTo>
                <a:lnTo>
                  <a:pt x="12503" y="34151"/>
                </a:lnTo>
                <a:lnTo>
                  <a:pt x="13694" y="35127"/>
                </a:lnTo>
                <a:lnTo>
                  <a:pt x="14432" y="35484"/>
                </a:lnTo>
                <a:lnTo>
                  <a:pt x="14837" y="35651"/>
                </a:lnTo>
                <a:lnTo>
                  <a:pt x="15742" y="35913"/>
                </a:lnTo>
                <a:lnTo>
                  <a:pt x="17147" y="36127"/>
                </a:lnTo>
                <a:lnTo>
                  <a:pt x="19052" y="36008"/>
                </a:lnTo>
                <a:lnTo>
                  <a:pt x="20457" y="35651"/>
                </a:lnTo>
                <a:lnTo>
                  <a:pt x="21314" y="35294"/>
                </a:lnTo>
                <a:lnTo>
                  <a:pt x="21719" y="35079"/>
                </a:lnTo>
                <a:lnTo>
                  <a:pt x="22576" y="34532"/>
                </a:lnTo>
                <a:lnTo>
                  <a:pt x="24458" y="33389"/>
                </a:lnTo>
                <a:lnTo>
                  <a:pt x="25934" y="32746"/>
                </a:lnTo>
                <a:lnTo>
                  <a:pt x="26934" y="32555"/>
                </a:lnTo>
                <a:lnTo>
                  <a:pt x="27911" y="32627"/>
                </a:lnTo>
                <a:lnTo>
                  <a:pt x="28887" y="33055"/>
                </a:lnTo>
                <a:lnTo>
                  <a:pt x="29340" y="33436"/>
                </a:lnTo>
                <a:lnTo>
                  <a:pt x="30888" y="34889"/>
                </a:lnTo>
                <a:lnTo>
                  <a:pt x="33055" y="36723"/>
                </a:lnTo>
                <a:lnTo>
                  <a:pt x="34364" y="37413"/>
                </a:lnTo>
                <a:lnTo>
                  <a:pt x="35341" y="37794"/>
                </a:lnTo>
                <a:lnTo>
                  <a:pt x="35889" y="37937"/>
                </a:lnTo>
                <a:lnTo>
                  <a:pt x="37270" y="38271"/>
                </a:lnTo>
                <a:lnTo>
                  <a:pt x="39627" y="38556"/>
                </a:lnTo>
                <a:lnTo>
                  <a:pt x="41294" y="38604"/>
                </a:lnTo>
                <a:lnTo>
                  <a:pt x="42962" y="38509"/>
                </a:lnTo>
                <a:lnTo>
                  <a:pt x="44557" y="38199"/>
                </a:lnTo>
                <a:lnTo>
                  <a:pt x="46034" y="37675"/>
                </a:lnTo>
                <a:lnTo>
                  <a:pt x="47320" y="36889"/>
                </a:lnTo>
                <a:lnTo>
                  <a:pt x="47867" y="36389"/>
                </a:lnTo>
                <a:lnTo>
                  <a:pt x="48177" y="36056"/>
                </a:lnTo>
                <a:lnTo>
                  <a:pt x="48653" y="35365"/>
                </a:lnTo>
                <a:lnTo>
                  <a:pt x="48963" y="34603"/>
                </a:lnTo>
                <a:lnTo>
                  <a:pt x="49177" y="33817"/>
                </a:lnTo>
                <a:lnTo>
                  <a:pt x="49272" y="32603"/>
                </a:lnTo>
                <a:lnTo>
                  <a:pt x="49034" y="30888"/>
                </a:lnTo>
                <a:lnTo>
                  <a:pt x="48510" y="29150"/>
                </a:lnTo>
                <a:lnTo>
                  <a:pt x="47796" y="27435"/>
                </a:lnTo>
                <a:lnTo>
                  <a:pt x="46605" y="25077"/>
                </a:lnTo>
                <a:lnTo>
                  <a:pt x="45891" y="23768"/>
                </a:lnTo>
                <a:lnTo>
                  <a:pt x="45510" y="23029"/>
                </a:lnTo>
                <a:lnTo>
                  <a:pt x="44795" y="21386"/>
                </a:lnTo>
                <a:lnTo>
                  <a:pt x="44533" y="20148"/>
                </a:lnTo>
                <a:lnTo>
                  <a:pt x="44557" y="19362"/>
                </a:lnTo>
                <a:lnTo>
                  <a:pt x="44795" y="18648"/>
                </a:lnTo>
                <a:lnTo>
                  <a:pt x="45343" y="18028"/>
                </a:lnTo>
                <a:lnTo>
                  <a:pt x="45748" y="17766"/>
                </a:lnTo>
                <a:lnTo>
                  <a:pt x="46534" y="17362"/>
                </a:lnTo>
                <a:lnTo>
                  <a:pt x="48153" y="16766"/>
                </a:lnTo>
                <a:lnTo>
                  <a:pt x="49725" y="16171"/>
                </a:lnTo>
                <a:lnTo>
                  <a:pt x="50820" y="15528"/>
                </a:lnTo>
                <a:lnTo>
                  <a:pt x="51487" y="14956"/>
                </a:lnTo>
                <a:lnTo>
                  <a:pt x="51797" y="14575"/>
                </a:lnTo>
                <a:lnTo>
                  <a:pt x="52130" y="14147"/>
                </a:lnTo>
                <a:lnTo>
                  <a:pt x="52654" y="13194"/>
                </a:lnTo>
                <a:lnTo>
                  <a:pt x="53083" y="12194"/>
                </a:lnTo>
                <a:lnTo>
                  <a:pt x="53392" y="11146"/>
                </a:lnTo>
                <a:lnTo>
                  <a:pt x="53583" y="10074"/>
                </a:lnTo>
                <a:lnTo>
                  <a:pt x="53654" y="8955"/>
                </a:lnTo>
                <a:lnTo>
                  <a:pt x="53607" y="7860"/>
                </a:lnTo>
                <a:lnTo>
                  <a:pt x="53464" y="6764"/>
                </a:lnTo>
                <a:lnTo>
                  <a:pt x="53178" y="5692"/>
                </a:lnTo>
                <a:lnTo>
                  <a:pt x="52821" y="4668"/>
                </a:lnTo>
                <a:lnTo>
                  <a:pt x="52321" y="3716"/>
                </a:lnTo>
                <a:lnTo>
                  <a:pt x="51749" y="2835"/>
                </a:lnTo>
                <a:lnTo>
                  <a:pt x="51035" y="2025"/>
                </a:lnTo>
                <a:lnTo>
                  <a:pt x="50249" y="1334"/>
                </a:lnTo>
                <a:lnTo>
                  <a:pt x="49344" y="763"/>
                </a:lnTo>
                <a:lnTo>
                  <a:pt x="48320" y="310"/>
                </a:lnTo>
                <a:lnTo>
                  <a:pt x="47796" y="144"/>
                </a:lnTo>
                <a:lnTo>
                  <a:pt x="47153" y="25"/>
                </a:lnTo>
                <a:lnTo>
                  <a:pt x="4591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7"/>
          <p:cNvSpPr/>
          <p:nvPr/>
        </p:nvSpPr>
        <p:spPr>
          <a:xfrm rot="10800000">
            <a:off x="4499948" y="4457695"/>
            <a:ext cx="566352" cy="56350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8"/>
          <p:cNvSpPr txBox="1"/>
          <p:nvPr>
            <p:ph type="title"/>
          </p:nvPr>
        </p:nvSpPr>
        <p:spPr>
          <a:xfrm>
            <a:off x="1583700" y="891425"/>
            <a:ext cx="597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/>
        </p:txBody>
      </p:sp>
      <p:sp>
        <p:nvSpPr>
          <p:cNvPr id="386" name="Google Shape;386;p48"/>
          <p:cNvSpPr txBox="1"/>
          <p:nvPr>
            <p:ph idx="1" type="subTitle"/>
          </p:nvPr>
        </p:nvSpPr>
        <p:spPr>
          <a:xfrm>
            <a:off x="4572000" y="2394000"/>
            <a:ext cx="2988300" cy="16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48"/>
          <p:cNvSpPr/>
          <p:nvPr/>
        </p:nvSpPr>
        <p:spPr>
          <a:xfrm rot="6332216">
            <a:off x="-1693826" y="-920397"/>
            <a:ext cx="4079058" cy="2920814"/>
          </a:xfrm>
          <a:custGeom>
            <a:rect b="b" l="l" r="r" t="t"/>
            <a:pathLst>
              <a:path extrusionOk="0" h="37628" w="56870">
                <a:moveTo>
                  <a:pt x="21029" y="1"/>
                </a:moveTo>
                <a:lnTo>
                  <a:pt x="19529" y="263"/>
                </a:lnTo>
                <a:lnTo>
                  <a:pt x="18766" y="525"/>
                </a:lnTo>
                <a:lnTo>
                  <a:pt x="18338" y="691"/>
                </a:lnTo>
                <a:lnTo>
                  <a:pt x="17600" y="1144"/>
                </a:lnTo>
                <a:lnTo>
                  <a:pt x="16599" y="1953"/>
                </a:lnTo>
                <a:lnTo>
                  <a:pt x="15504" y="3359"/>
                </a:lnTo>
                <a:lnTo>
                  <a:pt x="14551" y="5002"/>
                </a:lnTo>
                <a:lnTo>
                  <a:pt x="13623" y="6716"/>
                </a:lnTo>
                <a:lnTo>
                  <a:pt x="12646" y="8431"/>
                </a:lnTo>
                <a:lnTo>
                  <a:pt x="11503" y="10027"/>
                </a:lnTo>
                <a:lnTo>
                  <a:pt x="10479" y="11051"/>
                </a:lnTo>
                <a:lnTo>
                  <a:pt x="9693" y="11646"/>
                </a:lnTo>
                <a:lnTo>
                  <a:pt x="9241" y="11884"/>
                </a:lnTo>
                <a:lnTo>
                  <a:pt x="8883" y="12075"/>
                </a:lnTo>
                <a:lnTo>
                  <a:pt x="7859" y="12313"/>
                </a:lnTo>
                <a:lnTo>
                  <a:pt x="5883" y="12646"/>
                </a:lnTo>
                <a:lnTo>
                  <a:pt x="3716" y="13194"/>
                </a:lnTo>
                <a:lnTo>
                  <a:pt x="2382" y="13813"/>
                </a:lnTo>
                <a:lnTo>
                  <a:pt x="1501" y="14480"/>
                </a:lnTo>
                <a:lnTo>
                  <a:pt x="1001" y="15028"/>
                </a:lnTo>
                <a:lnTo>
                  <a:pt x="596" y="15694"/>
                </a:lnTo>
                <a:lnTo>
                  <a:pt x="310" y="16456"/>
                </a:lnTo>
                <a:lnTo>
                  <a:pt x="191" y="16885"/>
                </a:lnTo>
                <a:lnTo>
                  <a:pt x="72" y="17552"/>
                </a:lnTo>
                <a:lnTo>
                  <a:pt x="1" y="18981"/>
                </a:lnTo>
                <a:lnTo>
                  <a:pt x="120" y="20481"/>
                </a:lnTo>
                <a:lnTo>
                  <a:pt x="453" y="21934"/>
                </a:lnTo>
                <a:lnTo>
                  <a:pt x="1048" y="23315"/>
                </a:lnTo>
                <a:lnTo>
                  <a:pt x="1906" y="24506"/>
                </a:lnTo>
                <a:lnTo>
                  <a:pt x="3049" y="25434"/>
                </a:lnTo>
                <a:lnTo>
                  <a:pt x="4121" y="25911"/>
                </a:lnTo>
                <a:lnTo>
                  <a:pt x="4930" y="26125"/>
                </a:lnTo>
                <a:lnTo>
                  <a:pt x="5359" y="26173"/>
                </a:lnTo>
                <a:lnTo>
                  <a:pt x="6264" y="26244"/>
                </a:lnTo>
                <a:lnTo>
                  <a:pt x="8169" y="26268"/>
                </a:lnTo>
                <a:lnTo>
                  <a:pt x="11074" y="26196"/>
                </a:lnTo>
                <a:lnTo>
                  <a:pt x="13694" y="26339"/>
                </a:lnTo>
                <a:lnTo>
                  <a:pt x="14789" y="26601"/>
                </a:lnTo>
                <a:lnTo>
                  <a:pt x="15432" y="26863"/>
                </a:lnTo>
                <a:lnTo>
                  <a:pt x="15956" y="27220"/>
                </a:lnTo>
                <a:lnTo>
                  <a:pt x="16385" y="27673"/>
                </a:lnTo>
                <a:lnTo>
                  <a:pt x="16671" y="28245"/>
                </a:lnTo>
                <a:lnTo>
                  <a:pt x="16837" y="28959"/>
                </a:lnTo>
                <a:lnTo>
                  <a:pt x="16861" y="29364"/>
                </a:lnTo>
                <a:lnTo>
                  <a:pt x="16861" y="30221"/>
                </a:lnTo>
                <a:lnTo>
                  <a:pt x="16980" y="31936"/>
                </a:lnTo>
                <a:lnTo>
                  <a:pt x="17219" y="33555"/>
                </a:lnTo>
                <a:lnTo>
                  <a:pt x="17671" y="35008"/>
                </a:lnTo>
                <a:lnTo>
                  <a:pt x="18362" y="36222"/>
                </a:lnTo>
                <a:lnTo>
                  <a:pt x="19076" y="36913"/>
                </a:lnTo>
                <a:lnTo>
                  <a:pt x="19671" y="37270"/>
                </a:lnTo>
                <a:lnTo>
                  <a:pt x="20362" y="37508"/>
                </a:lnTo>
                <a:lnTo>
                  <a:pt x="21148" y="37627"/>
                </a:lnTo>
                <a:lnTo>
                  <a:pt x="22029" y="37627"/>
                </a:lnTo>
                <a:lnTo>
                  <a:pt x="23053" y="37484"/>
                </a:lnTo>
                <a:lnTo>
                  <a:pt x="23601" y="37365"/>
                </a:lnTo>
                <a:lnTo>
                  <a:pt x="24172" y="37199"/>
                </a:lnTo>
                <a:lnTo>
                  <a:pt x="25315" y="36675"/>
                </a:lnTo>
                <a:lnTo>
                  <a:pt x="27030" y="35579"/>
                </a:lnTo>
                <a:lnTo>
                  <a:pt x="30436" y="32650"/>
                </a:lnTo>
                <a:lnTo>
                  <a:pt x="33651" y="29626"/>
                </a:lnTo>
                <a:lnTo>
                  <a:pt x="35175" y="28459"/>
                </a:lnTo>
                <a:lnTo>
                  <a:pt x="36151" y="27887"/>
                </a:lnTo>
                <a:lnTo>
                  <a:pt x="37056" y="27506"/>
                </a:lnTo>
                <a:lnTo>
                  <a:pt x="37937" y="27387"/>
                </a:lnTo>
                <a:lnTo>
                  <a:pt x="38771" y="27578"/>
                </a:lnTo>
                <a:lnTo>
                  <a:pt x="39533" y="28078"/>
                </a:lnTo>
                <a:lnTo>
                  <a:pt x="39890" y="28483"/>
                </a:lnTo>
                <a:lnTo>
                  <a:pt x="40604" y="29340"/>
                </a:lnTo>
                <a:lnTo>
                  <a:pt x="42057" y="30864"/>
                </a:lnTo>
                <a:lnTo>
                  <a:pt x="43534" y="32079"/>
                </a:lnTo>
                <a:lnTo>
                  <a:pt x="45105" y="32960"/>
                </a:lnTo>
                <a:lnTo>
                  <a:pt x="46725" y="33484"/>
                </a:lnTo>
                <a:lnTo>
                  <a:pt x="48415" y="33627"/>
                </a:lnTo>
                <a:lnTo>
                  <a:pt x="50202" y="33341"/>
                </a:lnTo>
                <a:lnTo>
                  <a:pt x="52107" y="32579"/>
                </a:lnTo>
                <a:lnTo>
                  <a:pt x="53083" y="32007"/>
                </a:lnTo>
                <a:lnTo>
                  <a:pt x="53583" y="31650"/>
                </a:lnTo>
                <a:lnTo>
                  <a:pt x="54464" y="30816"/>
                </a:lnTo>
                <a:lnTo>
                  <a:pt x="55203" y="29769"/>
                </a:lnTo>
                <a:lnTo>
                  <a:pt x="55846" y="28554"/>
                </a:lnTo>
                <a:lnTo>
                  <a:pt x="56322" y="27220"/>
                </a:lnTo>
                <a:lnTo>
                  <a:pt x="56655" y="25815"/>
                </a:lnTo>
                <a:lnTo>
                  <a:pt x="56846" y="24339"/>
                </a:lnTo>
                <a:lnTo>
                  <a:pt x="56870" y="22839"/>
                </a:lnTo>
                <a:lnTo>
                  <a:pt x="56727" y="21362"/>
                </a:lnTo>
                <a:lnTo>
                  <a:pt x="56393" y="19933"/>
                </a:lnTo>
                <a:lnTo>
                  <a:pt x="55893" y="18576"/>
                </a:lnTo>
                <a:lnTo>
                  <a:pt x="55203" y="17361"/>
                </a:lnTo>
                <a:lnTo>
                  <a:pt x="54298" y="16290"/>
                </a:lnTo>
                <a:lnTo>
                  <a:pt x="53202" y="15385"/>
                </a:lnTo>
                <a:lnTo>
                  <a:pt x="51916" y="14718"/>
                </a:lnTo>
                <a:lnTo>
                  <a:pt x="50392" y="14313"/>
                </a:lnTo>
                <a:lnTo>
                  <a:pt x="49535" y="14218"/>
                </a:lnTo>
                <a:lnTo>
                  <a:pt x="46177" y="14027"/>
                </a:lnTo>
                <a:lnTo>
                  <a:pt x="40842" y="13908"/>
                </a:lnTo>
                <a:lnTo>
                  <a:pt x="37889" y="13718"/>
                </a:lnTo>
                <a:lnTo>
                  <a:pt x="36342" y="13432"/>
                </a:lnTo>
                <a:lnTo>
                  <a:pt x="35127" y="12908"/>
                </a:lnTo>
                <a:lnTo>
                  <a:pt x="34436" y="12313"/>
                </a:lnTo>
                <a:lnTo>
                  <a:pt x="34055" y="11813"/>
                </a:lnTo>
                <a:lnTo>
                  <a:pt x="33912" y="11527"/>
                </a:lnTo>
                <a:lnTo>
                  <a:pt x="33198" y="10098"/>
                </a:lnTo>
                <a:lnTo>
                  <a:pt x="31388" y="6954"/>
                </a:lnTo>
                <a:lnTo>
                  <a:pt x="29816" y="4740"/>
                </a:lnTo>
                <a:lnTo>
                  <a:pt x="28411" y="3168"/>
                </a:lnTo>
                <a:lnTo>
                  <a:pt x="27363" y="2239"/>
                </a:lnTo>
                <a:lnTo>
                  <a:pt x="26268" y="1406"/>
                </a:lnTo>
                <a:lnTo>
                  <a:pt x="25077" y="739"/>
                </a:lnTo>
                <a:lnTo>
                  <a:pt x="23815" y="263"/>
                </a:lnTo>
                <a:lnTo>
                  <a:pt x="2245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8"/>
          <p:cNvSpPr/>
          <p:nvPr/>
        </p:nvSpPr>
        <p:spPr>
          <a:xfrm rot="-78">
            <a:off x="6895444" y="-59270"/>
            <a:ext cx="6245179" cy="3654055"/>
          </a:xfrm>
          <a:custGeom>
            <a:rect b="b" l="l" r="r" t="t"/>
            <a:pathLst>
              <a:path extrusionOk="0" h="37628" w="56870">
                <a:moveTo>
                  <a:pt x="21029" y="1"/>
                </a:moveTo>
                <a:lnTo>
                  <a:pt x="19529" y="263"/>
                </a:lnTo>
                <a:lnTo>
                  <a:pt x="18766" y="525"/>
                </a:lnTo>
                <a:lnTo>
                  <a:pt x="18338" y="691"/>
                </a:lnTo>
                <a:lnTo>
                  <a:pt x="17600" y="1144"/>
                </a:lnTo>
                <a:lnTo>
                  <a:pt x="16599" y="1953"/>
                </a:lnTo>
                <a:lnTo>
                  <a:pt x="15504" y="3359"/>
                </a:lnTo>
                <a:lnTo>
                  <a:pt x="14551" y="5002"/>
                </a:lnTo>
                <a:lnTo>
                  <a:pt x="13623" y="6716"/>
                </a:lnTo>
                <a:lnTo>
                  <a:pt x="12646" y="8431"/>
                </a:lnTo>
                <a:lnTo>
                  <a:pt x="11503" y="10027"/>
                </a:lnTo>
                <a:lnTo>
                  <a:pt x="10479" y="11051"/>
                </a:lnTo>
                <a:lnTo>
                  <a:pt x="9693" y="11646"/>
                </a:lnTo>
                <a:lnTo>
                  <a:pt x="9241" y="11884"/>
                </a:lnTo>
                <a:lnTo>
                  <a:pt x="8883" y="12075"/>
                </a:lnTo>
                <a:lnTo>
                  <a:pt x="7859" y="12313"/>
                </a:lnTo>
                <a:lnTo>
                  <a:pt x="5883" y="12646"/>
                </a:lnTo>
                <a:lnTo>
                  <a:pt x="3716" y="13194"/>
                </a:lnTo>
                <a:lnTo>
                  <a:pt x="2382" y="13813"/>
                </a:lnTo>
                <a:lnTo>
                  <a:pt x="1501" y="14480"/>
                </a:lnTo>
                <a:lnTo>
                  <a:pt x="1001" y="15028"/>
                </a:lnTo>
                <a:lnTo>
                  <a:pt x="596" y="15694"/>
                </a:lnTo>
                <a:lnTo>
                  <a:pt x="310" y="16456"/>
                </a:lnTo>
                <a:lnTo>
                  <a:pt x="191" y="16885"/>
                </a:lnTo>
                <a:lnTo>
                  <a:pt x="72" y="17552"/>
                </a:lnTo>
                <a:lnTo>
                  <a:pt x="1" y="18981"/>
                </a:lnTo>
                <a:lnTo>
                  <a:pt x="120" y="20481"/>
                </a:lnTo>
                <a:lnTo>
                  <a:pt x="453" y="21934"/>
                </a:lnTo>
                <a:lnTo>
                  <a:pt x="1048" y="23315"/>
                </a:lnTo>
                <a:lnTo>
                  <a:pt x="1906" y="24506"/>
                </a:lnTo>
                <a:lnTo>
                  <a:pt x="3049" y="25434"/>
                </a:lnTo>
                <a:lnTo>
                  <a:pt x="4121" y="25911"/>
                </a:lnTo>
                <a:lnTo>
                  <a:pt x="4930" y="26125"/>
                </a:lnTo>
                <a:lnTo>
                  <a:pt x="5359" y="26173"/>
                </a:lnTo>
                <a:lnTo>
                  <a:pt x="6264" y="26244"/>
                </a:lnTo>
                <a:lnTo>
                  <a:pt x="8169" y="26268"/>
                </a:lnTo>
                <a:lnTo>
                  <a:pt x="11074" y="26196"/>
                </a:lnTo>
                <a:lnTo>
                  <a:pt x="13694" y="26339"/>
                </a:lnTo>
                <a:lnTo>
                  <a:pt x="14789" y="26601"/>
                </a:lnTo>
                <a:lnTo>
                  <a:pt x="15432" y="26863"/>
                </a:lnTo>
                <a:lnTo>
                  <a:pt x="15956" y="27220"/>
                </a:lnTo>
                <a:lnTo>
                  <a:pt x="16385" y="27673"/>
                </a:lnTo>
                <a:lnTo>
                  <a:pt x="16671" y="28245"/>
                </a:lnTo>
                <a:lnTo>
                  <a:pt x="16837" y="28959"/>
                </a:lnTo>
                <a:lnTo>
                  <a:pt x="16861" y="29364"/>
                </a:lnTo>
                <a:lnTo>
                  <a:pt x="16861" y="30221"/>
                </a:lnTo>
                <a:lnTo>
                  <a:pt x="16980" y="31936"/>
                </a:lnTo>
                <a:lnTo>
                  <a:pt x="17219" y="33555"/>
                </a:lnTo>
                <a:lnTo>
                  <a:pt x="17671" y="35008"/>
                </a:lnTo>
                <a:lnTo>
                  <a:pt x="18362" y="36222"/>
                </a:lnTo>
                <a:lnTo>
                  <a:pt x="19076" y="36913"/>
                </a:lnTo>
                <a:lnTo>
                  <a:pt x="19671" y="37270"/>
                </a:lnTo>
                <a:lnTo>
                  <a:pt x="20362" y="37508"/>
                </a:lnTo>
                <a:lnTo>
                  <a:pt x="21148" y="37627"/>
                </a:lnTo>
                <a:lnTo>
                  <a:pt x="22029" y="37627"/>
                </a:lnTo>
                <a:lnTo>
                  <a:pt x="23053" y="37484"/>
                </a:lnTo>
                <a:lnTo>
                  <a:pt x="23601" y="37365"/>
                </a:lnTo>
                <a:lnTo>
                  <a:pt x="24172" y="37199"/>
                </a:lnTo>
                <a:lnTo>
                  <a:pt x="25315" y="36675"/>
                </a:lnTo>
                <a:lnTo>
                  <a:pt x="27030" y="35579"/>
                </a:lnTo>
                <a:lnTo>
                  <a:pt x="30436" y="32650"/>
                </a:lnTo>
                <a:lnTo>
                  <a:pt x="33651" y="29626"/>
                </a:lnTo>
                <a:lnTo>
                  <a:pt x="35175" y="28459"/>
                </a:lnTo>
                <a:lnTo>
                  <a:pt x="36151" y="27887"/>
                </a:lnTo>
                <a:lnTo>
                  <a:pt x="37056" y="27506"/>
                </a:lnTo>
                <a:lnTo>
                  <a:pt x="37937" y="27387"/>
                </a:lnTo>
                <a:lnTo>
                  <a:pt x="38771" y="27578"/>
                </a:lnTo>
                <a:lnTo>
                  <a:pt x="39533" y="28078"/>
                </a:lnTo>
                <a:lnTo>
                  <a:pt x="39890" y="28483"/>
                </a:lnTo>
                <a:lnTo>
                  <a:pt x="40604" y="29340"/>
                </a:lnTo>
                <a:lnTo>
                  <a:pt x="42057" y="30864"/>
                </a:lnTo>
                <a:lnTo>
                  <a:pt x="43534" y="32079"/>
                </a:lnTo>
                <a:lnTo>
                  <a:pt x="45105" y="32960"/>
                </a:lnTo>
                <a:lnTo>
                  <a:pt x="46725" y="33484"/>
                </a:lnTo>
                <a:lnTo>
                  <a:pt x="48415" y="33627"/>
                </a:lnTo>
                <a:lnTo>
                  <a:pt x="50202" y="33341"/>
                </a:lnTo>
                <a:lnTo>
                  <a:pt x="52107" y="32579"/>
                </a:lnTo>
                <a:lnTo>
                  <a:pt x="53083" y="32007"/>
                </a:lnTo>
                <a:lnTo>
                  <a:pt x="53583" y="31650"/>
                </a:lnTo>
                <a:lnTo>
                  <a:pt x="54464" y="30816"/>
                </a:lnTo>
                <a:lnTo>
                  <a:pt x="55203" y="29769"/>
                </a:lnTo>
                <a:lnTo>
                  <a:pt x="55846" y="28554"/>
                </a:lnTo>
                <a:lnTo>
                  <a:pt x="56322" y="27220"/>
                </a:lnTo>
                <a:lnTo>
                  <a:pt x="56655" y="25815"/>
                </a:lnTo>
                <a:lnTo>
                  <a:pt x="56846" y="24339"/>
                </a:lnTo>
                <a:lnTo>
                  <a:pt x="56870" y="22839"/>
                </a:lnTo>
                <a:lnTo>
                  <a:pt x="56727" y="21362"/>
                </a:lnTo>
                <a:lnTo>
                  <a:pt x="56393" y="19933"/>
                </a:lnTo>
                <a:lnTo>
                  <a:pt x="55893" y="18576"/>
                </a:lnTo>
                <a:lnTo>
                  <a:pt x="55203" y="17361"/>
                </a:lnTo>
                <a:lnTo>
                  <a:pt x="54298" y="16290"/>
                </a:lnTo>
                <a:lnTo>
                  <a:pt x="53202" y="15385"/>
                </a:lnTo>
                <a:lnTo>
                  <a:pt x="51916" y="14718"/>
                </a:lnTo>
                <a:lnTo>
                  <a:pt x="50392" y="14313"/>
                </a:lnTo>
                <a:lnTo>
                  <a:pt x="49535" y="14218"/>
                </a:lnTo>
                <a:lnTo>
                  <a:pt x="46177" y="14027"/>
                </a:lnTo>
                <a:lnTo>
                  <a:pt x="40842" y="13908"/>
                </a:lnTo>
                <a:lnTo>
                  <a:pt x="37889" y="13718"/>
                </a:lnTo>
                <a:lnTo>
                  <a:pt x="36342" y="13432"/>
                </a:lnTo>
                <a:lnTo>
                  <a:pt x="35127" y="12908"/>
                </a:lnTo>
                <a:lnTo>
                  <a:pt x="34436" y="12313"/>
                </a:lnTo>
                <a:lnTo>
                  <a:pt x="34055" y="11813"/>
                </a:lnTo>
                <a:lnTo>
                  <a:pt x="33912" y="11527"/>
                </a:lnTo>
                <a:lnTo>
                  <a:pt x="33198" y="10098"/>
                </a:lnTo>
                <a:lnTo>
                  <a:pt x="31388" y="6954"/>
                </a:lnTo>
                <a:lnTo>
                  <a:pt x="29816" y="4740"/>
                </a:lnTo>
                <a:lnTo>
                  <a:pt x="28411" y="3168"/>
                </a:lnTo>
                <a:lnTo>
                  <a:pt x="27363" y="2239"/>
                </a:lnTo>
                <a:lnTo>
                  <a:pt x="26268" y="1406"/>
                </a:lnTo>
                <a:lnTo>
                  <a:pt x="25077" y="739"/>
                </a:lnTo>
                <a:lnTo>
                  <a:pt x="23815" y="263"/>
                </a:lnTo>
                <a:lnTo>
                  <a:pt x="2245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8"/>
          <p:cNvSpPr/>
          <p:nvPr/>
        </p:nvSpPr>
        <p:spPr>
          <a:xfrm rot="-90">
            <a:off x="4026919" y="4442916"/>
            <a:ext cx="5403787" cy="2920779"/>
          </a:xfrm>
          <a:custGeom>
            <a:rect b="b" l="l" r="r" t="t"/>
            <a:pathLst>
              <a:path extrusionOk="0" h="37628" w="56870">
                <a:moveTo>
                  <a:pt x="21029" y="1"/>
                </a:moveTo>
                <a:lnTo>
                  <a:pt x="19529" y="263"/>
                </a:lnTo>
                <a:lnTo>
                  <a:pt x="18766" y="525"/>
                </a:lnTo>
                <a:lnTo>
                  <a:pt x="18338" y="691"/>
                </a:lnTo>
                <a:lnTo>
                  <a:pt x="17600" y="1144"/>
                </a:lnTo>
                <a:lnTo>
                  <a:pt x="16599" y="1953"/>
                </a:lnTo>
                <a:lnTo>
                  <a:pt x="15504" y="3359"/>
                </a:lnTo>
                <a:lnTo>
                  <a:pt x="14551" y="5002"/>
                </a:lnTo>
                <a:lnTo>
                  <a:pt x="13623" y="6716"/>
                </a:lnTo>
                <a:lnTo>
                  <a:pt x="12646" y="8431"/>
                </a:lnTo>
                <a:lnTo>
                  <a:pt x="11503" y="10027"/>
                </a:lnTo>
                <a:lnTo>
                  <a:pt x="10479" y="11051"/>
                </a:lnTo>
                <a:lnTo>
                  <a:pt x="9693" y="11646"/>
                </a:lnTo>
                <a:lnTo>
                  <a:pt x="9241" y="11884"/>
                </a:lnTo>
                <a:lnTo>
                  <a:pt x="8883" y="12075"/>
                </a:lnTo>
                <a:lnTo>
                  <a:pt x="7859" y="12313"/>
                </a:lnTo>
                <a:lnTo>
                  <a:pt x="5883" y="12646"/>
                </a:lnTo>
                <a:lnTo>
                  <a:pt x="3716" y="13194"/>
                </a:lnTo>
                <a:lnTo>
                  <a:pt x="2382" y="13813"/>
                </a:lnTo>
                <a:lnTo>
                  <a:pt x="1501" y="14480"/>
                </a:lnTo>
                <a:lnTo>
                  <a:pt x="1001" y="15028"/>
                </a:lnTo>
                <a:lnTo>
                  <a:pt x="596" y="15694"/>
                </a:lnTo>
                <a:lnTo>
                  <a:pt x="310" y="16456"/>
                </a:lnTo>
                <a:lnTo>
                  <a:pt x="191" y="16885"/>
                </a:lnTo>
                <a:lnTo>
                  <a:pt x="72" y="17552"/>
                </a:lnTo>
                <a:lnTo>
                  <a:pt x="1" y="18981"/>
                </a:lnTo>
                <a:lnTo>
                  <a:pt x="120" y="20481"/>
                </a:lnTo>
                <a:lnTo>
                  <a:pt x="453" y="21934"/>
                </a:lnTo>
                <a:lnTo>
                  <a:pt x="1048" y="23315"/>
                </a:lnTo>
                <a:lnTo>
                  <a:pt x="1906" y="24506"/>
                </a:lnTo>
                <a:lnTo>
                  <a:pt x="3049" y="25434"/>
                </a:lnTo>
                <a:lnTo>
                  <a:pt x="4121" y="25911"/>
                </a:lnTo>
                <a:lnTo>
                  <a:pt x="4930" y="26125"/>
                </a:lnTo>
                <a:lnTo>
                  <a:pt x="5359" y="26173"/>
                </a:lnTo>
                <a:lnTo>
                  <a:pt x="6264" y="26244"/>
                </a:lnTo>
                <a:lnTo>
                  <a:pt x="8169" y="26268"/>
                </a:lnTo>
                <a:lnTo>
                  <a:pt x="11074" y="26196"/>
                </a:lnTo>
                <a:lnTo>
                  <a:pt x="13694" y="26339"/>
                </a:lnTo>
                <a:lnTo>
                  <a:pt x="14789" y="26601"/>
                </a:lnTo>
                <a:lnTo>
                  <a:pt x="15432" y="26863"/>
                </a:lnTo>
                <a:lnTo>
                  <a:pt x="15956" y="27220"/>
                </a:lnTo>
                <a:lnTo>
                  <a:pt x="16385" y="27673"/>
                </a:lnTo>
                <a:lnTo>
                  <a:pt x="16671" y="28245"/>
                </a:lnTo>
                <a:lnTo>
                  <a:pt x="16837" y="28959"/>
                </a:lnTo>
                <a:lnTo>
                  <a:pt x="16861" y="29364"/>
                </a:lnTo>
                <a:lnTo>
                  <a:pt x="16861" y="30221"/>
                </a:lnTo>
                <a:lnTo>
                  <a:pt x="16980" y="31936"/>
                </a:lnTo>
                <a:lnTo>
                  <a:pt x="17219" y="33555"/>
                </a:lnTo>
                <a:lnTo>
                  <a:pt x="17671" y="35008"/>
                </a:lnTo>
                <a:lnTo>
                  <a:pt x="18362" y="36222"/>
                </a:lnTo>
                <a:lnTo>
                  <a:pt x="19076" y="36913"/>
                </a:lnTo>
                <a:lnTo>
                  <a:pt x="19671" y="37270"/>
                </a:lnTo>
                <a:lnTo>
                  <a:pt x="20362" y="37508"/>
                </a:lnTo>
                <a:lnTo>
                  <a:pt x="21148" y="37627"/>
                </a:lnTo>
                <a:lnTo>
                  <a:pt x="22029" y="37627"/>
                </a:lnTo>
                <a:lnTo>
                  <a:pt x="23053" y="37484"/>
                </a:lnTo>
                <a:lnTo>
                  <a:pt x="23601" y="37365"/>
                </a:lnTo>
                <a:lnTo>
                  <a:pt x="24172" y="37199"/>
                </a:lnTo>
                <a:lnTo>
                  <a:pt x="25315" y="36675"/>
                </a:lnTo>
                <a:lnTo>
                  <a:pt x="27030" y="35579"/>
                </a:lnTo>
                <a:lnTo>
                  <a:pt x="30436" y="32650"/>
                </a:lnTo>
                <a:lnTo>
                  <a:pt x="33651" y="29626"/>
                </a:lnTo>
                <a:lnTo>
                  <a:pt x="35175" y="28459"/>
                </a:lnTo>
                <a:lnTo>
                  <a:pt x="36151" y="27887"/>
                </a:lnTo>
                <a:lnTo>
                  <a:pt x="37056" y="27506"/>
                </a:lnTo>
                <a:lnTo>
                  <a:pt x="37937" y="27387"/>
                </a:lnTo>
                <a:lnTo>
                  <a:pt x="38771" y="27578"/>
                </a:lnTo>
                <a:lnTo>
                  <a:pt x="39533" y="28078"/>
                </a:lnTo>
                <a:lnTo>
                  <a:pt x="39890" y="28483"/>
                </a:lnTo>
                <a:lnTo>
                  <a:pt x="40604" y="29340"/>
                </a:lnTo>
                <a:lnTo>
                  <a:pt x="42057" y="30864"/>
                </a:lnTo>
                <a:lnTo>
                  <a:pt x="43534" y="32079"/>
                </a:lnTo>
                <a:lnTo>
                  <a:pt x="45105" y="32960"/>
                </a:lnTo>
                <a:lnTo>
                  <a:pt x="46725" y="33484"/>
                </a:lnTo>
                <a:lnTo>
                  <a:pt x="48415" y="33627"/>
                </a:lnTo>
                <a:lnTo>
                  <a:pt x="50202" y="33341"/>
                </a:lnTo>
                <a:lnTo>
                  <a:pt x="52107" y="32579"/>
                </a:lnTo>
                <a:lnTo>
                  <a:pt x="53083" y="32007"/>
                </a:lnTo>
                <a:lnTo>
                  <a:pt x="53583" y="31650"/>
                </a:lnTo>
                <a:lnTo>
                  <a:pt x="54464" y="30816"/>
                </a:lnTo>
                <a:lnTo>
                  <a:pt x="55203" y="29769"/>
                </a:lnTo>
                <a:lnTo>
                  <a:pt x="55846" y="28554"/>
                </a:lnTo>
                <a:lnTo>
                  <a:pt x="56322" y="27220"/>
                </a:lnTo>
                <a:lnTo>
                  <a:pt x="56655" y="25815"/>
                </a:lnTo>
                <a:lnTo>
                  <a:pt x="56846" y="24339"/>
                </a:lnTo>
                <a:lnTo>
                  <a:pt x="56870" y="22839"/>
                </a:lnTo>
                <a:lnTo>
                  <a:pt x="56727" y="21362"/>
                </a:lnTo>
                <a:lnTo>
                  <a:pt x="56393" y="19933"/>
                </a:lnTo>
                <a:lnTo>
                  <a:pt x="55893" y="18576"/>
                </a:lnTo>
                <a:lnTo>
                  <a:pt x="55203" y="17361"/>
                </a:lnTo>
                <a:lnTo>
                  <a:pt x="54298" y="16290"/>
                </a:lnTo>
                <a:lnTo>
                  <a:pt x="53202" y="15385"/>
                </a:lnTo>
                <a:lnTo>
                  <a:pt x="51916" y="14718"/>
                </a:lnTo>
                <a:lnTo>
                  <a:pt x="50392" y="14313"/>
                </a:lnTo>
                <a:lnTo>
                  <a:pt x="49535" y="14218"/>
                </a:lnTo>
                <a:lnTo>
                  <a:pt x="46177" y="14027"/>
                </a:lnTo>
                <a:lnTo>
                  <a:pt x="40842" y="13908"/>
                </a:lnTo>
                <a:lnTo>
                  <a:pt x="37889" y="13718"/>
                </a:lnTo>
                <a:lnTo>
                  <a:pt x="36342" y="13432"/>
                </a:lnTo>
                <a:lnTo>
                  <a:pt x="35127" y="12908"/>
                </a:lnTo>
                <a:lnTo>
                  <a:pt x="34436" y="12313"/>
                </a:lnTo>
                <a:lnTo>
                  <a:pt x="34055" y="11813"/>
                </a:lnTo>
                <a:lnTo>
                  <a:pt x="33912" y="11527"/>
                </a:lnTo>
                <a:lnTo>
                  <a:pt x="33198" y="10098"/>
                </a:lnTo>
                <a:lnTo>
                  <a:pt x="31388" y="6954"/>
                </a:lnTo>
                <a:lnTo>
                  <a:pt x="29816" y="4740"/>
                </a:lnTo>
                <a:lnTo>
                  <a:pt x="28411" y="3168"/>
                </a:lnTo>
                <a:lnTo>
                  <a:pt x="27363" y="2239"/>
                </a:lnTo>
                <a:lnTo>
                  <a:pt x="26268" y="1406"/>
                </a:lnTo>
                <a:lnTo>
                  <a:pt x="25077" y="739"/>
                </a:lnTo>
                <a:lnTo>
                  <a:pt x="23815" y="263"/>
                </a:lnTo>
                <a:lnTo>
                  <a:pt x="2245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8"/>
          <p:cNvSpPr/>
          <p:nvPr/>
        </p:nvSpPr>
        <p:spPr>
          <a:xfrm rot="10800000">
            <a:off x="5477917" y="1883750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8"/>
          <p:cNvSpPr/>
          <p:nvPr/>
        </p:nvSpPr>
        <p:spPr>
          <a:xfrm rot="10800000">
            <a:off x="1843607" y="1024322"/>
            <a:ext cx="540071" cy="53732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8"/>
          <p:cNvSpPr/>
          <p:nvPr/>
        </p:nvSpPr>
        <p:spPr>
          <a:xfrm rot="10800000">
            <a:off x="356356" y="4666201"/>
            <a:ext cx="292079" cy="290598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8"/>
          <p:cNvSpPr/>
          <p:nvPr/>
        </p:nvSpPr>
        <p:spPr>
          <a:xfrm rot="10800000">
            <a:off x="4959880" y="4191336"/>
            <a:ext cx="162950" cy="162095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8"/>
          <p:cNvSpPr/>
          <p:nvPr/>
        </p:nvSpPr>
        <p:spPr>
          <a:xfrm rot="10800000">
            <a:off x="7736539" y="3758055"/>
            <a:ext cx="1033929" cy="1028647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8"/>
          <p:cNvSpPr/>
          <p:nvPr/>
        </p:nvSpPr>
        <p:spPr>
          <a:xfrm rot="10800000">
            <a:off x="6967249" y="210246"/>
            <a:ext cx="693274" cy="689755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4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9"/>
          <p:cNvSpPr txBox="1"/>
          <p:nvPr>
            <p:ph type="title"/>
          </p:nvPr>
        </p:nvSpPr>
        <p:spPr>
          <a:xfrm>
            <a:off x="1080000" y="900005"/>
            <a:ext cx="3492000" cy="14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/>
        </p:txBody>
      </p:sp>
      <p:sp>
        <p:nvSpPr>
          <p:cNvPr id="398" name="Google Shape;398;p49"/>
          <p:cNvSpPr txBox="1"/>
          <p:nvPr>
            <p:ph idx="1" type="subTitle"/>
          </p:nvPr>
        </p:nvSpPr>
        <p:spPr>
          <a:xfrm>
            <a:off x="5745450" y="1209000"/>
            <a:ext cx="2373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49"/>
          <p:cNvSpPr txBox="1"/>
          <p:nvPr>
            <p:ph idx="2" type="subTitle"/>
          </p:nvPr>
        </p:nvSpPr>
        <p:spPr>
          <a:xfrm>
            <a:off x="5745450" y="900000"/>
            <a:ext cx="2546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Josefin Sans"/>
              <a:buNone/>
              <a:defRPr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49"/>
          <p:cNvSpPr txBox="1"/>
          <p:nvPr>
            <p:ph idx="3" type="subTitle"/>
          </p:nvPr>
        </p:nvSpPr>
        <p:spPr>
          <a:xfrm>
            <a:off x="5745450" y="2537938"/>
            <a:ext cx="2373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49"/>
          <p:cNvSpPr txBox="1"/>
          <p:nvPr>
            <p:ph idx="4" type="subTitle"/>
          </p:nvPr>
        </p:nvSpPr>
        <p:spPr>
          <a:xfrm>
            <a:off x="5745450" y="2228925"/>
            <a:ext cx="2546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Josefin Sans"/>
              <a:buNone/>
              <a:defRPr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49"/>
          <p:cNvSpPr txBox="1"/>
          <p:nvPr>
            <p:ph idx="5" type="subTitle"/>
          </p:nvPr>
        </p:nvSpPr>
        <p:spPr>
          <a:xfrm>
            <a:off x="5745450" y="3866875"/>
            <a:ext cx="2373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49"/>
          <p:cNvSpPr txBox="1"/>
          <p:nvPr>
            <p:ph idx="6" type="subTitle"/>
          </p:nvPr>
        </p:nvSpPr>
        <p:spPr>
          <a:xfrm>
            <a:off x="5745450" y="3557875"/>
            <a:ext cx="2546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Josefin Sans"/>
              <a:buNone/>
              <a:defRPr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49"/>
          <p:cNvSpPr/>
          <p:nvPr/>
        </p:nvSpPr>
        <p:spPr>
          <a:xfrm rot="-9511403">
            <a:off x="-1181740" y="3363318"/>
            <a:ext cx="6416994" cy="3057431"/>
          </a:xfrm>
          <a:custGeom>
            <a:rect b="b" l="l" r="r" t="t"/>
            <a:pathLst>
              <a:path extrusionOk="0" h="86758" w="173740">
                <a:moveTo>
                  <a:pt x="49184" y="0"/>
                </a:moveTo>
                <a:lnTo>
                  <a:pt x="45273" y="285"/>
                </a:lnTo>
                <a:lnTo>
                  <a:pt x="41323" y="835"/>
                </a:lnTo>
                <a:lnTo>
                  <a:pt x="37351" y="1691"/>
                </a:lnTo>
                <a:lnTo>
                  <a:pt x="33400" y="2872"/>
                </a:lnTo>
                <a:lnTo>
                  <a:pt x="29470" y="4358"/>
                </a:lnTo>
                <a:lnTo>
                  <a:pt x="25600" y="6191"/>
                </a:lnTo>
                <a:lnTo>
                  <a:pt x="21833" y="8350"/>
                </a:lnTo>
                <a:lnTo>
                  <a:pt x="18167" y="10855"/>
                </a:lnTo>
                <a:lnTo>
                  <a:pt x="15499" y="12973"/>
                </a:lnTo>
                <a:lnTo>
                  <a:pt x="13768" y="14501"/>
                </a:lnTo>
                <a:lnTo>
                  <a:pt x="12933" y="15295"/>
                </a:lnTo>
                <a:lnTo>
                  <a:pt x="12077" y="16130"/>
                </a:lnTo>
                <a:lnTo>
                  <a:pt x="10448" y="17881"/>
                </a:lnTo>
                <a:lnTo>
                  <a:pt x="8962" y="19714"/>
                </a:lnTo>
                <a:lnTo>
                  <a:pt x="7577" y="21628"/>
                </a:lnTo>
                <a:lnTo>
                  <a:pt x="6294" y="23604"/>
                </a:lnTo>
                <a:lnTo>
                  <a:pt x="5133" y="25661"/>
                </a:lnTo>
                <a:lnTo>
                  <a:pt x="4094" y="27758"/>
                </a:lnTo>
                <a:lnTo>
                  <a:pt x="3178" y="29938"/>
                </a:lnTo>
                <a:lnTo>
                  <a:pt x="2363" y="32137"/>
                </a:lnTo>
                <a:lnTo>
                  <a:pt x="1671" y="34398"/>
                </a:lnTo>
                <a:lnTo>
                  <a:pt x="1100" y="36679"/>
                </a:lnTo>
                <a:lnTo>
                  <a:pt x="652" y="39000"/>
                </a:lnTo>
                <a:lnTo>
                  <a:pt x="306" y="41342"/>
                </a:lnTo>
                <a:lnTo>
                  <a:pt x="103" y="43684"/>
                </a:lnTo>
                <a:lnTo>
                  <a:pt x="1" y="46067"/>
                </a:lnTo>
                <a:lnTo>
                  <a:pt x="21" y="48429"/>
                </a:lnTo>
                <a:lnTo>
                  <a:pt x="184" y="50812"/>
                </a:lnTo>
                <a:lnTo>
                  <a:pt x="449" y="53175"/>
                </a:lnTo>
                <a:lnTo>
                  <a:pt x="836" y="55517"/>
                </a:lnTo>
                <a:lnTo>
                  <a:pt x="1345" y="57859"/>
                </a:lnTo>
                <a:lnTo>
                  <a:pt x="1997" y="60160"/>
                </a:lnTo>
                <a:lnTo>
                  <a:pt x="2750" y="62441"/>
                </a:lnTo>
                <a:lnTo>
                  <a:pt x="3626" y="64661"/>
                </a:lnTo>
                <a:lnTo>
                  <a:pt x="4644" y="66860"/>
                </a:lnTo>
                <a:lnTo>
                  <a:pt x="5785" y="68999"/>
                </a:lnTo>
                <a:lnTo>
                  <a:pt x="7027" y="71096"/>
                </a:lnTo>
                <a:lnTo>
                  <a:pt x="8432" y="73112"/>
                </a:lnTo>
                <a:lnTo>
                  <a:pt x="9939" y="75068"/>
                </a:lnTo>
                <a:lnTo>
                  <a:pt x="11568" y="76941"/>
                </a:lnTo>
                <a:lnTo>
                  <a:pt x="13340" y="78754"/>
                </a:lnTo>
                <a:lnTo>
                  <a:pt x="15234" y="80464"/>
                </a:lnTo>
                <a:lnTo>
                  <a:pt x="17271" y="82073"/>
                </a:lnTo>
                <a:lnTo>
                  <a:pt x="18330" y="82847"/>
                </a:lnTo>
                <a:lnTo>
                  <a:pt x="19429" y="83580"/>
                </a:lnTo>
                <a:lnTo>
                  <a:pt x="21649" y="84782"/>
                </a:lnTo>
                <a:lnTo>
                  <a:pt x="23971" y="85678"/>
                </a:lnTo>
                <a:lnTo>
                  <a:pt x="26354" y="86309"/>
                </a:lnTo>
                <a:lnTo>
                  <a:pt x="28798" y="86656"/>
                </a:lnTo>
                <a:lnTo>
                  <a:pt x="31303" y="86757"/>
                </a:lnTo>
                <a:lnTo>
                  <a:pt x="33848" y="86635"/>
                </a:lnTo>
                <a:lnTo>
                  <a:pt x="36435" y="86289"/>
                </a:lnTo>
                <a:lnTo>
                  <a:pt x="39042" y="85759"/>
                </a:lnTo>
                <a:lnTo>
                  <a:pt x="41689" y="85047"/>
                </a:lnTo>
                <a:lnTo>
                  <a:pt x="44337" y="84171"/>
                </a:lnTo>
                <a:lnTo>
                  <a:pt x="47005" y="83153"/>
                </a:lnTo>
                <a:lnTo>
                  <a:pt x="50996" y="81401"/>
                </a:lnTo>
                <a:lnTo>
                  <a:pt x="56312" y="78713"/>
                </a:lnTo>
                <a:lnTo>
                  <a:pt x="61525" y="75760"/>
                </a:lnTo>
                <a:lnTo>
                  <a:pt x="66576" y="72685"/>
                </a:lnTo>
                <a:lnTo>
                  <a:pt x="73785" y="68123"/>
                </a:lnTo>
                <a:lnTo>
                  <a:pt x="80241" y="64131"/>
                </a:lnTo>
                <a:lnTo>
                  <a:pt x="84111" y="61973"/>
                </a:lnTo>
                <a:lnTo>
                  <a:pt x="86697" y="60730"/>
                </a:lnTo>
                <a:lnTo>
                  <a:pt x="88286" y="60099"/>
                </a:lnTo>
                <a:lnTo>
                  <a:pt x="89732" y="59671"/>
                </a:lnTo>
                <a:lnTo>
                  <a:pt x="91055" y="59427"/>
                </a:lnTo>
                <a:lnTo>
                  <a:pt x="91646" y="59407"/>
                </a:lnTo>
                <a:lnTo>
                  <a:pt x="92481" y="59407"/>
                </a:lnTo>
                <a:lnTo>
                  <a:pt x="94151" y="59529"/>
                </a:lnTo>
                <a:lnTo>
                  <a:pt x="95780" y="59753"/>
                </a:lnTo>
                <a:lnTo>
                  <a:pt x="97409" y="60119"/>
                </a:lnTo>
                <a:lnTo>
                  <a:pt x="99833" y="60852"/>
                </a:lnTo>
                <a:lnTo>
                  <a:pt x="103051" y="62156"/>
                </a:lnTo>
                <a:lnTo>
                  <a:pt x="106289" y="63785"/>
                </a:lnTo>
                <a:lnTo>
                  <a:pt x="109547" y="65659"/>
                </a:lnTo>
                <a:lnTo>
                  <a:pt x="114557" y="68775"/>
                </a:lnTo>
                <a:lnTo>
                  <a:pt x="119832" y="72074"/>
                </a:lnTo>
                <a:lnTo>
                  <a:pt x="123498" y="74233"/>
                </a:lnTo>
                <a:lnTo>
                  <a:pt x="127347" y="76310"/>
                </a:lnTo>
                <a:lnTo>
                  <a:pt x="131379" y="78224"/>
                </a:lnTo>
                <a:lnTo>
                  <a:pt x="135636" y="79874"/>
                </a:lnTo>
                <a:lnTo>
                  <a:pt x="138996" y="80933"/>
                </a:lnTo>
                <a:lnTo>
                  <a:pt x="141297" y="81523"/>
                </a:lnTo>
                <a:lnTo>
                  <a:pt x="143680" y="82012"/>
                </a:lnTo>
                <a:lnTo>
                  <a:pt x="146144" y="82399"/>
                </a:lnTo>
                <a:lnTo>
                  <a:pt x="148670" y="82664"/>
                </a:lnTo>
                <a:lnTo>
                  <a:pt x="151297" y="82827"/>
                </a:lnTo>
                <a:lnTo>
                  <a:pt x="152621" y="82847"/>
                </a:lnTo>
                <a:lnTo>
                  <a:pt x="153965" y="82847"/>
                </a:lnTo>
                <a:lnTo>
                  <a:pt x="156449" y="82705"/>
                </a:lnTo>
                <a:lnTo>
                  <a:pt x="158771" y="82440"/>
                </a:lnTo>
                <a:lnTo>
                  <a:pt x="160889" y="82012"/>
                </a:lnTo>
                <a:lnTo>
                  <a:pt x="162824" y="81483"/>
                </a:lnTo>
                <a:lnTo>
                  <a:pt x="164596" y="80811"/>
                </a:lnTo>
                <a:lnTo>
                  <a:pt x="166184" y="80037"/>
                </a:lnTo>
                <a:lnTo>
                  <a:pt x="167610" y="79161"/>
                </a:lnTo>
                <a:lnTo>
                  <a:pt x="168872" y="78184"/>
                </a:lnTo>
                <a:lnTo>
                  <a:pt x="169972" y="77125"/>
                </a:lnTo>
                <a:lnTo>
                  <a:pt x="170929" y="75964"/>
                </a:lnTo>
                <a:lnTo>
                  <a:pt x="171724" y="74742"/>
                </a:lnTo>
                <a:lnTo>
                  <a:pt x="172396" y="73438"/>
                </a:lnTo>
                <a:lnTo>
                  <a:pt x="172925" y="72074"/>
                </a:lnTo>
                <a:lnTo>
                  <a:pt x="173312" y="70669"/>
                </a:lnTo>
                <a:lnTo>
                  <a:pt x="173577" y="69202"/>
                </a:lnTo>
                <a:lnTo>
                  <a:pt x="173719" y="67716"/>
                </a:lnTo>
                <a:lnTo>
                  <a:pt x="173740" y="66188"/>
                </a:lnTo>
                <a:lnTo>
                  <a:pt x="173638" y="64620"/>
                </a:lnTo>
                <a:lnTo>
                  <a:pt x="173434" y="63052"/>
                </a:lnTo>
                <a:lnTo>
                  <a:pt x="172966" y="60690"/>
                </a:lnTo>
                <a:lnTo>
                  <a:pt x="171968" y="57553"/>
                </a:lnTo>
                <a:lnTo>
                  <a:pt x="170624" y="54478"/>
                </a:lnTo>
                <a:lnTo>
                  <a:pt x="168974" y="51525"/>
                </a:lnTo>
                <a:lnTo>
                  <a:pt x="167039" y="48776"/>
                </a:lnTo>
                <a:lnTo>
                  <a:pt x="164901" y="46271"/>
                </a:lnTo>
                <a:lnTo>
                  <a:pt x="163740" y="45151"/>
                </a:lnTo>
                <a:lnTo>
                  <a:pt x="163455" y="44866"/>
                </a:lnTo>
                <a:lnTo>
                  <a:pt x="162966" y="44234"/>
                </a:lnTo>
                <a:lnTo>
                  <a:pt x="162579" y="43542"/>
                </a:lnTo>
                <a:lnTo>
                  <a:pt x="162294" y="42788"/>
                </a:lnTo>
                <a:lnTo>
                  <a:pt x="162009" y="41566"/>
                </a:lnTo>
                <a:lnTo>
                  <a:pt x="161867" y="39713"/>
                </a:lnTo>
                <a:lnTo>
                  <a:pt x="161968" y="37656"/>
                </a:lnTo>
                <a:lnTo>
                  <a:pt x="162233" y="35457"/>
                </a:lnTo>
                <a:lnTo>
                  <a:pt x="162783" y="31893"/>
                </a:lnTo>
                <a:lnTo>
                  <a:pt x="163374" y="28105"/>
                </a:lnTo>
                <a:lnTo>
                  <a:pt x="163679" y="25518"/>
                </a:lnTo>
                <a:lnTo>
                  <a:pt x="163842" y="22911"/>
                </a:lnTo>
                <a:lnTo>
                  <a:pt x="163801" y="20305"/>
                </a:lnTo>
                <a:lnTo>
                  <a:pt x="163496" y="17739"/>
                </a:lnTo>
                <a:lnTo>
                  <a:pt x="163048" y="15845"/>
                </a:lnTo>
                <a:lnTo>
                  <a:pt x="162641" y="14602"/>
                </a:lnTo>
                <a:lnTo>
                  <a:pt x="162131" y="13401"/>
                </a:lnTo>
                <a:lnTo>
                  <a:pt x="161520" y="12199"/>
                </a:lnTo>
                <a:lnTo>
                  <a:pt x="160767" y="11059"/>
                </a:lnTo>
                <a:lnTo>
                  <a:pt x="159912" y="9939"/>
                </a:lnTo>
                <a:lnTo>
                  <a:pt x="159443" y="9389"/>
                </a:lnTo>
                <a:lnTo>
                  <a:pt x="158934" y="8859"/>
                </a:lnTo>
                <a:lnTo>
                  <a:pt x="157855" y="7902"/>
                </a:lnTo>
                <a:lnTo>
                  <a:pt x="156714" y="7047"/>
                </a:lnTo>
                <a:lnTo>
                  <a:pt x="155492" y="6314"/>
                </a:lnTo>
                <a:lnTo>
                  <a:pt x="154209" y="5682"/>
                </a:lnTo>
                <a:lnTo>
                  <a:pt x="152865" y="5132"/>
                </a:lnTo>
                <a:lnTo>
                  <a:pt x="151460" y="4705"/>
                </a:lnTo>
                <a:lnTo>
                  <a:pt x="149993" y="4358"/>
                </a:lnTo>
                <a:lnTo>
                  <a:pt x="147733" y="3972"/>
                </a:lnTo>
                <a:lnTo>
                  <a:pt x="144556" y="3768"/>
                </a:lnTo>
                <a:lnTo>
                  <a:pt x="141277" y="3849"/>
                </a:lnTo>
                <a:lnTo>
                  <a:pt x="137937" y="4175"/>
                </a:lnTo>
                <a:lnTo>
                  <a:pt x="134556" y="4725"/>
                </a:lnTo>
                <a:lnTo>
                  <a:pt x="131176" y="5438"/>
                </a:lnTo>
                <a:lnTo>
                  <a:pt x="127836" y="6293"/>
                </a:lnTo>
                <a:lnTo>
                  <a:pt x="124598" y="7250"/>
                </a:lnTo>
                <a:lnTo>
                  <a:pt x="119954" y="8819"/>
                </a:lnTo>
                <a:lnTo>
                  <a:pt x="114496" y="10957"/>
                </a:lnTo>
                <a:lnTo>
                  <a:pt x="112195" y="11934"/>
                </a:lnTo>
                <a:lnTo>
                  <a:pt x="111095" y="12383"/>
                </a:lnTo>
                <a:lnTo>
                  <a:pt x="108875" y="13136"/>
                </a:lnTo>
                <a:lnTo>
                  <a:pt x="106615" y="13666"/>
                </a:lnTo>
                <a:lnTo>
                  <a:pt x="104313" y="13991"/>
                </a:lnTo>
                <a:lnTo>
                  <a:pt x="101971" y="14134"/>
                </a:lnTo>
                <a:lnTo>
                  <a:pt x="99589" y="14073"/>
                </a:lnTo>
                <a:lnTo>
                  <a:pt x="97165" y="13869"/>
                </a:lnTo>
                <a:lnTo>
                  <a:pt x="94701" y="13482"/>
                </a:lnTo>
                <a:lnTo>
                  <a:pt x="92196" y="12953"/>
                </a:lnTo>
                <a:lnTo>
                  <a:pt x="89650" y="12260"/>
                </a:lnTo>
                <a:lnTo>
                  <a:pt x="87043" y="11425"/>
                </a:lnTo>
                <a:lnTo>
                  <a:pt x="84396" y="10468"/>
                </a:lnTo>
                <a:lnTo>
                  <a:pt x="80323" y="8798"/>
                </a:lnTo>
                <a:lnTo>
                  <a:pt x="74722" y="6171"/>
                </a:lnTo>
                <a:lnTo>
                  <a:pt x="71830" y="4705"/>
                </a:lnTo>
                <a:lnTo>
                  <a:pt x="70364" y="3972"/>
                </a:lnTo>
                <a:lnTo>
                  <a:pt x="67228" y="2689"/>
                </a:lnTo>
                <a:lnTo>
                  <a:pt x="63908" y="1650"/>
                </a:lnTo>
                <a:lnTo>
                  <a:pt x="60405" y="856"/>
                </a:lnTo>
                <a:lnTo>
                  <a:pt x="56780" y="306"/>
                </a:lnTo>
                <a:lnTo>
                  <a:pt x="53033" y="21"/>
                </a:lnTo>
                <a:lnTo>
                  <a:pt x="491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9"/>
          <p:cNvSpPr/>
          <p:nvPr/>
        </p:nvSpPr>
        <p:spPr>
          <a:xfrm>
            <a:off x="8554847" y="1209004"/>
            <a:ext cx="540071" cy="53732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9"/>
          <p:cNvSpPr/>
          <p:nvPr/>
        </p:nvSpPr>
        <p:spPr>
          <a:xfrm>
            <a:off x="5773641" y="291450"/>
            <a:ext cx="292079" cy="290598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9"/>
          <p:cNvSpPr/>
          <p:nvPr/>
        </p:nvSpPr>
        <p:spPr>
          <a:xfrm>
            <a:off x="3295346" y="437943"/>
            <a:ext cx="162950" cy="162095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9"/>
          <p:cNvSpPr/>
          <p:nvPr/>
        </p:nvSpPr>
        <p:spPr>
          <a:xfrm>
            <a:off x="81644" y="25671"/>
            <a:ext cx="1033929" cy="1028647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9"/>
          <p:cNvSpPr/>
          <p:nvPr/>
        </p:nvSpPr>
        <p:spPr>
          <a:xfrm>
            <a:off x="3138652" y="2973876"/>
            <a:ext cx="642728" cy="639444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49"/>
          <p:cNvSpPr/>
          <p:nvPr/>
        </p:nvSpPr>
        <p:spPr>
          <a:xfrm>
            <a:off x="8513091" y="4163000"/>
            <a:ext cx="292079" cy="290598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5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0"/>
          <p:cNvSpPr txBox="1"/>
          <p:nvPr>
            <p:ph type="title"/>
          </p:nvPr>
        </p:nvSpPr>
        <p:spPr>
          <a:xfrm>
            <a:off x="1583700" y="891425"/>
            <a:ext cx="597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/>
        </p:txBody>
      </p:sp>
      <p:sp>
        <p:nvSpPr>
          <p:cNvPr id="413" name="Google Shape;413;p50"/>
          <p:cNvSpPr txBox="1"/>
          <p:nvPr>
            <p:ph idx="1" type="subTitle"/>
          </p:nvPr>
        </p:nvSpPr>
        <p:spPr>
          <a:xfrm>
            <a:off x="1552800" y="2560499"/>
            <a:ext cx="25467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50"/>
          <p:cNvSpPr txBox="1"/>
          <p:nvPr>
            <p:ph idx="2" type="subTitle"/>
          </p:nvPr>
        </p:nvSpPr>
        <p:spPr>
          <a:xfrm>
            <a:off x="1552650" y="2251499"/>
            <a:ext cx="2546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Josefin Sans"/>
              <a:buNone/>
              <a:defRPr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50"/>
          <p:cNvSpPr txBox="1"/>
          <p:nvPr>
            <p:ph idx="3" type="subTitle"/>
          </p:nvPr>
        </p:nvSpPr>
        <p:spPr>
          <a:xfrm>
            <a:off x="1552875" y="4068011"/>
            <a:ext cx="25467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50"/>
          <p:cNvSpPr txBox="1"/>
          <p:nvPr>
            <p:ph idx="4" type="subTitle"/>
          </p:nvPr>
        </p:nvSpPr>
        <p:spPr>
          <a:xfrm>
            <a:off x="1552725" y="3759011"/>
            <a:ext cx="2546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Josefin Sans"/>
              <a:buNone/>
              <a:defRPr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50"/>
          <p:cNvSpPr txBox="1"/>
          <p:nvPr>
            <p:ph idx="5" type="subTitle"/>
          </p:nvPr>
        </p:nvSpPr>
        <p:spPr>
          <a:xfrm>
            <a:off x="5044763" y="2560499"/>
            <a:ext cx="25467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50"/>
          <p:cNvSpPr txBox="1"/>
          <p:nvPr>
            <p:ph idx="6" type="subTitle"/>
          </p:nvPr>
        </p:nvSpPr>
        <p:spPr>
          <a:xfrm>
            <a:off x="5044613" y="2251499"/>
            <a:ext cx="2546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Josefin Sans"/>
              <a:buNone/>
              <a:defRPr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50"/>
          <p:cNvSpPr txBox="1"/>
          <p:nvPr>
            <p:ph idx="7" type="subTitle"/>
          </p:nvPr>
        </p:nvSpPr>
        <p:spPr>
          <a:xfrm>
            <a:off x="5044688" y="4067999"/>
            <a:ext cx="25467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50"/>
          <p:cNvSpPr txBox="1"/>
          <p:nvPr>
            <p:ph idx="8" type="subTitle"/>
          </p:nvPr>
        </p:nvSpPr>
        <p:spPr>
          <a:xfrm>
            <a:off x="5044538" y="3758999"/>
            <a:ext cx="2546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Josefin Sans"/>
              <a:buNone/>
              <a:defRPr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50"/>
          <p:cNvSpPr/>
          <p:nvPr/>
        </p:nvSpPr>
        <p:spPr>
          <a:xfrm rot="10461008">
            <a:off x="-1926408" y="-1876442"/>
            <a:ext cx="4543456" cy="4261891"/>
          </a:xfrm>
          <a:custGeom>
            <a:rect b="b" l="l" r="r" t="t"/>
            <a:pathLst>
              <a:path extrusionOk="0" h="47249" w="49631">
                <a:moveTo>
                  <a:pt x="22101" y="1"/>
                </a:moveTo>
                <a:lnTo>
                  <a:pt x="20624" y="144"/>
                </a:lnTo>
                <a:lnTo>
                  <a:pt x="19243" y="453"/>
                </a:lnTo>
                <a:lnTo>
                  <a:pt x="18028" y="930"/>
                </a:lnTo>
                <a:lnTo>
                  <a:pt x="17028" y="1620"/>
                </a:lnTo>
                <a:lnTo>
                  <a:pt x="16266" y="2478"/>
                </a:lnTo>
                <a:lnTo>
                  <a:pt x="15790" y="3573"/>
                </a:lnTo>
                <a:lnTo>
                  <a:pt x="15718" y="4192"/>
                </a:lnTo>
                <a:lnTo>
                  <a:pt x="15647" y="5240"/>
                </a:lnTo>
                <a:lnTo>
                  <a:pt x="15814" y="7050"/>
                </a:lnTo>
                <a:lnTo>
                  <a:pt x="16337" y="8669"/>
                </a:lnTo>
                <a:lnTo>
                  <a:pt x="17195" y="10217"/>
                </a:lnTo>
                <a:lnTo>
                  <a:pt x="17719" y="11027"/>
                </a:lnTo>
                <a:lnTo>
                  <a:pt x="18171" y="11646"/>
                </a:lnTo>
                <a:lnTo>
                  <a:pt x="19052" y="13051"/>
                </a:lnTo>
                <a:lnTo>
                  <a:pt x="19719" y="14599"/>
                </a:lnTo>
                <a:lnTo>
                  <a:pt x="19933" y="15814"/>
                </a:lnTo>
                <a:lnTo>
                  <a:pt x="19910" y="16599"/>
                </a:lnTo>
                <a:lnTo>
                  <a:pt x="19838" y="17004"/>
                </a:lnTo>
                <a:lnTo>
                  <a:pt x="19695" y="17433"/>
                </a:lnTo>
                <a:lnTo>
                  <a:pt x="19267" y="18100"/>
                </a:lnTo>
                <a:lnTo>
                  <a:pt x="18647" y="18600"/>
                </a:lnTo>
                <a:lnTo>
                  <a:pt x="17885" y="18933"/>
                </a:lnTo>
                <a:lnTo>
                  <a:pt x="16623" y="19195"/>
                </a:lnTo>
                <a:lnTo>
                  <a:pt x="14885" y="19195"/>
                </a:lnTo>
                <a:lnTo>
                  <a:pt x="14099" y="19100"/>
                </a:lnTo>
                <a:lnTo>
                  <a:pt x="12122" y="18743"/>
                </a:lnTo>
                <a:lnTo>
                  <a:pt x="10384" y="18314"/>
                </a:lnTo>
                <a:lnTo>
                  <a:pt x="8860" y="18147"/>
                </a:lnTo>
                <a:lnTo>
                  <a:pt x="7717" y="18100"/>
                </a:lnTo>
                <a:lnTo>
                  <a:pt x="6978" y="18100"/>
                </a:lnTo>
                <a:lnTo>
                  <a:pt x="5478" y="18409"/>
                </a:lnTo>
                <a:lnTo>
                  <a:pt x="4049" y="19005"/>
                </a:lnTo>
                <a:lnTo>
                  <a:pt x="2716" y="19838"/>
                </a:lnTo>
                <a:lnTo>
                  <a:pt x="1572" y="20886"/>
                </a:lnTo>
                <a:lnTo>
                  <a:pt x="668" y="22124"/>
                </a:lnTo>
                <a:lnTo>
                  <a:pt x="144" y="23506"/>
                </a:lnTo>
                <a:lnTo>
                  <a:pt x="1" y="24625"/>
                </a:lnTo>
                <a:lnTo>
                  <a:pt x="48" y="25387"/>
                </a:lnTo>
                <a:lnTo>
                  <a:pt x="120" y="25768"/>
                </a:lnTo>
                <a:lnTo>
                  <a:pt x="263" y="26316"/>
                </a:lnTo>
                <a:lnTo>
                  <a:pt x="644" y="27292"/>
                </a:lnTo>
                <a:lnTo>
                  <a:pt x="1144" y="28149"/>
                </a:lnTo>
                <a:lnTo>
                  <a:pt x="1787" y="28911"/>
                </a:lnTo>
                <a:lnTo>
                  <a:pt x="2501" y="29531"/>
                </a:lnTo>
                <a:lnTo>
                  <a:pt x="3359" y="30031"/>
                </a:lnTo>
                <a:lnTo>
                  <a:pt x="4287" y="30412"/>
                </a:lnTo>
                <a:lnTo>
                  <a:pt x="5311" y="30650"/>
                </a:lnTo>
                <a:lnTo>
                  <a:pt x="5859" y="30721"/>
                </a:lnTo>
                <a:lnTo>
                  <a:pt x="6859" y="30793"/>
                </a:lnTo>
                <a:lnTo>
                  <a:pt x="9193" y="30698"/>
                </a:lnTo>
                <a:lnTo>
                  <a:pt x="10955" y="30817"/>
                </a:lnTo>
                <a:lnTo>
                  <a:pt x="12003" y="31079"/>
                </a:lnTo>
                <a:lnTo>
                  <a:pt x="12884" y="31579"/>
                </a:lnTo>
                <a:lnTo>
                  <a:pt x="13551" y="32365"/>
                </a:lnTo>
                <a:lnTo>
                  <a:pt x="13765" y="32912"/>
                </a:lnTo>
                <a:lnTo>
                  <a:pt x="13932" y="33484"/>
                </a:lnTo>
                <a:lnTo>
                  <a:pt x="14099" y="34698"/>
                </a:lnTo>
                <a:lnTo>
                  <a:pt x="14123" y="36651"/>
                </a:lnTo>
                <a:lnTo>
                  <a:pt x="14075" y="38628"/>
                </a:lnTo>
                <a:lnTo>
                  <a:pt x="14170" y="39938"/>
                </a:lnTo>
                <a:lnTo>
                  <a:pt x="14408" y="41152"/>
                </a:lnTo>
                <a:lnTo>
                  <a:pt x="14909" y="42271"/>
                </a:lnTo>
                <a:lnTo>
                  <a:pt x="15290" y="42771"/>
                </a:lnTo>
                <a:lnTo>
                  <a:pt x="15718" y="43224"/>
                </a:lnTo>
                <a:lnTo>
                  <a:pt x="16814" y="43986"/>
                </a:lnTo>
                <a:lnTo>
                  <a:pt x="18100" y="44605"/>
                </a:lnTo>
                <a:lnTo>
                  <a:pt x="19505" y="45034"/>
                </a:lnTo>
                <a:lnTo>
                  <a:pt x="20981" y="45248"/>
                </a:lnTo>
                <a:lnTo>
                  <a:pt x="22434" y="45248"/>
                </a:lnTo>
                <a:lnTo>
                  <a:pt x="23815" y="45010"/>
                </a:lnTo>
                <a:lnTo>
                  <a:pt x="25030" y="44486"/>
                </a:lnTo>
                <a:lnTo>
                  <a:pt x="25554" y="44129"/>
                </a:lnTo>
                <a:lnTo>
                  <a:pt x="26006" y="43748"/>
                </a:lnTo>
                <a:lnTo>
                  <a:pt x="26601" y="42891"/>
                </a:lnTo>
                <a:lnTo>
                  <a:pt x="26887" y="41962"/>
                </a:lnTo>
                <a:lnTo>
                  <a:pt x="26887" y="41009"/>
                </a:lnTo>
                <a:lnTo>
                  <a:pt x="26554" y="39509"/>
                </a:lnTo>
                <a:lnTo>
                  <a:pt x="25768" y="37532"/>
                </a:lnTo>
                <a:lnTo>
                  <a:pt x="25387" y="36627"/>
                </a:lnTo>
                <a:lnTo>
                  <a:pt x="25220" y="36199"/>
                </a:lnTo>
                <a:lnTo>
                  <a:pt x="24958" y="35270"/>
                </a:lnTo>
                <a:lnTo>
                  <a:pt x="24982" y="34603"/>
                </a:lnTo>
                <a:lnTo>
                  <a:pt x="25101" y="34222"/>
                </a:lnTo>
                <a:lnTo>
                  <a:pt x="25339" y="33912"/>
                </a:lnTo>
                <a:lnTo>
                  <a:pt x="25720" y="33674"/>
                </a:lnTo>
                <a:lnTo>
                  <a:pt x="25982" y="33603"/>
                </a:lnTo>
                <a:lnTo>
                  <a:pt x="26244" y="33555"/>
                </a:lnTo>
                <a:lnTo>
                  <a:pt x="26697" y="33603"/>
                </a:lnTo>
                <a:lnTo>
                  <a:pt x="27364" y="33960"/>
                </a:lnTo>
                <a:lnTo>
                  <a:pt x="28459" y="35270"/>
                </a:lnTo>
                <a:lnTo>
                  <a:pt x="29007" y="36127"/>
                </a:lnTo>
                <a:lnTo>
                  <a:pt x="29983" y="37747"/>
                </a:lnTo>
                <a:lnTo>
                  <a:pt x="31626" y="40842"/>
                </a:lnTo>
                <a:lnTo>
                  <a:pt x="32960" y="42914"/>
                </a:lnTo>
                <a:lnTo>
                  <a:pt x="34055" y="44129"/>
                </a:lnTo>
                <a:lnTo>
                  <a:pt x="35413" y="45177"/>
                </a:lnTo>
                <a:lnTo>
                  <a:pt x="37104" y="46058"/>
                </a:lnTo>
                <a:lnTo>
                  <a:pt x="38104" y="46391"/>
                </a:lnTo>
                <a:lnTo>
                  <a:pt x="39080" y="46677"/>
                </a:lnTo>
                <a:lnTo>
                  <a:pt x="41486" y="47129"/>
                </a:lnTo>
                <a:lnTo>
                  <a:pt x="43391" y="47249"/>
                </a:lnTo>
                <a:lnTo>
                  <a:pt x="44629" y="47177"/>
                </a:lnTo>
                <a:lnTo>
                  <a:pt x="45772" y="46939"/>
                </a:lnTo>
                <a:lnTo>
                  <a:pt x="46772" y="46534"/>
                </a:lnTo>
                <a:lnTo>
                  <a:pt x="47201" y="46225"/>
                </a:lnTo>
                <a:lnTo>
                  <a:pt x="47749" y="45772"/>
                </a:lnTo>
                <a:lnTo>
                  <a:pt x="48582" y="44653"/>
                </a:lnTo>
                <a:lnTo>
                  <a:pt x="49154" y="43391"/>
                </a:lnTo>
                <a:lnTo>
                  <a:pt x="49487" y="42033"/>
                </a:lnTo>
                <a:lnTo>
                  <a:pt x="49559" y="41343"/>
                </a:lnTo>
                <a:lnTo>
                  <a:pt x="49630" y="40199"/>
                </a:lnTo>
                <a:lnTo>
                  <a:pt x="49487" y="38247"/>
                </a:lnTo>
                <a:lnTo>
                  <a:pt x="49225" y="36937"/>
                </a:lnTo>
                <a:lnTo>
                  <a:pt x="48820" y="35675"/>
                </a:lnTo>
                <a:lnTo>
                  <a:pt x="48273" y="34484"/>
                </a:lnTo>
                <a:lnTo>
                  <a:pt x="47558" y="33460"/>
                </a:lnTo>
                <a:lnTo>
                  <a:pt x="46653" y="32650"/>
                </a:lnTo>
                <a:lnTo>
                  <a:pt x="46106" y="32341"/>
                </a:lnTo>
                <a:lnTo>
                  <a:pt x="45701" y="32150"/>
                </a:lnTo>
                <a:lnTo>
                  <a:pt x="44796" y="31864"/>
                </a:lnTo>
                <a:lnTo>
                  <a:pt x="43343" y="31579"/>
                </a:lnTo>
                <a:lnTo>
                  <a:pt x="41343" y="31293"/>
                </a:lnTo>
                <a:lnTo>
                  <a:pt x="39938" y="30936"/>
                </a:lnTo>
                <a:lnTo>
                  <a:pt x="39080" y="30555"/>
                </a:lnTo>
                <a:lnTo>
                  <a:pt x="38699" y="30317"/>
                </a:lnTo>
                <a:lnTo>
                  <a:pt x="38128" y="29864"/>
                </a:lnTo>
                <a:lnTo>
                  <a:pt x="37675" y="29245"/>
                </a:lnTo>
                <a:lnTo>
                  <a:pt x="37556" y="28888"/>
                </a:lnTo>
                <a:lnTo>
                  <a:pt x="37580" y="28530"/>
                </a:lnTo>
                <a:lnTo>
                  <a:pt x="37723" y="28221"/>
                </a:lnTo>
                <a:lnTo>
                  <a:pt x="38128" y="27768"/>
                </a:lnTo>
                <a:lnTo>
                  <a:pt x="39414" y="27030"/>
                </a:lnTo>
                <a:lnTo>
                  <a:pt x="41390" y="26340"/>
                </a:lnTo>
                <a:lnTo>
                  <a:pt x="42081" y="26101"/>
                </a:lnTo>
                <a:lnTo>
                  <a:pt x="42462" y="25935"/>
                </a:lnTo>
                <a:lnTo>
                  <a:pt x="43081" y="25506"/>
                </a:lnTo>
                <a:lnTo>
                  <a:pt x="43557" y="25030"/>
                </a:lnTo>
                <a:lnTo>
                  <a:pt x="43891" y="24482"/>
                </a:lnTo>
                <a:lnTo>
                  <a:pt x="44081" y="23887"/>
                </a:lnTo>
                <a:lnTo>
                  <a:pt x="44153" y="23267"/>
                </a:lnTo>
                <a:lnTo>
                  <a:pt x="44081" y="22315"/>
                </a:lnTo>
                <a:lnTo>
                  <a:pt x="43581" y="21053"/>
                </a:lnTo>
                <a:lnTo>
                  <a:pt x="42772" y="19957"/>
                </a:lnTo>
                <a:lnTo>
                  <a:pt x="41676" y="19076"/>
                </a:lnTo>
                <a:lnTo>
                  <a:pt x="40723" y="18671"/>
                </a:lnTo>
                <a:lnTo>
                  <a:pt x="40057" y="18528"/>
                </a:lnTo>
                <a:lnTo>
                  <a:pt x="39723" y="18528"/>
                </a:lnTo>
                <a:lnTo>
                  <a:pt x="38985" y="18505"/>
                </a:lnTo>
                <a:lnTo>
                  <a:pt x="37747" y="18647"/>
                </a:lnTo>
                <a:lnTo>
                  <a:pt x="36746" y="18981"/>
                </a:lnTo>
                <a:lnTo>
                  <a:pt x="35913" y="19481"/>
                </a:lnTo>
                <a:lnTo>
                  <a:pt x="35199" y="20172"/>
                </a:lnTo>
                <a:lnTo>
                  <a:pt x="34556" y="21029"/>
                </a:lnTo>
                <a:lnTo>
                  <a:pt x="33579" y="22577"/>
                </a:lnTo>
                <a:lnTo>
                  <a:pt x="32817" y="23815"/>
                </a:lnTo>
                <a:lnTo>
                  <a:pt x="32603" y="24101"/>
                </a:lnTo>
                <a:lnTo>
                  <a:pt x="32246" y="24434"/>
                </a:lnTo>
                <a:lnTo>
                  <a:pt x="31888" y="24506"/>
                </a:lnTo>
                <a:lnTo>
                  <a:pt x="31555" y="24363"/>
                </a:lnTo>
                <a:lnTo>
                  <a:pt x="31102" y="23768"/>
                </a:lnTo>
                <a:lnTo>
                  <a:pt x="30602" y="22410"/>
                </a:lnTo>
                <a:lnTo>
                  <a:pt x="30269" y="20696"/>
                </a:lnTo>
                <a:lnTo>
                  <a:pt x="30102" y="18814"/>
                </a:lnTo>
                <a:lnTo>
                  <a:pt x="30150" y="17052"/>
                </a:lnTo>
                <a:lnTo>
                  <a:pt x="30436" y="15623"/>
                </a:lnTo>
                <a:lnTo>
                  <a:pt x="30674" y="15123"/>
                </a:lnTo>
                <a:lnTo>
                  <a:pt x="31483" y="13956"/>
                </a:lnTo>
                <a:lnTo>
                  <a:pt x="32936" y="11932"/>
                </a:lnTo>
                <a:lnTo>
                  <a:pt x="33698" y="10455"/>
                </a:lnTo>
                <a:lnTo>
                  <a:pt x="34032" y="9384"/>
                </a:lnTo>
                <a:lnTo>
                  <a:pt x="34127" y="8169"/>
                </a:lnTo>
                <a:lnTo>
                  <a:pt x="34008" y="6764"/>
                </a:lnTo>
                <a:lnTo>
                  <a:pt x="33817" y="5978"/>
                </a:lnTo>
                <a:lnTo>
                  <a:pt x="33651" y="5383"/>
                </a:lnTo>
                <a:lnTo>
                  <a:pt x="33055" y="4287"/>
                </a:lnTo>
                <a:lnTo>
                  <a:pt x="32198" y="3311"/>
                </a:lnTo>
                <a:lnTo>
                  <a:pt x="31102" y="2454"/>
                </a:lnTo>
                <a:lnTo>
                  <a:pt x="29816" y="1692"/>
                </a:lnTo>
                <a:lnTo>
                  <a:pt x="28388" y="1072"/>
                </a:lnTo>
                <a:lnTo>
                  <a:pt x="26863" y="572"/>
                </a:lnTo>
                <a:lnTo>
                  <a:pt x="25268" y="239"/>
                </a:lnTo>
                <a:lnTo>
                  <a:pt x="23672" y="48"/>
                </a:lnTo>
                <a:lnTo>
                  <a:pt x="2210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50"/>
          <p:cNvSpPr/>
          <p:nvPr/>
        </p:nvSpPr>
        <p:spPr>
          <a:xfrm flipH="1" rot="3888137">
            <a:off x="6977628" y="-1095553"/>
            <a:ext cx="3722762" cy="3176303"/>
          </a:xfrm>
          <a:custGeom>
            <a:rect b="b" l="l" r="r" t="t"/>
            <a:pathLst>
              <a:path extrusionOk="0" h="38843" w="50512">
                <a:moveTo>
                  <a:pt x="19338" y="1"/>
                </a:moveTo>
                <a:lnTo>
                  <a:pt x="17528" y="144"/>
                </a:lnTo>
                <a:lnTo>
                  <a:pt x="15766" y="525"/>
                </a:lnTo>
                <a:lnTo>
                  <a:pt x="14075" y="1144"/>
                </a:lnTo>
                <a:lnTo>
                  <a:pt x="12432" y="2001"/>
                </a:lnTo>
                <a:lnTo>
                  <a:pt x="11646" y="2549"/>
                </a:lnTo>
                <a:lnTo>
                  <a:pt x="11098" y="2978"/>
                </a:lnTo>
                <a:lnTo>
                  <a:pt x="10288" y="3883"/>
                </a:lnTo>
                <a:lnTo>
                  <a:pt x="9788" y="4835"/>
                </a:lnTo>
                <a:lnTo>
                  <a:pt x="9526" y="5812"/>
                </a:lnTo>
                <a:lnTo>
                  <a:pt x="9503" y="6836"/>
                </a:lnTo>
                <a:lnTo>
                  <a:pt x="9645" y="7907"/>
                </a:lnTo>
                <a:lnTo>
                  <a:pt x="10098" y="9527"/>
                </a:lnTo>
                <a:lnTo>
                  <a:pt x="10527" y="10598"/>
                </a:lnTo>
                <a:lnTo>
                  <a:pt x="10765" y="11241"/>
                </a:lnTo>
                <a:lnTo>
                  <a:pt x="11146" y="12503"/>
                </a:lnTo>
                <a:lnTo>
                  <a:pt x="11384" y="13742"/>
                </a:lnTo>
                <a:lnTo>
                  <a:pt x="11503" y="14980"/>
                </a:lnTo>
                <a:lnTo>
                  <a:pt x="11432" y="16195"/>
                </a:lnTo>
                <a:lnTo>
                  <a:pt x="11217" y="17385"/>
                </a:lnTo>
                <a:lnTo>
                  <a:pt x="10789" y="18528"/>
                </a:lnTo>
                <a:lnTo>
                  <a:pt x="10169" y="19624"/>
                </a:lnTo>
                <a:lnTo>
                  <a:pt x="9765" y="20172"/>
                </a:lnTo>
                <a:lnTo>
                  <a:pt x="9312" y="20743"/>
                </a:lnTo>
                <a:lnTo>
                  <a:pt x="8240" y="21767"/>
                </a:lnTo>
                <a:lnTo>
                  <a:pt x="6454" y="23125"/>
                </a:lnTo>
                <a:lnTo>
                  <a:pt x="3978" y="24839"/>
                </a:lnTo>
                <a:lnTo>
                  <a:pt x="2287" y="26268"/>
                </a:lnTo>
                <a:lnTo>
                  <a:pt x="1287" y="27340"/>
                </a:lnTo>
                <a:lnTo>
                  <a:pt x="858" y="27935"/>
                </a:lnTo>
                <a:lnTo>
                  <a:pt x="644" y="28316"/>
                </a:lnTo>
                <a:lnTo>
                  <a:pt x="310" y="29150"/>
                </a:lnTo>
                <a:lnTo>
                  <a:pt x="96" y="30102"/>
                </a:lnTo>
                <a:lnTo>
                  <a:pt x="1" y="31126"/>
                </a:lnTo>
                <a:lnTo>
                  <a:pt x="24" y="32150"/>
                </a:lnTo>
                <a:lnTo>
                  <a:pt x="191" y="33150"/>
                </a:lnTo>
                <a:lnTo>
                  <a:pt x="453" y="34079"/>
                </a:lnTo>
                <a:lnTo>
                  <a:pt x="810" y="34913"/>
                </a:lnTo>
                <a:lnTo>
                  <a:pt x="1048" y="35246"/>
                </a:lnTo>
                <a:lnTo>
                  <a:pt x="1168" y="35413"/>
                </a:lnTo>
                <a:lnTo>
                  <a:pt x="2049" y="36342"/>
                </a:lnTo>
                <a:lnTo>
                  <a:pt x="2977" y="37104"/>
                </a:lnTo>
                <a:lnTo>
                  <a:pt x="4192" y="37866"/>
                </a:lnTo>
                <a:lnTo>
                  <a:pt x="5668" y="38485"/>
                </a:lnTo>
                <a:lnTo>
                  <a:pt x="7407" y="38842"/>
                </a:lnTo>
                <a:lnTo>
                  <a:pt x="8860" y="38818"/>
                </a:lnTo>
                <a:lnTo>
                  <a:pt x="9884" y="38675"/>
                </a:lnTo>
                <a:lnTo>
                  <a:pt x="10431" y="38532"/>
                </a:lnTo>
                <a:lnTo>
                  <a:pt x="11527" y="38199"/>
                </a:lnTo>
                <a:lnTo>
                  <a:pt x="13837" y="37151"/>
                </a:lnTo>
                <a:lnTo>
                  <a:pt x="17409" y="35222"/>
                </a:lnTo>
                <a:lnTo>
                  <a:pt x="20934" y="33531"/>
                </a:lnTo>
                <a:lnTo>
                  <a:pt x="22624" y="33008"/>
                </a:lnTo>
                <a:lnTo>
                  <a:pt x="23720" y="32841"/>
                </a:lnTo>
                <a:lnTo>
                  <a:pt x="24768" y="32841"/>
                </a:lnTo>
                <a:lnTo>
                  <a:pt x="25792" y="33031"/>
                </a:lnTo>
                <a:lnTo>
                  <a:pt x="26744" y="33460"/>
                </a:lnTo>
                <a:lnTo>
                  <a:pt x="27625" y="34151"/>
                </a:lnTo>
                <a:lnTo>
                  <a:pt x="28054" y="34603"/>
                </a:lnTo>
                <a:lnTo>
                  <a:pt x="28483" y="35079"/>
                </a:lnTo>
                <a:lnTo>
                  <a:pt x="29483" y="35937"/>
                </a:lnTo>
                <a:lnTo>
                  <a:pt x="30626" y="36699"/>
                </a:lnTo>
                <a:lnTo>
                  <a:pt x="31912" y="37366"/>
                </a:lnTo>
                <a:lnTo>
                  <a:pt x="33293" y="37890"/>
                </a:lnTo>
                <a:lnTo>
                  <a:pt x="34746" y="38318"/>
                </a:lnTo>
                <a:lnTo>
                  <a:pt x="36270" y="38604"/>
                </a:lnTo>
                <a:lnTo>
                  <a:pt x="37794" y="38771"/>
                </a:lnTo>
                <a:lnTo>
                  <a:pt x="39342" y="38794"/>
                </a:lnTo>
                <a:lnTo>
                  <a:pt x="40842" y="38675"/>
                </a:lnTo>
                <a:lnTo>
                  <a:pt x="42319" y="38413"/>
                </a:lnTo>
                <a:lnTo>
                  <a:pt x="43700" y="38009"/>
                </a:lnTo>
                <a:lnTo>
                  <a:pt x="45010" y="37437"/>
                </a:lnTo>
                <a:lnTo>
                  <a:pt x="46177" y="36699"/>
                </a:lnTo>
                <a:lnTo>
                  <a:pt x="47201" y="35818"/>
                </a:lnTo>
                <a:lnTo>
                  <a:pt x="48034" y="34746"/>
                </a:lnTo>
                <a:lnTo>
                  <a:pt x="48392" y="34127"/>
                </a:lnTo>
                <a:lnTo>
                  <a:pt x="48701" y="33484"/>
                </a:lnTo>
                <a:lnTo>
                  <a:pt x="49297" y="32055"/>
                </a:lnTo>
                <a:lnTo>
                  <a:pt x="49797" y="30483"/>
                </a:lnTo>
                <a:lnTo>
                  <a:pt x="50178" y="28816"/>
                </a:lnTo>
                <a:lnTo>
                  <a:pt x="50416" y="27030"/>
                </a:lnTo>
                <a:lnTo>
                  <a:pt x="50511" y="25220"/>
                </a:lnTo>
                <a:lnTo>
                  <a:pt x="50416" y="23387"/>
                </a:lnTo>
                <a:lnTo>
                  <a:pt x="50106" y="21577"/>
                </a:lnTo>
                <a:lnTo>
                  <a:pt x="49582" y="19814"/>
                </a:lnTo>
                <a:lnTo>
                  <a:pt x="48796" y="18147"/>
                </a:lnTo>
                <a:lnTo>
                  <a:pt x="47749" y="16576"/>
                </a:lnTo>
                <a:lnTo>
                  <a:pt x="46391" y="15171"/>
                </a:lnTo>
                <a:lnTo>
                  <a:pt x="44724" y="13932"/>
                </a:lnTo>
                <a:lnTo>
                  <a:pt x="42724" y="12908"/>
                </a:lnTo>
                <a:lnTo>
                  <a:pt x="40342" y="12146"/>
                </a:lnTo>
                <a:lnTo>
                  <a:pt x="37580" y="11670"/>
                </a:lnTo>
                <a:lnTo>
                  <a:pt x="36008" y="11551"/>
                </a:lnTo>
                <a:lnTo>
                  <a:pt x="35675" y="11479"/>
                </a:lnTo>
                <a:lnTo>
                  <a:pt x="34746" y="10932"/>
                </a:lnTo>
                <a:lnTo>
                  <a:pt x="33746" y="10003"/>
                </a:lnTo>
                <a:lnTo>
                  <a:pt x="32912" y="8860"/>
                </a:lnTo>
                <a:lnTo>
                  <a:pt x="32650" y="8264"/>
                </a:lnTo>
                <a:lnTo>
                  <a:pt x="32317" y="7526"/>
                </a:lnTo>
                <a:lnTo>
                  <a:pt x="31364" y="6145"/>
                </a:lnTo>
                <a:lnTo>
                  <a:pt x="30864" y="5454"/>
                </a:lnTo>
                <a:lnTo>
                  <a:pt x="30388" y="4716"/>
                </a:lnTo>
                <a:lnTo>
                  <a:pt x="29316" y="3406"/>
                </a:lnTo>
                <a:lnTo>
                  <a:pt x="28078" y="2311"/>
                </a:lnTo>
                <a:lnTo>
                  <a:pt x="26625" y="1454"/>
                </a:lnTo>
                <a:lnTo>
                  <a:pt x="25792" y="1144"/>
                </a:lnTo>
                <a:lnTo>
                  <a:pt x="24887" y="811"/>
                </a:lnTo>
                <a:lnTo>
                  <a:pt x="23029" y="334"/>
                </a:lnTo>
                <a:lnTo>
                  <a:pt x="21196" y="72"/>
                </a:lnTo>
                <a:lnTo>
                  <a:pt x="193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50"/>
          <p:cNvSpPr/>
          <p:nvPr/>
        </p:nvSpPr>
        <p:spPr>
          <a:xfrm rot="10800000">
            <a:off x="4099344" y="3014885"/>
            <a:ext cx="540071" cy="53732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50"/>
          <p:cNvSpPr/>
          <p:nvPr/>
        </p:nvSpPr>
        <p:spPr>
          <a:xfrm rot="10800000">
            <a:off x="4253977" y="138861"/>
            <a:ext cx="458551" cy="456197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50"/>
          <p:cNvSpPr/>
          <p:nvPr/>
        </p:nvSpPr>
        <p:spPr>
          <a:xfrm rot="10800000">
            <a:off x="7049730" y="1793063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50"/>
          <p:cNvSpPr/>
          <p:nvPr/>
        </p:nvSpPr>
        <p:spPr>
          <a:xfrm rot="10800000">
            <a:off x="1080006" y="3297342"/>
            <a:ext cx="193845" cy="192855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50"/>
          <p:cNvSpPr/>
          <p:nvPr/>
        </p:nvSpPr>
        <p:spPr>
          <a:xfrm rot="10800000">
            <a:off x="7883919" y="3741610"/>
            <a:ext cx="540071" cy="53732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50"/>
          <p:cNvSpPr/>
          <p:nvPr/>
        </p:nvSpPr>
        <p:spPr>
          <a:xfrm rot="10800000">
            <a:off x="302455" y="4299951"/>
            <a:ext cx="626645" cy="623421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1"/>
          <p:cNvSpPr txBox="1"/>
          <p:nvPr>
            <p:ph idx="1" type="subTitle"/>
          </p:nvPr>
        </p:nvSpPr>
        <p:spPr>
          <a:xfrm>
            <a:off x="1086735" y="2393450"/>
            <a:ext cx="17391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51"/>
          <p:cNvSpPr txBox="1"/>
          <p:nvPr>
            <p:ph idx="2" type="subTitle"/>
          </p:nvPr>
        </p:nvSpPr>
        <p:spPr>
          <a:xfrm>
            <a:off x="720088" y="2084450"/>
            <a:ext cx="2546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Josefin Sans"/>
              <a:buNone/>
              <a:defRPr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51"/>
          <p:cNvSpPr txBox="1"/>
          <p:nvPr>
            <p:ph idx="3" type="subTitle"/>
          </p:nvPr>
        </p:nvSpPr>
        <p:spPr>
          <a:xfrm>
            <a:off x="1086750" y="3807200"/>
            <a:ext cx="17391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51"/>
          <p:cNvSpPr txBox="1"/>
          <p:nvPr>
            <p:ph idx="4" type="subTitle"/>
          </p:nvPr>
        </p:nvSpPr>
        <p:spPr>
          <a:xfrm>
            <a:off x="720075" y="3498063"/>
            <a:ext cx="2546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Josefin Sans"/>
              <a:buNone/>
              <a:defRPr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51"/>
          <p:cNvSpPr txBox="1"/>
          <p:nvPr>
            <p:ph idx="5" type="subTitle"/>
          </p:nvPr>
        </p:nvSpPr>
        <p:spPr>
          <a:xfrm>
            <a:off x="3702432" y="2393450"/>
            <a:ext cx="17391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51"/>
          <p:cNvSpPr txBox="1"/>
          <p:nvPr>
            <p:ph idx="6" type="subTitle"/>
          </p:nvPr>
        </p:nvSpPr>
        <p:spPr>
          <a:xfrm>
            <a:off x="3298625" y="2084450"/>
            <a:ext cx="2546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Josefin Sans"/>
              <a:buNone/>
              <a:defRPr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51"/>
          <p:cNvSpPr txBox="1"/>
          <p:nvPr>
            <p:ph idx="7" type="subTitle"/>
          </p:nvPr>
        </p:nvSpPr>
        <p:spPr>
          <a:xfrm>
            <a:off x="3702425" y="3807202"/>
            <a:ext cx="17391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51"/>
          <p:cNvSpPr txBox="1"/>
          <p:nvPr>
            <p:ph idx="8" type="subTitle"/>
          </p:nvPr>
        </p:nvSpPr>
        <p:spPr>
          <a:xfrm>
            <a:off x="3298613" y="3498063"/>
            <a:ext cx="2546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Josefin Sans"/>
              <a:buNone/>
              <a:defRPr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51"/>
          <p:cNvSpPr txBox="1"/>
          <p:nvPr>
            <p:ph idx="9" type="subTitle"/>
          </p:nvPr>
        </p:nvSpPr>
        <p:spPr>
          <a:xfrm>
            <a:off x="6318084" y="2393450"/>
            <a:ext cx="17391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51"/>
          <p:cNvSpPr txBox="1"/>
          <p:nvPr>
            <p:ph idx="13" type="subTitle"/>
          </p:nvPr>
        </p:nvSpPr>
        <p:spPr>
          <a:xfrm>
            <a:off x="5877163" y="2084450"/>
            <a:ext cx="2546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Josefin Sans"/>
              <a:buNone/>
              <a:defRPr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51"/>
          <p:cNvSpPr txBox="1"/>
          <p:nvPr>
            <p:ph idx="14" type="subTitle"/>
          </p:nvPr>
        </p:nvSpPr>
        <p:spPr>
          <a:xfrm>
            <a:off x="6318075" y="3807075"/>
            <a:ext cx="17391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51"/>
          <p:cNvSpPr txBox="1"/>
          <p:nvPr>
            <p:ph idx="15" type="subTitle"/>
          </p:nvPr>
        </p:nvSpPr>
        <p:spPr>
          <a:xfrm>
            <a:off x="5877150" y="3498063"/>
            <a:ext cx="2546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Josefin Sans"/>
              <a:buNone/>
              <a:defRPr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51"/>
          <p:cNvSpPr txBox="1"/>
          <p:nvPr>
            <p:ph type="title"/>
          </p:nvPr>
        </p:nvSpPr>
        <p:spPr>
          <a:xfrm>
            <a:off x="1583700" y="891425"/>
            <a:ext cx="597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2"/>
          <p:cNvSpPr txBox="1"/>
          <p:nvPr>
            <p:ph type="title"/>
          </p:nvPr>
        </p:nvSpPr>
        <p:spPr>
          <a:xfrm>
            <a:off x="2060225" y="900000"/>
            <a:ext cx="50235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/>
        </p:txBody>
      </p:sp>
      <p:sp>
        <p:nvSpPr>
          <p:cNvPr id="445" name="Google Shape;445;p52"/>
          <p:cNvSpPr/>
          <p:nvPr/>
        </p:nvSpPr>
        <p:spPr>
          <a:xfrm>
            <a:off x="6158752" y="-2448300"/>
            <a:ext cx="5573950" cy="4010473"/>
          </a:xfrm>
          <a:custGeom>
            <a:rect b="b" l="l" r="r" t="t"/>
            <a:pathLst>
              <a:path extrusionOk="0" h="38604" w="53655">
                <a:moveTo>
                  <a:pt x="45915" y="1"/>
                </a:moveTo>
                <a:lnTo>
                  <a:pt x="44724" y="215"/>
                </a:lnTo>
                <a:lnTo>
                  <a:pt x="43533" y="668"/>
                </a:lnTo>
                <a:lnTo>
                  <a:pt x="41795" y="1596"/>
                </a:lnTo>
                <a:lnTo>
                  <a:pt x="39580" y="3144"/>
                </a:lnTo>
                <a:lnTo>
                  <a:pt x="37437" y="4716"/>
                </a:lnTo>
                <a:lnTo>
                  <a:pt x="35889" y="5645"/>
                </a:lnTo>
                <a:lnTo>
                  <a:pt x="34865" y="6074"/>
                </a:lnTo>
                <a:lnTo>
                  <a:pt x="33864" y="6288"/>
                </a:lnTo>
                <a:lnTo>
                  <a:pt x="32888" y="6264"/>
                </a:lnTo>
                <a:lnTo>
                  <a:pt x="31912" y="5931"/>
                </a:lnTo>
                <a:lnTo>
                  <a:pt x="30959" y="5240"/>
                </a:lnTo>
                <a:lnTo>
                  <a:pt x="30483" y="4740"/>
                </a:lnTo>
                <a:lnTo>
                  <a:pt x="29840" y="4049"/>
                </a:lnTo>
                <a:lnTo>
                  <a:pt x="28244" y="2859"/>
                </a:lnTo>
                <a:lnTo>
                  <a:pt x="26387" y="1882"/>
                </a:lnTo>
                <a:lnTo>
                  <a:pt x="24386" y="1215"/>
                </a:lnTo>
                <a:lnTo>
                  <a:pt x="22338" y="882"/>
                </a:lnTo>
                <a:lnTo>
                  <a:pt x="20862" y="906"/>
                </a:lnTo>
                <a:lnTo>
                  <a:pt x="19909" y="1049"/>
                </a:lnTo>
                <a:lnTo>
                  <a:pt x="19004" y="1311"/>
                </a:lnTo>
                <a:lnTo>
                  <a:pt x="18171" y="1716"/>
                </a:lnTo>
                <a:lnTo>
                  <a:pt x="17409" y="2216"/>
                </a:lnTo>
                <a:lnTo>
                  <a:pt x="16766" y="2882"/>
                </a:lnTo>
                <a:lnTo>
                  <a:pt x="16480" y="3263"/>
                </a:lnTo>
                <a:lnTo>
                  <a:pt x="16265" y="3597"/>
                </a:lnTo>
                <a:lnTo>
                  <a:pt x="15956" y="4287"/>
                </a:lnTo>
                <a:lnTo>
                  <a:pt x="15670" y="5407"/>
                </a:lnTo>
                <a:lnTo>
                  <a:pt x="15527" y="7764"/>
                </a:lnTo>
                <a:lnTo>
                  <a:pt x="15408" y="10003"/>
                </a:lnTo>
                <a:lnTo>
                  <a:pt x="15146" y="10979"/>
                </a:lnTo>
                <a:lnTo>
                  <a:pt x="14860" y="11551"/>
                </a:lnTo>
                <a:lnTo>
                  <a:pt x="14432" y="12051"/>
                </a:lnTo>
                <a:lnTo>
                  <a:pt x="13860" y="12456"/>
                </a:lnTo>
                <a:lnTo>
                  <a:pt x="13122" y="12765"/>
                </a:lnTo>
                <a:lnTo>
                  <a:pt x="12193" y="12980"/>
                </a:lnTo>
                <a:lnTo>
                  <a:pt x="11645" y="13027"/>
                </a:lnTo>
                <a:lnTo>
                  <a:pt x="10741" y="13051"/>
                </a:lnTo>
                <a:lnTo>
                  <a:pt x="8907" y="12956"/>
                </a:lnTo>
                <a:lnTo>
                  <a:pt x="7097" y="12813"/>
                </a:lnTo>
                <a:lnTo>
                  <a:pt x="5287" y="12765"/>
                </a:lnTo>
                <a:lnTo>
                  <a:pt x="4430" y="12861"/>
                </a:lnTo>
                <a:lnTo>
                  <a:pt x="3977" y="12932"/>
                </a:lnTo>
                <a:lnTo>
                  <a:pt x="3168" y="13242"/>
                </a:lnTo>
                <a:lnTo>
                  <a:pt x="2405" y="13718"/>
                </a:lnTo>
                <a:lnTo>
                  <a:pt x="1739" y="14313"/>
                </a:lnTo>
                <a:lnTo>
                  <a:pt x="1167" y="15028"/>
                </a:lnTo>
                <a:lnTo>
                  <a:pt x="715" y="15814"/>
                </a:lnTo>
                <a:lnTo>
                  <a:pt x="357" y="16647"/>
                </a:lnTo>
                <a:lnTo>
                  <a:pt x="143" y="17504"/>
                </a:lnTo>
                <a:lnTo>
                  <a:pt x="72" y="17933"/>
                </a:lnTo>
                <a:lnTo>
                  <a:pt x="0" y="18695"/>
                </a:lnTo>
                <a:lnTo>
                  <a:pt x="72" y="20172"/>
                </a:lnTo>
                <a:lnTo>
                  <a:pt x="357" y="21600"/>
                </a:lnTo>
                <a:lnTo>
                  <a:pt x="881" y="22934"/>
                </a:lnTo>
                <a:lnTo>
                  <a:pt x="1620" y="24149"/>
                </a:lnTo>
                <a:lnTo>
                  <a:pt x="2572" y="25173"/>
                </a:lnTo>
                <a:lnTo>
                  <a:pt x="3715" y="25982"/>
                </a:lnTo>
                <a:lnTo>
                  <a:pt x="5073" y="26554"/>
                </a:lnTo>
                <a:lnTo>
                  <a:pt x="5811" y="26721"/>
                </a:lnTo>
                <a:lnTo>
                  <a:pt x="6787" y="26935"/>
                </a:lnTo>
                <a:lnTo>
                  <a:pt x="8026" y="27316"/>
                </a:lnTo>
                <a:lnTo>
                  <a:pt x="8740" y="27649"/>
                </a:lnTo>
                <a:lnTo>
                  <a:pt x="9359" y="28078"/>
                </a:lnTo>
                <a:lnTo>
                  <a:pt x="9883" y="28626"/>
                </a:lnTo>
                <a:lnTo>
                  <a:pt x="10312" y="29340"/>
                </a:lnTo>
                <a:lnTo>
                  <a:pt x="10669" y="30197"/>
                </a:lnTo>
                <a:lnTo>
                  <a:pt x="10812" y="30721"/>
                </a:lnTo>
                <a:lnTo>
                  <a:pt x="11026" y="31507"/>
                </a:lnTo>
                <a:lnTo>
                  <a:pt x="11622" y="32936"/>
                </a:lnTo>
                <a:lnTo>
                  <a:pt x="12503" y="34151"/>
                </a:lnTo>
                <a:lnTo>
                  <a:pt x="13694" y="35127"/>
                </a:lnTo>
                <a:lnTo>
                  <a:pt x="14432" y="35484"/>
                </a:lnTo>
                <a:lnTo>
                  <a:pt x="14837" y="35651"/>
                </a:lnTo>
                <a:lnTo>
                  <a:pt x="15742" y="35913"/>
                </a:lnTo>
                <a:lnTo>
                  <a:pt x="17147" y="36127"/>
                </a:lnTo>
                <a:lnTo>
                  <a:pt x="19052" y="36008"/>
                </a:lnTo>
                <a:lnTo>
                  <a:pt x="20457" y="35651"/>
                </a:lnTo>
                <a:lnTo>
                  <a:pt x="21314" y="35294"/>
                </a:lnTo>
                <a:lnTo>
                  <a:pt x="21719" y="35079"/>
                </a:lnTo>
                <a:lnTo>
                  <a:pt x="22576" y="34532"/>
                </a:lnTo>
                <a:lnTo>
                  <a:pt x="24458" y="33389"/>
                </a:lnTo>
                <a:lnTo>
                  <a:pt x="25934" y="32746"/>
                </a:lnTo>
                <a:lnTo>
                  <a:pt x="26934" y="32555"/>
                </a:lnTo>
                <a:lnTo>
                  <a:pt x="27911" y="32627"/>
                </a:lnTo>
                <a:lnTo>
                  <a:pt x="28887" y="33055"/>
                </a:lnTo>
                <a:lnTo>
                  <a:pt x="29340" y="33436"/>
                </a:lnTo>
                <a:lnTo>
                  <a:pt x="30888" y="34889"/>
                </a:lnTo>
                <a:lnTo>
                  <a:pt x="33055" y="36723"/>
                </a:lnTo>
                <a:lnTo>
                  <a:pt x="34364" y="37413"/>
                </a:lnTo>
                <a:lnTo>
                  <a:pt x="35341" y="37794"/>
                </a:lnTo>
                <a:lnTo>
                  <a:pt x="35889" y="37937"/>
                </a:lnTo>
                <a:lnTo>
                  <a:pt x="37270" y="38271"/>
                </a:lnTo>
                <a:lnTo>
                  <a:pt x="39627" y="38556"/>
                </a:lnTo>
                <a:lnTo>
                  <a:pt x="41294" y="38604"/>
                </a:lnTo>
                <a:lnTo>
                  <a:pt x="42962" y="38509"/>
                </a:lnTo>
                <a:lnTo>
                  <a:pt x="44557" y="38199"/>
                </a:lnTo>
                <a:lnTo>
                  <a:pt x="46034" y="37675"/>
                </a:lnTo>
                <a:lnTo>
                  <a:pt x="47320" y="36889"/>
                </a:lnTo>
                <a:lnTo>
                  <a:pt x="47867" y="36389"/>
                </a:lnTo>
                <a:lnTo>
                  <a:pt x="48177" y="36056"/>
                </a:lnTo>
                <a:lnTo>
                  <a:pt x="48653" y="35365"/>
                </a:lnTo>
                <a:lnTo>
                  <a:pt x="48963" y="34603"/>
                </a:lnTo>
                <a:lnTo>
                  <a:pt x="49177" y="33817"/>
                </a:lnTo>
                <a:lnTo>
                  <a:pt x="49272" y="32603"/>
                </a:lnTo>
                <a:lnTo>
                  <a:pt x="49034" y="30888"/>
                </a:lnTo>
                <a:lnTo>
                  <a:pt x="48510" y="29150"/>
                </a:lnTo>
                <a:lnTo>
                  <a:pt x="47796" y="27435"/>
                </a:lnTo>
                <a:lnTo>
                  <a:pt x="46605" y="25077"/>
                </a:lnTo>
                <a:lnTo>
                  <a:pt x="45891" y="23768"/>
                </a:lnTo>
                <a:lnTo>
                  <a:pt x="45510" y="23029"/>
                </a:lnTo>
                <a:lnTo>
                  <a:pt x="44795" y="21386"/>
                </a:lnTo>
                <a:lnTo>
                  <a:pt x="44533" y="20148"/>
                </a:lnTo>
                <a:lnTo>
                  <a:pt x="44557" y="19362"/>
                </a:lnTo>
                <a:lnTo>
                  <a:pt x="44795" y="18648"/>
                </a:lnTo>
                <a:lnTo>
                  <a:pt x="45343" y="18028"/>
                </a:lnTo>
                <a:lnTo>
                  <a:pt x="45748" y="17766"/>
                </a:lnTo>
                <a:lnTo>
                  <a:pt x="46534" y="17362"/>
                </a:lnTo>
                <a:lnTo>
                  <a:pt x="48153" y="16766"/>
                </a:lnTo>
                <a:lnTo>
                  <a:pt x="49725" y="16171"/>
                </a:lnTo>
                <a:lnTo>
                  <a:pt x="50820" y="15528"/>
                </a:lnTo>
                <a:lnTo>
                  <a:pt x="51487" y="14956"/>
                </a:lnTo>
                <a:lnTo>
                  <a:pt x="51797" y="14575"/>
                </a:lnTo>
                <a:lnTo>
                  <a:pt x="52130" y="14147"/>
                </a:lnTo>
                <a:lnTo>
                  <a:pt x="52654" y="13194"/>
                </a:lnTo>
                <a:lnTo>
                  <a:pt x="53083" y="12194"/>
                </a:lnTo>
                <a:lnTo>
                  <a:pt x="53392" y="11146"/>
                </a:lnTo>
                <a:lnTo>
                  <a:pt x="53583" y="10074"/>
                </a:lnTo>
                <a:lnTo>
                  <a:pt x="53654" y="8955"/>
                </a:lnTo>
                <a:lnTo>
                  <a:pt x="53607" y="7860"/>
                </a:lnTo>
                <a:lnTo>
                  <a:pt x="53464" y="6764"/>
                </a:lnTo>
                <a:lnTo>
                  <a:pt x="53178" y="5692"/>
                </a:lnTo>
                <a:lnTo>
                  <a:pt x="52821" y="4668"/>
                </a:lnTo>
                <a:lnTo>
                  <a:pt x="52321" y="3716"/>
                </a:lnTo>
                <a:lnTo>
                  <a:pt x="51749" y="2835"/>
                </a:lnTo>
                <a:lnTo>
                  <a:pt x="51035" y="2025"/>
                </a:lnTo>
                <a:lnTo>
                  <a:pt x="50249" y="1334"/>
                </a:lnTo>
                <a:lnTo>
                  <a:pt x="49344" y="763"/>
                </a:lnTo>
                <a:lnTo>
                  <a:pt x="48320" y="310"/>
                </a:lnTo>
                <a:lnTo>
                  <a:pt x="47796" y="144"/>
                </a:lnTo>
                <a:lnTo>
                  <a:pt x="47153" y="25"/>
                </a:lnTo>
                <a:lnTo>
                  <a:pt x="4591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52"/>
          <p:cNvSpPr/>
          <p:nvPr/>
        </p:nvSpPr>
        <p:spPr>
          <a:xfrm rot="3074546">
            <a:off x="-3319170" y="-2753161"/>
            <a:ext cx="5573970" cy="4010466"/>
          </a:xfrm>
          <a:custGeom>
            <a:rect b="b" l="l" r="r" t="t"/>
            <a:pathLst>
              <a:path extrusionOk="0" h="38604" w="53655">
                <a:moveTo>
                  <a:pt x="45915" y="1"/>
                </a:moveTo>
                <a:lnTo>
                  <a:pt x="44724" y="215"/>
                </a:lnTo>
                <a:lnTo>
                  <a:pt x="43533" y="668"/>
                </a:lnTo>
                <a:lnTo>
                  <a:pt x="41795" y="1596"/>
                </a:lnTo>
                <a:lnTo>
                  <a:pt x="39580" y="3144"/>
                </a:lnTo>
                <a:lnTo>
                  <a:pt x="37437" y="4716"/>
                </a:lnTo>
                <a:lnTo>
                  <a:pt x="35889" y="5645"/>
                </a:lnTo>
                <a:lnTo>
                  <a:pt x="34865" y="6074"/>
                </a:lnTo>
                <a:lnTo>
                  <a:pt x="33864" y="6288"/>
                </a:lnTo>
                <a:lnTo>
                  <a:pt x="32888" y="6264"/>
                </a:lnTo>
                <a:lnTo>
                  <a:pt x="31912" y="5931"/>
                </a:lnTo>
                <a:lnTo>
                  <a:pt x="30959" y="5240"/>
                </a:lnTo>
                <a:lnTo>
                  <a:pt x="30483" y="4740"/>
                </a:lnTo>
                <a:lnTo>
                  <a:pt x="29840" y="4049"/>
                </a:lnTo>
                <a:lnTo>
                  <a:pt x="28244" y="2859"/>
                </a:lnTo>
                <a:lnTo>
                  <a:pt x="26387" y="1882"/>
                </a:lnTo>
                <a:lnTo>
                  <a:pt x="24386" y="1215"/>
                </a:lnTo>
                <a:lnTo>
                  <a:pt x="22338" y="882"/>
                </a:lnTo>
                <a:lnTo>
                  <a:pt x="20862" y="906"/>
                </a:lnTo>
                <a:lnTo>
                  <a:pt x="19909" y="1049"/>
                </a:lnTo>
                <a:lnTo>
                  <a:pt x="19004" y="1311"/>
                </a:lnTo>
                <a:lnTo>
                  <a:pt x="18171" y="1716"/>
                </a:lnTo>
                <a:lnTo>
                  <a:pt x="17409" y="2216"/>
                </a:lnTo>
                <a:lnTo>
                  <a:pt x="16766" y="2882"/>
                </a:lnTo>
                <a:lnTo>
                  <a:pt x="16480" y="3263"/>
                </a:lnTo>
                <a:lnTo>
                  <a:pt x="16265" y="3597"/>
                </a:lnTo>
                <a:lnTo>
                  <a:pt x="15956" y="4287"/>
                </a:lnTo>
                <a:lnTo>
                  <a:pt x="15670" y="5407"/>
                </a:lnTo>
                <a:lnTo>
                  <a:pt x="15527" y="7764"/>
                </a:lnTo>
                <a:lnTo>
                  <a:pt x="15408" y="10003"/>
                </a:lnTo>
                <a:lnTo>
                  <a:pt x="15146" y="10979"/>
                </a:lnTo>
                <a:lnTo>
                  <a:pt x="14860" y="11551"/>
                </a:lnTo>
                <a:lnTo>
                  <a:pt x="14432" y="12051"/>
                </a:lnTo>
                <a:lnTo>
                  <a:pt x="13860" y="12456"/>
                </a:lnTo>
                <a:lnTo>
                  <a:pt x="13122" y="12765"/>
                </a:lnTo>
                <a:lnTo>
                  <a:pt x="12193" y="12980"/>
                </a:lnTo>
                <a:lnTo>
                  <a:pt x="11645" y="13027"/>
                </a:lnTo>
                <a:lnTo>
                  <a:pt x="10741" y="13051"/>
                </a:lnTo>
                <a:lnTo>
                  <a:pt x="8907" y="12956"/>
                </a:lnTo>
                <a:lnTo>
                  <a:pt x="7097" y="12813"/>
                </a:lnTo>
                <a:lnTo>
                  <a:pt x="5287" y="12765"/>
                </a:lnTo>
                <a:lnTo>
                  <a:pt x="4430" y="12861"/>
                </a:lnTo>
                <a:lnTo>
                  <a:pt x="3977" y="12932"/>
                </a:lnTo>
                <a:lnTo>
                  <a:pt x="3168" y="13242"/>
                </a:lnTo>
                <a:lnTo>
                  <a:pt x="2405" y="13718"/>
                </a:lnTo>
                <a:lnTo>
                  <a:pt x="1739" y="14313"/>
                </a:lnTo>
                <a:lnTo>
                  <a:pt x="1167" y="15028"/>
                </a:lnTo>
                <a:lnTo>
                  <a:pt x="715" y="15814"/>
                </a:lnTo>
                <a:lnTo>
                  <a:pt x="357" y="16647"/>
                </a:lnTo>
                <a:lnTo>
                  <a:pt x="143" y="17504"/>
                </a:lnTo>
                <a:lnTo>
                  <a:pt x="72" y="17933"/>
                </a:lnTo>
                <a:lnTo>
                  <a:pt x="0" y="18695"/>
                </a:lnTo>
                <a:lnTo>
                  <a:pt x="72" y="20172"/>
                </a:lnTo>
                <a:lnTo>
                  <a:pt x="357" y="21600"/>
                </a:lnTo>
                <a:lnTo>
                  <a:pt x="881" y="22934"/>
                </a:lnTo>
                <a:lnTo>
                  <a:pt x="1620" y="24149"/>
                </a:lnTo>
                <a:lnTo>
                  <a:pt x="2572" y="25173"/>
                </a:lnTo>
                <a:lnTo>
                  <a:pt x="3715" y="25982"/>
                </a:lnTo>
                <a:lnTo>
                  <a:pt x="5073" y="26554"/>
                </a:lnTo>
                <a:lnTo>
                  <a:pt x="5811" y="26721"/>
                </a:lnTo>
                <a:lnTo>
                  <a:pt x="6787" y="26935"/>
                </a:lnTo>
                <a:lnTo>
                  <a:pt x="8026" y="27316"/>
                </a:lnTo>
                <a:lnTo>
                  <a:pt x="8740" y="27649"/>
                </a:lnTo>
                <a:lnTo>
                  <a:pt x="9359" y="28078"/>
                </a:lnTo>
                <a:lnTo>
                  <a:pt x="9883" y="28626"/>
                </a:lnTo>
                <a:lnTo>
                  <a:pt x="10312" y="29340"/>
                </a:lnTo>
                <a:lnTo>
                  <a:pt x="10669" y="30197"/>
                </a:lnTo>
                <a:lnTo>
                  <a:pt x="10812" y="30721"/>
                </a:lnTo>
                <a:lnTo>
                  <a:pt x="11026" y="31507"/>
                </a:lnTo>
                <a:lnTo>
                  <a:pt x="11622" y="32936"/>
                </a:lnTo>
                <a:lnTo>
                  <a:pt x="12503" y="34151"/>
                </a:lnTo>
                <a:lnTo>
                  <a:pt x="13694" y="35127"/>
                </a:lnTo>
                <a:lnTo>
                  <a:pt x="14432" y="35484"/>
                </a:lnTo>
                <a:lnTo>
                  <a:pt x="14837" y="35651"/>
                </a:lnTo>
                <a:lnTo>
                  <a:pt x="15742" y="35913"/>
                </a:lnTo>
                <a:lnTo>
                  <a:pt x="17147" y="36127"/>
                </a:lnTo>
                <a:lnTo>
                  <a:pt x="19052" y="36008"/>
                </a:lnTo>
                <a:lnTo>
                  <a:pt x="20457" y="35651"/>
                </a:lnTo>
                <a:lnTo>
                  <a:pt x="21314" y="35294"/>
                </a:lnTo>
                <a:lnTo>
                  <a:pt x="21719" y="35079"/>
                </a:lnTo>
                <a:lnTo>
                  <a:pt x="22576" y="34532"/>
                </a:lnTo>
                <a:lnTo>
                  <a:pt x="24458" y="33389"/>
                </a:lnTo>
                <a:lnTo>
                  <a:pt x="25934" y="32746"/>
                </a:lnTo>
                <a:lnTo>
                  <a:pt x="26934" y="32555"/>
                </a:lnTo>
                <a:lnTo>
                  <a:pt x="27911" y="32627"/>
                </a:lnTo>
                <a:lnTo>
                  <a:pt x="28887" y="33055"/>
                </a:lnTo>
                <a:lnTo>
                  <a:pt x="29340" y="33436"/>
                </a:lnTo>
                <a:lnTo>
                  <a:pt x="30888" y="34889"/>
                </a:lnTo>
                <a:lnTo>
                  <a:pt x="33055" y="36723"/>
                </a:lnTo>
                <a:lnTo>
                  <a:pt x="34364" y="37413"/>
                </a:lnTo>
                <a:lnTo>
                  <a:pt x="35341" y="37794"/>
                </a:lnTo>
                <a:lnTo>
                  <a:pt x="35889" y="37937"/>
                </a:lnTo>
                <a:lnTo>
                  <a:pt x="37270" y="38271"/>
                </a:lnTo>
                <a:lnTo>
                  <a:pt x="39627" y="38556"/>
                </a:lnTo>
                <a:lnTo>
                  <a:pt x="41294" y="38604"/>
                </a:lnTo>
                <a:lnTo>
                  <a:pt x="42962" y="38509"/>
                </a:lnTo>
                <a:lnTo>
                  <a:pt x="44557" y="38199"/>
                </a:lnTo>
                <a:lnTo>
                  <a:pt x="46034" y="37675"/>
                </a:lnTo>
                <a:lnTo>
                  <a:pt x="47320" y="36889"/>
                </a:lnTo>
                <a:lnTo>
                  <a:pt x="47867" y="36389"/>
                </a:lnTo>
                <a:lnTo>
                  <a:pt x="48177" y="36056"/>
                </a:lnTo>
                <a:lnTo>
                  <a:pt x="48653" y="35365"/>
                </a:lnTo>
                <a:lnTo>
                  <a:pt x="48963" y="34603"/>
                </a:lnTo>
                <a:lnTo>
                  <a:pt x="49177" y="33817"/>
                </a:lnTo>
                <a:lnTo>
                  <a:pt x="49272" y="32603"/>
                </a:lnTo>
                <a:lnTo>
                  <a:pt x="49034" y="30888"/>
                </a:lnTo>
                <a:lnTo>
                  <a:pt x="48510" y="29150"/>
                </a:lnTo>
                <a:lnTo>
                  <a:pt x="47796" y="27435"/>
                </a:lnTo>
                <a:lnTo>
                  <a:pt x="46605" y="25077"/>
                </a:lnTo>
                <a:lnTo>
                  <a:pt x="45891" y="23768"/>
                </a:lnTo>
                <a:lnTo>
                  <a:pt x="45510" y="23029"/>
                </a:lnTo>
                <a:lnTo>
                  <a:pt x="44795" y="21386"/>
                </a:lnTo>
                <a:lnTo>
                  <a:pt x="44533" y="20148"/>
                </a:lnTo>
                <a:lnTo>
                  <a:pt x="44557" y="19362"/>
                </a:lnTo>
                <a:lnTo>
                  <a:pt x="44795" y="18648"/>
                </a:lnTo>
                <a:lnTo>
                  <a:pt x="45343" y="18028"/>
                </a:lnTo>
                <a:lnTo>
                  <a:pt x="45748" y="17766"/>
                </a:lnTo>
                <a:lnTo>
                  <a:pt x="46534" y="17362"/>
                </a:lnTo>
                <a:lnTo>
                  <a:pt x="48153" y="16766"/>
                </a:lnTo>
                <a:lnTo>
                  <a:pt x="49725" y="16171"/>
                </a:lnTo>
                <a:lnTo>
                  <a:pt x="50820" y="15528"/>
                </a:lnTo>
                <a:lnTo>
                  <a:pt x="51487" y="14956"/>
                </a:lnTo>
                <a:lnTo>
                  <a:pt x="51797" y="14575"/>
                </a:lnTo>
                <a:lnTo>
                  <a:pt x="52130" y="14147"/>
                </a:lnTo>
                <a:lnTo>
                  <a:pt x="52654" y="13194"/>
                </a:lnTo>
                <a:lnTo>
                  <a:pt x="53083" y="12194"/>
                </a:lnTo>
                <a:lnTo>
                  <a:pt x="53392" y="11146"/>
                </a:lnTo>
                <a:lnTo>
                  <a:pt x="53583" y="10074"/>
                </a:lnTo>
                <a:lnTo>
                  <a:pt x="53654" y="8955"/>
                </a:lnTo>
                <a:lnTo>
                  <a:pt x="53607" y="7860"/>
                </a:lnTo>
                <a:lnTo>
                  <a:pt x="53464" y="6764"/>
                </a:lnTo>
                <a:lnTo>
                  <a:pt x="53178" y="5692"/>
                </a:lnTo>
                <a:lnTo>
                  <a:pt x="52821" y="4668"/>
                </a:lnTo>
                <a:lnTo>
                  <a:pt x="52321" y="3716"/>
                </a:lnTo>
                <a:lnTo>
                  <a:pt x="51749" y="2835"/>
                </a:lnTo>
                <a:lnTo>
                  <a:pt x="51035" y="2025"/>
                </a:lnTo>
                <a:lnTo>
                  <a:pt x="50249" y="1334"/>
                </a:lnTo>
                <a:lnTo>
                  <a:pt x="49344" y="763"/>
                </a:lnTo>
                <a:lnTo>
                  <a:pt x="48320" y="310"/>
                </a:lnTo>
                <a:lnTo>
                  <a:pt x="47796" y="144"/>
                </a:lnTo>
                <a:lnTo>
                  <a:pt x="47153" y="25"/>
                </a:lnTo>
                <a:lnTo>
                  <a:pt x="4591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52"/>
          <p:cNvSpPr/>
          <p:nvPr/>
        </p:nvSpPr>
        <p:spPr>
          <a:xfrm rot="10800000">
            <a:off x="2897986" y="4514022"/>
            <a:ext cx="5871264" cy="3480228"/>
          </a:xfrm>
          <a:custGeom>
            <a:rect b="b" l="l" r="r" t="t"/>
            <a:pathLst>
              <a:path extrusionOk="0" h="76657" w="129323">
                <a:moveTo>
                  <a:pt x="48247" y="1"/>
                </a:moveTo>
                <a:lnTo>
                  <a:pt x="47351" y="21"/>
                </a:lnTo>
                <a:lnTo>
                  <a:pt x="45620" y="204"/>
                </a:lnTo>
                <a:lnTo>
                  <a:pt x="44011" y="612"/>
                </a:lnTo>
                <a:lnTo>
                  <a:pt x="42484" y="1182"/>
                </a:lnTo>
                <a:lnTo>
                  <a:pt x="41038" y="1956"/>
                </a:lnTo>
                <a:lnTo>
                  <a:pt x="39673" y="2892"/>
                </a:lnTo>
                <a:lnTo>
                  <a:pt x="38390" y="3972"/>
                </a:lnTo>
                <a:lnTo>
                  <a:pt x="37189" y="5194"/>
                </a:lnTo>
                <a:lnTo>
                  <a:pt x="36028" y="6538"/>
                </a:lnTo>
                <a:lnTo>
                  <a:pt x="34928" y="8004"/>
                </a:lnTo>
                <a:lnTo>
                  <a:pt x="33380" y="10387"/>
                </a:lnTo>
                <a:lnTo>
                  <a:pt x="31445" y="13870"/>
                </a:lnTo>
                <a:lnTo>
                  <a:pt x="29653" y="17596"/>
                </a:lnTo>
                <a:lnTo>
                  <a:pt x="27087" y="23401"/>
                </a:lnTo>
                <a:lnTo>
                  <a:pt x="24541" y="29205"/>
                </a:lnTo>
                <a:lnTo>
                  <a:pt x="22770" y="32891"/>
                </a:lnTo>
                <a:lnTo>
                  <a:pt x="20876" y="36312"/>
                </a:lnTo>
                <a:lnTo>
                  <a:pt x="19369" y="38654"/>
                </a:lnTo>
                <a:lnTo>
                  <a:pt x="18310" y="40080"/>
                </a:lnTo>
                <a:lnTo>
                  <a:pt x="17189" y="41383"/>
                </a:lnTo>
                <a:lnTo>
                  <a:pt x="16008" y="42565"/>
                </a:lnTo>
                <a:lnTo>
                  <a:pt x="14766" y="43603"/>
                </a:lnTo>
                <a:lnTo>
                  <a:pt x="13442" y="44459"/>
                </a:lnTo>
                <a:lnTo>
                  <a:pt x="12750" y="44825"/>
                </a:lnTo>
                <a:lnTo>
                  <a:pt x="11691" y="45395"/>
                </a:lnTo>
                <a:lnTo>
                  <a:pt x="9715" y="46556"/>
                </a:lnTo>
                <a:lnTo>
                  <a:pt x="7923" y="47778"/>
                </a:lnTo>
                <a:lnTo>
                  <a:pt x="6335" y="49020"/>
                </a:lnTo>
                <a:lnTo>
                  <a:pt x="4950" y="50324"/>
                </a:lnTo>
                <a:lnTo>
                  <a:pt x="3728" y="51668"/>
                </a:lnTo>
                <a:lnTo>
                  <a:pt x="2689" y="53012"/>
                </a:lnTo>
                <a:lnTo>
                  <a:pt x="1813" y="54377"/>
                </a:lnTo>
                <a:lnTo>
                  <a:pt x="1141" y="55741"/>
                </a:lnTo>
                <a:lnTo>
                  <a:pt x="612" y="57106"/>
                </a:lnTo>
                <a:lnTo>
                  <a:pt x="245" y="58450"/>
                </a:lnTo>
                <a:lnTo>
                  <a:pt x="42" y="59794"/>
                </a:lnTo>
                <a:lnTo>
                  <a:pt x="1" y="61097"/>
                </a:lnTo>
                <a:lnTo>
                  <a:pt x="103" y="62360"/>
                </a:lnTo>
                <a:lnTo>
                  <a:pt x="367" y="63582"/>
                </a:lnTo>
                <a:lnTo>
                  <a:pt x="754" y="64743"/>
                </a:lnTo>
                <a:lnTo>
                  <a:pt x="1284" y="65863"/>
                </a:lnTo>
                <a:lnTo>
                  <a:pt x="1956" y="66901"/>
                </a:lnTo>
                <a:lnTo>
                  <a:pt x="2771" y="67859"/>
                </a:lnTo>
                <a:lnTo>
                  <a:pt x="3687" y="68734"/>
                </a:lnTo>
                <a:lnTo>
                  <a:pt x="4746" y="69528"/>
                </a:lnTo>
                <a:lnTo>
                  <a:pt x="5927" y="70201"/>
                </a:lnTo>
                <a:lnTo>
                  <a:pt x="7210" y="70771"/>
                </a:lnTo>
                <a:lnTo>
                  <a:pt x="8595" y="71219"/>
                </a:lnTo>
                <a:lnTo>
                  <a:pt x="10102" y="71545"/>
                </a:lnTo>
                <a:lnTo>
                  <a:pt x="11711" y="71728"/>
                </a:lnTo>
                <a:lnTo>
                  <a:pt x="13422" y="71769"/>
                </a:lnTo>
                <a:lnTo>
                  <a:pt x="15214" y="71667"/>
                </a:lnTo>
                <a:lnTo>
                  <a:pt x="17108" y="71382"/>
                </a:lnTo>
                <a:lnTo>
                  <a:pt x="19104" y="70954"/>
                </a:lnTo>
                <a:lnTo>
                  <a:pt x="21161" y="70343"/>
                </a:lnTo>
                <a:lnTo>
                  <a:pt x="23299" y="69549"/>
                </a:lnTo>
                <a:lnTo>
                  <a:pt x="24399" y="69060"/>
                </a:lnTo>
                <a:lnTo>
                  <a:pt x="25295" y="68673"/>
                </a:lnTo>
                <a:lnTo>
                  <a:pt x="27230" y="67940"/>
                </a:lnTo>
                <a:lnTo>
                  <a:pt x="29368" y="67268"/>
                </a:lnTo>
                <a:lnTo>
                  <a:pt x="31731" y="66677"/>
                </a:lnTo>
                <a:lnTo>
                  <a:pt x="34337" y="66189"/>
                </a:lnTo>
                <a:lnTo>
                  <a:pt x="37209" y="65842"/>
                </a:lnTo>
                <a:lnTo>
                  <a:pt x="40366" y="65618"/>
                </a:lnTo>
                <a:lnTo>
                  <a:pt x="43828" y="65557"/>
                </a:lnTo>
                <a:lnTo>
                  <a:pt x="47616" y="65659"/>
                </a:lnTo>
                <a:lnTo>
                  <a:pt x="51730" y="65985"/>
                </a:lnTo>
                <a:lnTo>
                  <a:pt x="56210" y="66494"/>
                </a:lnTo>
                <a:lnTo>
                  <a:pt x="61077" y="67268"/>
                </a:lnTo>
                <a:lnTo>
                  <a:pt x="66352" y="68266"/>
                </a:lnTo>
                <a:lnTo>
                  <a:pt x="72034" y="69549"/>
                </a:lnTo>
                <a:lnTo>
                  <a:pt x="78164" y="71117"/>
                </a:lnTo>
                <a:lnTo>
                  <a:pt x="84742" y="72991"/>
                </a:lnTo>
                <a:lnTo>
                  <a:pt x="88245" y="74070"/>
                </a:lnTo>
                <a:lnTo>
                  <a:pt x="89997" y="74600"/>
                </a:lnTo>
                <a:lnTo>
                  <a:pt x="93377" y="75455"/>
                </a:lnTo>
                <a:lnTo>
                  <a:pt x="96595" y="76066"/>
                </a:lnTo>
                <a:lnTo>
                  <a:pt x="99650" y="76473"/>
                </a:lnTo>
                <a:lnTo>
                  <a:pt x="102562" y="76656"/>
                </a:lnTo>
                <a:lnTo>
                  <a:pt x="105332" y="76656"/>
                </a:lnTo>
                <a:lnTo>
                  <a:pt x="107939" y="76453"/>
                </a:lnTo>
                <a:lnTo>
                  <a:pt x="110383" y="76086"/>
                </a:lnTo>
                <a:lnTo>
                  <a:pt x="112684" y="75557"/>
                </a:lnTo>
                <a:lnTo>
                  <a:pt x="114822" y="74844"/>
                </a:lnTo>
                <a:lnTo>
                  <a:pt x="116818" y="74009"/>
                </a:lnTo>
                <a:lnTo>
                  <a:pt x="118671" y="73052"/>
                </a:lnTo>
                <a:lnTo>
                  <a:pt x="120362" y="71952"/>
                </a:lnTo>
                <a:lnTo>
                  <a:pt x="121910" y="70750"/>
                </a:lnTo>
                <a:lnTo>
                  <a:pt x="123315" y="69447"/>
                </a:lnTo>
                <a:lnTo>
                  <a:pt x="124577" y="68042"/>
                </a:lnTo>
                <a:lnTo>
                  <a:pt x="125677" y="66575"/>
                </a:lnTo>
                <a:lnTo>
                  <a:pt x="126634" y="65028"/>
                </a:lnTo>
                <a:lnTo>
                  <a:pt x="127449" y="63439"/>
                </a:lnTo>
                <a:lnTo>
                  <a:pt x="128101" y="61790"/>
                </a:lnTo>
                <a:lnTo>
                  <a:pt x="128630" y="60120"/>
                </a:lnTo>
                <a:lnTo>
                  <a:pt x="128997" y="58429"/>
                </a:lnTo>
                <a:lnTo>
                  <a:pt x="129241" y="56719"/>
                </a:lnTo>
                <a:lnTo>
                  <a:pt x="129323" y="55008"/>
                </a:lnTo>
                <a:lnTo>
                  <a:pt x="129282" y="53318"/>
                </a:lnTo>
                <a:lnTo>
                  <a:pt x="129078" y="51627"/>
                </a:lnTo>
                <a:lnTo>
                  <a:pt x="128732" y="49978"/>
                </a:lnTo>
                <a:lnTo>
                  <a:pt x="128264" y="48389"/>
                </a:lnTo>
                <a:lnTo>
                  <a:pt x="127653" y="46841"/>
                </a:lnTo>
                <a:lnTo>
                  <a:pt x="126899" y="45355"/>
                </a:lnTo>
                <a:lnTo>
                  <a:pt x="126003" y="43949"/>
                </a:lnTo>
                <a:lnTo>
                  <a:pt x="124964" y="42626"/>
                </a:lnTo>
                <a:lnTo>
                  <a:pt x="124394" y="42015"/>
                </a:lnTo>
                <a:lnTo>
                  <a:pt x="123804" y="41404"/>
                </a:lnTo>
                <a:lnTo>
                  <a:pt x="122663" y="40365"/>
                </a:lnTo>
                <a:lnTo>
                  <a:pt x="121523" y="39469"/>
                </a:lnTo>
                <a:lnTo>
                  <a:pt x="120402" y="38736"/>
                </a:lnTo>
                <a:lnTo>
                  <a:pt x="119303" y="38145"/>
                </a:lnTo>
                <a:lnTo>
                  <a:pt x="118223" y="37697"/>
                </a:lnTo>
                <a:lnTo>
                  <a:pt x="117124" y="37351"/>
                </a:lnTo>
                <a:lnTo>
                  <a:pt x="116044" y="37147"/>
                </a:lnTo>
                <a:lnTo>
                  <a:pt x="114435" y="37005"/>
                </a:lnTo>
                <a:lnTo>
                  <a:pt x="112256" y="37147"/>
                </a:lnTo>
                <a:lnTo>
                  <a:pt x="110036" y="37575"/>
                </a:lnTo>
                <a:lnTo>
                  <a:pt x="107755" y="38227"/>
                </a:lnTo>
                <a:lnTo>
                  <a:pt x="104171" y="39449"/>
                </a:lnTo>
                <a:lnTo>
                  <a:pt x="100281" y="40752"/>
                </a:lnTo>
                <a:lnTo>
                  <a:pt x="97491" y="41526"/>
                </a:lnTo>
                <a:lnTo>
                  <a:pt x="94518" y="42157"/>
                </a:lnTo>
                <a:lnTo>
                  <a:pt x="91341" y="42544"/>
                </a:lnTo>
                <a:lnTo>
                  <a:pt x="87919" y="42626"/>
                </a:lnTo>
                <a:lnTo>
                  <a:pt x="85170" y="42442"/>
                </a:lnTo>
                <a:lnTo>
                  <a:pt x="83256" y="42178"/>
                </a:lnTo>
                <a:lnTo>
                  <a:pt x="82278" y="42015"/>
                </a:lnTo>
                <a:lnTo>
                  <a:pt x="81300" y="41811"/>
                </a:lnTo>
                <a:lnTo>
                  <a:pt x="79468" y="41241"/>
                </a:lnTo>
                <a:lnTo>
                  <a:pt x="77798" y="40487"/>
                </a:lnTo>
                <a:lnTo>
                  <a:pt x="76250" y="39591"/>
                </a:lnTo>
                <a:lnTo>
                  <a:pt x="74845" y="38532"/>
                </a:lnTo>
                <a:lnTo>
                  <a:pt x="73541" y="37331"/>
                </a:lnTo>
                <a:lnTo>
                  <a:pt x="72360" y="35986"/>
                </a:lnTo>
                <a:lnTo>
                  <a:pt x="71281" y="34561"/>
                </a:lnTo>
                <a:lnTo>
                  <a:pt x="70283" y="33013"/>
                </a:lnTo>
                <a:lnTo>
                  <a:pt x="69366" y="31384"/>
                </a:lnTo>
                <a:lnTo>
                  <a:pt x="68104" y="28818"/>
                </a:lnTo>
                <a:lnTo>
                  <a:pt x="66617" y="25193"/>
                </a:lnTo>
                <a:lnTo>
                  <a:pt x="65252" y="21466"/>
                </a:lnTo>
                <a:lnTo>
                  <a:pt x="63969" y="17739"/>
                </a:lnTo>
                <a:lnTo>
                  <a:pt x="62666" y="14094"/>
                </a:lnTo>
                <a:lnTo>
                  <a:pt x="61261" y="10652"/>
                </a:lnTo>
                <a:lnTo>
                  <a:pt x="60079" y="8269"/>
                </a:lnTo>
                <a:lnTo>
                  <a:pt x="59244" y="6803"/>
                </a:lnTo>
                <a:lnTo>
                  <a:pt x="58308" y="5438"/>
                </a:lnTo>
                <a:lnTo>
                  <a:pt x="57330" y="4196"/>
                </a:lnTo>
                <a:lnTo>
                  <a:pt x="56230" y="3076"/>
                </a:lnTo>
                <a:lnTo>
                  <a:pt x="55049" y="2119"/>
                </a:lnTo>
                <a:lnTo>
                  <a:pt x="53766" y="1324"/>
                </a:lnTo>
                <a:lnTo>
                  <a:pt x="52361" y="713"/>
                </a:lnTo>
                <a:lnTo>
                  <a:pt x="50813" y="265"/>
                </a:lnTo>
                <a:lnTo>
                  <a:pt x="49143" y="41"/>
                </a:lnTo>
                <a:lnTo>
                  <a:pt x="482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52"/>
          <p:cNvSpPr/>
          <p:nvPr/>
        </p:nvSpPr>
        <p:spPr>
          <a:xfrm>
            <a:off x="482764" y="4006661"/>
            <a:ext cx="657821" cy="654471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52"/>
          <p:cNvSpPr/>
          <p:nvPr/>
        </p:nvSpPr>
        <p:spPr>
          <a:xfrm>
            <a:off x="8424004" y="3853174"/>
            <a:ext cx="443109" cy="440846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52"/>
          <p:cNvSpPr/>
          <p:nvPr/>
        </p:nvSpPr>
        <p:spPr>
          <a:xfrm>
            <a:off x="6033172" y="1562178"/>
            <a:ext cx="443098" cy="440846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52"/>
          <p:cNvSpPr/>
          <p:nvPr/>
        </p:nvSpPr>
        <p:spPr>
          <a:xfrm>
            <a:off x="2776255" y="457568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52"/>
          <p:cNvSpPr/>
          <p:nvPr/>
        </p:nvSpPr>
        <p:spPr>
          <a:xfrm>
            <a:off x="720001" y="1293798"/>
            <a:ext cx="191977" cy="19097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52"/>
          <p:cNvSpPr/>
          <p:nvPr/>
        </p:nvSpPr>
        <p:spPr>
          <a:xfrm>
            <a:off x="8378851" y="2003023"/>
            <a:ext cx="191977" cy="19097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52"/>
          <p:cNvSpPr/>
          <p:nvPr/>
        </p:nvSpPr>
        <p:spPr>
          <a:xfrm>
            <a:off x="6158739" y="4470148"/>
            <a:ext cx="191977" cy="19097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8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3"/>
          <p:cNvSpPr txBox="1"/>
          <p:nvPr>
            <p:ph type="title"/>
          </p:nvPr>
        </p:nvSpPr>
        <p:spPr>
          <a:xfrm>
            <a:off x="1080000" y="900000"/>
            <a:ext cx="34920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57" name="Google Shape;457;p53"/>
          <p:cNvSpPr/>
          <p:nvPr/>
        </p:nvSpPr>
        <p:spPr>
          <a:xfrm>
            <a:off x="6003725" y="3004098"/>
            <a:ext cx="1640400" cy="1640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53"/>
          <p:cNvSpPr/>
          <p:nvPr/>
        </p:nvSpPr>
        <p:spPr>
          <a:xfrm>
            <a:off x="6217925" y="965050"/>
            <a:ext cx="1212000" cy="1212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53"/>
          <p:cNvSpPr/>
          <p:nvPr/>
        </p:nvSpPr>
        <p:spPr>
          <a:xfrm flipH="1" rot="-2700046">
            <a:off x="-2500560" y="2204446"/>
            <a:ext cx="6672274" cy="5438435"/>
          </a:xfrm>
          <a:custGeom>
            <a:rect b="b" l="l" r="r" t="t"/>
            <a:pathLst>
              <a:path extrusionOk="0" h="38843" w="50512">
                <a:moveTo>
                  <a:pt x="19338" y="1"/>
                </a:moveTo>
                <a:lnTo>
                  <a:pt x="17528" y="144"/>
                </a:lnTo>
                <a:lnTo>
                  <a:pt x="15766" y="525"/>
                </a:lnTo>
                <a:lnTo>
                  <a:pt x="14075" y="1144"/>
                </a:lnTo>
                <a:lnTo>
                  <a:pt x="12432" y="2001"/>
                </a:lnTo>
                <a:lnTo>
                  <a:pt x="11646" y="2549"/>
                </a:lnTo>
                <a:lnTo>
                  <a:pt x="11098" y="2978"/>
                </a:lnTo>
                <a:lnTo>
                  <a:pt x="10288" y="3883"/>
                </a:lnTo>
                <a:lnTo>
                  <a:pt x="9788" y="4835"/>
                </a:lnTo>
                <a:lnTo>
                  <a:pt x="9526" y="5812"/>
                </a:lnTo>
                <a:lnTo>
                  <a:pt x="9503" y="6836"/>
                </a:lnTo>
                <a:lnTo>
                  <a:pt x="9645" y="7907"/>
                </a:lnTo>
                <a:lnTo>
                  <a:pt x="10098" y="9527"/>
                </a:lnTo>
                <a:lnTo>
                  <a:pt x="10527" y="10598"/>
                </a:lnTo>
                <a:lnTo>
                  <a:pt x="10765" y="11241"/>
                </a:lnTo>
                <a:lnTo>
                  <a:pt x="11146" y="12503"/>
                </a:lnTo>
                <a:lnTo>
                  <a:pt x="11384" y="13742"/>
                </a:lnTo>
                <a:lnTo>
                  <a:pt x="11503" y="14980"/>
                </a:lnTo>
                <a:lnTo>
                  <a:pt x="11432" y="16195"/>
                </a:lnTo>
                <a:lnTo>
                  <a:pt x="11217" y="17385"/>
                </a:lnTo>
                <a:lnTo>
                  <a:pt x="10789" y="18528"/>
                </a:lnTo>
                <a:lnTo>
                  <a:pt x="10169" y="19624"/>
                </a:lnTo>
                <a:lnTo>
                  <a:pt x="9765" y="20172"/>
                </a:lnTo>
                <a:lnTo>
                  <a:pt x="9312" y="20743"/>
                </a:lnTo>
                <a:lnTo>
                  <a:pt x="8240" y="21767"/>
                </a:lnTo>
                <a:lnTo>
                  <a:pt x="6454" y="23125"/>
                </a:lnTo>
                <a:lnTo>
                  <a:pt x="3978" y="24839"/>
                </a:lnTo>
                <a:lnTo>
                  <a:pt x="2287" y="26268"/>
                </a:lnTo>
                <a:lnTo>
                  <a:pt x="1287" y="27340"/>
                </a:lnTo>
                <a:lnTo>
                  <a:pt x="858" y="27935"/>
                </a:lnTo>
                <a:lnTo>
                  <a:pt x="644" y="28316"/>
                </a:lnTo>
                <a:lnTo>
                  <a:pt x="310" y="29150"/>
                </a:lnTo>
                <a:lnTo>
                  <a:pt x="96" y="30102"/>
                </a:lnTo>
                <a:lnTo>
                  <a:pt x="1" y="31126"/>
                </a:lnTo>
                <a:lnTo>
                  <a:pt x="24" y="32150"/>
                </a:lnTo>
                <a:lnTo>
                  <a:pt x="191" y="33150"/>
                </a:lnTo>
                <a:lnTo>
                  <a:pt x="453" y="34079"/>
                </a:lnTo>
                <a:lnTo>
                  <a:pt x="810" y="34913"/>
                </a:lnTo>
                <a:lnTo>
                  <a:pt x="1048" y="35246"/>
                </a:lnTo>
                <a:lnTo>
                  <a:pt x="1168" y="35413"/>
                </a:lnTo>
                <a:lnTo>
                  <a:pt x="2049" y="36342"/>
                </a:lnTo>
                <a:lnTo>
                  <a:pt x="2977" y="37104"/>
                </a:lnTo>
                <a:lnTo>
                  <a:pt x="4192" y="37866"/>
                </a:lnTo>
                <a:lnTo>
                  <a:pt x="5668" y="38485"/>
                </a:lnTo>
                <a:lnTo>
                  <a:pt x="7407" y="38842"/>
                </a:lnTo>
                <a:lnTo>
                  <a:pt x="8860" y="38818"/>
                </a:lnTo>
                <a:lnTo>
                  <a:pt x="9884" y="38675"/>
                </a:lnTo>
                <a:lnTo>
                  <a:pt x="10431" y="38532"/>
                </a:lnTo>
                <a:lnTo>
                  <a:pt x="11527" y="38199"/>
                </a:lnTo>
                <a:lnTo>
                  <a:pt x="13837" y="37151"/>
                </a:lnTo>
                <a:lnTo>
                  <a:pt x="17409" y="35222"/>
                </a:lnTo>
                <a:lnTo>
                  <a:pt x="20934" y="33531"/>
                </a:lnTo>
                <a:lnTo>
                  <a:pt x="22624" y="33008"/>
                </a:lnTo>
                <a:lnTo>
                  <a:pt x="23720" y="32841"/>
                </a:lnTo>
                <a:lnTo>
                  <a:pt x="24768" y="32841"/>
                </a:lnTo>
                <a:lnTo>
                  <a:pt x="25792" y="33031"/>
                </a:lnTo>
                <a:lnTo>
                  <a:pt x="26744" y="33460"/>
                </a:lnTo>
                <a:lnTo>
                  <a:pt x="27625" y="34151"/>
                </a:lnTo>
                <a:lnTo>
                  <a:pt x="28054" y="34603"/>
                </a:lnTo>
                <a:lnTo>
                  <a:pt x="28483" y="35079"/>
                </a:lnTo>
                <a:lnTo>
                  <a:pt x="29483" y="35937"/>
                </a:lnTo>
                <a:lnTo>
                  <a:pt x="30626" y="36699"/>
                </a:lnTo>
                <a:lnTo>
                  <a:pt x="31912" y="37366"/>
                </a:lnTo>
                <a:lnTo>
                  <a:pt x="33293" y="37890"/>
                </a:lnTo>
                <a:lnTo>
                  <a:pt x="34746" y="38318"/>
                </a:lnTo>
                <a:lnTo>
                  <a:pt x="36270" y="38604"/>
                </a:lnTo>
                <a:lnTo>
                  <a:pt x="37794" y="38771"/>
                </a:lnTo>
                <a:lnTo>
                  <a:pt x="39342" y="38794"/>
                </a:lnTo>
                <a:lnTo>
                  <a:pt x="40842" y="38675"/>
                </a:lnTo>
                <a:lnTo>
                  <a:pt x="42319" y="38413"/>
                </a:lnTo>
                <a:lnTo>
                  <a:pt x="43700" y="38009"/>
                </a:lnTo>
                <a:lnTo>
                  <a:pt x="45010" y="37437"/>
                </a:lnTo>
                <a:lnTo>
                  <a:pt x="46177" y="36699"/>
                </a:lnTo>
                <a:lnTo>
                  <a:pt x="47201" y="35818"/>
                </a:lnTo>
                <a:lnTo>
                  <a:pt x="48034" y="34746"/>
                </a:lnTo>
                <a:lnTo>
                  <a:pt x="48392" y="34127"/>
                </a:lnTo>
                <a:lnTo>
                  <a:pt x="48701" y="33484"/>
                </a:lnTo>
                <a:lnTo>
                  <a:pt x="49297" y="32055"/>
                </a:lnTo>
                <a:lnTo>
                  <a:pt x="49797" y="30483"/>
                </a:lnTo>
                <a:lnTo>
                  <a:pt x="50178" y="28816"/>
                </a:lnTo>
                <a:lnTo>
                  <a:pt x="50416" y="27030"/>
                </a:lnTo>
                <a:lnTo>
                  <a:pt x="50511" y="25220"/>
                </a:lnTo>
                <a:lnTo>
                  <a:pt x="50416" y="23387"/>
                </a:lnTo>
                <a:lnTo>
                  <a:pt x="50106" y="21577"/>
                </a:lnTo>
                <a:lnTo>
                  <a:pt x="49582" y="19814"/>
                </a:lnTo>
                <a:lnTo>
                  <a:pt x="48796" y="18147"/>
                </a:lnTo>
                <a:lnTo>
                  <a:pt x="47749" y="16576"/>
                </a:lnTo>
                <a:lnTo>
                  <a:pt x="46391" y="15171"/>
                </a:lnTo>
                <a:lnTo>
                  <a:pt x="44724" y="13932"/>
                </a:lnTo>
                <a:lnTo>
                  <a:pt x="42724" y="12908"/>
                </a:lnTo>
                <a:lnTo>
                  <a:pt x="40342" y="12146"/>
                </a:lnTo>
                <a:lnTo>
                  <a:pt x="37580" y="11670"/>
                </a:lnTo>
                <a:lnTo>
                  <a:pt x="36008" y="11551"/>
                </a:lnTo>
                <a:lnTo>
                  <a:pt x="35675" y="11479"/>
                </a:lnTo>
                <a:lnTo>
                  <a:pt x="34746" y="10932"/>
                </a:lnTo>
                <a:lnTo>
                  <a:pt x="33746" y="10003"/>
                </a:lnTo>
                <a:lnTo>
                  <a:pt x="32912" y="8860"/>
                </a:lnTo>
                <a:lnTo>
                  <a:pt x="32650" y="8264"/>
                </a:lnTo>
                <a:lnTo>
                  <a:pt x="32317" y="7526"/>
                </a:lnTo>
                <a:lnTo>
                  <a:pt x="31364" y="6145"/>
                </a:lnTo>
                <a:lnTo>
                  <a:pt x="30864" y="5454"/>
                </a:lnTo>
                <a:lnTo>
                  <a:pt x="30388" y="4716"/>
                </a:lnTo>
                <a:lnTo>
                  <a:pt x="29316" y="3406"/>
                </a:lnTo>
                <a:lnTo>
                  <a:pt x="28078" y="2311"/>
                </a:lnTo>
                <a:lnTo>
                  <a:pt x="26625" y="1454"/>
                </a:lnTo>
                <a:lnTo>
                  <a:pt x="25792" y="1144"/>
                </a:lnTo>
                <a:lnTo>
                  <a:pt x="24887" y="811"/>
                </a:lnTo>
                <a:lnTo>
                  <a:pt x="23029" y="334"/>
                </a:lnTo>
                <a:lnTo>
                  <a:pt x="21196" y="72"/>
                </a:lnTo>
                <a:lnTo>
                  <a:pt x="193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53"/>
          <p:cNvSpPr/>
          <p:nvPr/>
        </p:nvSpPr>
        <p:spPr>
          <a:xfrm rot="10800000">
            <a:off x="7905074" y="310581"/>
            <a:ext cx="657821" cy="654471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53"/>
          <p:cNvSpPr/>
          <p:nvPr/>
        </p:nvSpPr>
        <p:spPr>
          <a:xfrm rot="10800000">
            <a:off x="7929132" y="2437562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53"/>
          <p:cNvSpPr/>
          <p:nvPr/>
        </p:nvSpPr>
        <p:spPr>
          <a:xfrm rot="10800000">
            <a:off x="7429932" y="4639454"/>
            <a:ext cx="191977" cy="19097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53"/>
          <p:cNvSpPr/>
          <p:nvPr/>
        </p:nvSpPr>
        <p:spPr>
          <a:xfrm rot="10800000">
            <a:off x="636930" y="225622"/>
            <a:ext cx="828604" cy="824405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53"/>
          <p:cNvSpPr/>
          <p:nvPr/>
        </p:nvSpPr>
        <p:spPr>
          <a:xfrm rot="10800000">
            <a:off x="4834305" y="683626"/>
            <a:ext cx="542322" cy="539574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53"/>
          <p:cNvSpPr/>
          <p:nvPr/>
        </p:nvSpPr>
        <p:spPr>
          <a:xfrm rot="10800000">
            <a:off x="4572007" y="2840012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53"/>
          <p:cNvSpPr/>
          <p:nvPr/>
        </p:nvSpPr>
        <p:spPr>
          <a:xfrm rot="10800000">
            <a:off x="8380764" y="3834453"/>
            <a:ext cx="443098" cy="440846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type="title"/>
          </p:nvPr>
        </p:nvSpPr>
        <p:spPr>
          <a:xfrm>
            <a:off x="3007200" y="3067225"/>
            <a:ext cx="3129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veat"/>
              <a:buNone/>
              <a:defRPr sz="2000"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veat"/>
              <a:buNone/>
              <a:defRPr sz="2000"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veat"/>
              <a:buNone/>
              <a:defRPr sz="2000"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veat"/>
              <a:buNone/>
              <a:defRPr sz="2000"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veat"/>
              <a:buNone/>
              <a:defRPr sz="2000"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veat"/>
              <a:buNone/>
              <a:defRPr sz="2000"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veat"/>
              <a:buNone/>
              <a:defRPr sz="2000"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veat"/>
              <a:buNone/>
              <a:defRPr sz="2000"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0" name="Google Shape;50;p17"/>
          <p:cNvSpPr txBox="1"/>
          <p:nvPr>
            <p:ph idx="1" type="subTitle"/>
          </p:nvPr>
        </p:nvSpPr>
        <p:spPr>
          <a:xfrm>
            <a:off x="1226100" y="1673173"/>
            <a:ext cx="6691800" cy="13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/>
          <p:nvPr/>
        </p:nvSpPr>
        <p:spPr>
          <a:xfrm>
            <a:off x="720001" y="766835"/>
            <a:ext cx="856877" cy="85251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7"/>
          <p:cNvSpPr/>
          <p:nvPr/>
        </p:nvSpPr>
        <p:spPr>
          <a:xfrm>
            <a:off x="5280100" y="961813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7"/>
          <p:cNvSpPr/>
          <p:nvPr/>
        </p:nvSpPr>
        <p:spPr>
          <a:xfrm>
            <a:off x="5013325" y="4056188"/>
            <a:ext cx="803303" cy="799199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7"/>
          <p:cNvSpPr/>
          <p:nvPr/>
        </p:nvSpPr>
        <p:spPr>
          <a:xfrm>
            <a:off x="7377825" y="3394963"/>
            <a:ext cx="540071" cy="53732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7"/>
          <p:cNvSpPr/>
          <p:nvPr/>
        </p:nvSpPr>
        <p:spPr>
          <a:xfrm>
            <a:off x="2805225" y="3563160"/>
            <a:ext cx="201971" cy="200928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7"/>
          <p:cNvSpPr/>
          <p:nvPr/>
        </p:nvSpPr>
        <p:spPr>
          <a:xfrm rot="1810266">
            <a:off x="-2111153" y="3103354"/>
            <a:ext cx="6003018" cy="4319085"/>
          </a:xfrm>
          <a:custGeom>
            <a:rect b="b" l="l" r="r" t="t"/>
            <a:pathLst>
              <a:path extrusionOk="0" h="38604" w="53655">
                <a:moveTo>
                  <a:pt x="45915" y="1"/>
                </a:moveTo>
                <a:lnTo>
                  <a:pt x="44724" y="215"/>
                </a:lnTo>
                <a:lnTo>
                  <a:pt x="43533" y="668"/>
                </a:lnTo>
                <a:lnTo>
                  <a:pt x="41795" y="1596"/>
                </a:lnTo>
                <a:lnTo>
                  <a:pt x="39580" y="3144"/>
                </a:lnTo>
                <a:lnTo>
                  <a:pt x="37437" y="4716"/>
                </a:lnTo>
                <a:lnTo>
                  <a:pt x="35889" y="5645"/>
                </a:lnTo>
                <a:lnTo>
                  <a:pt x="34865" y="6074"/>
                </a:lnTo>
                <a:lnTo>
                  <a:pt x="33864" y="6288"/>
                </a:lnTo>
                <a:lnTo>
                  <a:pt x="32888" y="6264"/>
                </a:lnTo>
                <a:lnTo>
                  <a:pt x="31912" y="5931"/>
                </a:lnTo>
                <a:lnTo>
                  <a:pt x="30959" y="5240"/>
                </a:lnTo>
                <a:lnTo>
                  <a:pt x="30483" y="4740"/>
                </a:lnTo>
                <a:lnTo>
                  <a:pt x="29840" y="4049"/>
                </a:lnTo>
                <a:lnTo>
                  <a:pt x="28244" y="2859"/>
                </a:lnTo>
                <a:lnTo>
                  <a:pt x="26387" y="1882"/>
                </a:lnTo>
                <a:lnTo>
                  <a:pt x="24386" y="1215"/>
                </a:lnTo>
                <a:lnTo>
                  <a:pt x="22338" y="882"/>
                </a:lnTo>
                <a:lnTo>
                  <a:pt x="20862" y="906"/>
                </a:lnTo>
                <a:lnTo>
                  <a:pt x="19909" y="1049"/>
                </a:lnTo>
                <a:lnTo>
                  <a:pt x="19004" y="1311"/>
                </a:lnTo>
                <a:lnTo>
                  <a:pt x="18171" y="1716"/>
                </a:lnTo>
                <a:lnTo>
                  <a:pt x="17409" y="2216"/>
                </a:lnTo>
                <a:lnTo>
                  <a:pt x="16766" y="2882"/>
                </a:lnTo>
                <a:lnTo>
                  <a:pt x="16480" y="3263"/>
                </a:lnTo>
                <a:lnTo>
                  <a:pt x="16265" y="3597"/>
                </a:lnTo>
                <a:lnTo>
                  <a:pt x="15956" y="4287"/>
                </a:lnTo>
                <a:lnTo>
                  <a:pt x="15670" y="5407"/>
                </a:lnTo>
                <a:lnTo>
                  <a:pt x="15527" y="7764"/>
                </a:lnTo>
                <a:lnTo>
                  <a:pt x="15408" y="10003"/>
                </a:lnTo>
                <a:lnTo>
                  <a:pt x="15146" y="10979"/>
                </a:lnTo>
                <a:lnTo>
                  <a:pt x="14860" y="11551"/>
                </a:lnTo>
                <a:lnTo>
                  <a:pt x="14432" y="12051"/>
                </a:lnTo>
                <a:lnTo>
                  <a:pt x="13860" y="12456"/>
                </a:lnTo>
                <a:lnTo>
                  <a:pt x="13122" y="12765"/>
                </a:lnTo>
                <a:lnTo>
                  <a:pt x="12193" y="12980"/>
                </a:lnTo>
                <a:lnTo>
                  <a:pt x="11645" y="13027"/>
                </a:lnTo>
                <a:lnTo>
                  <a:pt x="10741" y="13051"/>
                </a:lnTo>
                <a:lnTo>
                  <a:pt x="8907" y="12956"/>
                </a:lnTo>
                <a:lnTo>
                  <a:pt x="7097" y="12813"/>
                </a:lnTo>
                <a:lnTo>
                  <a:pt x="5287" y="12765"/>
                </a:lnTo>
                <a:lnTo>
                  <a:pt x="4430" y="12861"/>
                </a:lnTo>
                <a:lnTo>
                  <a:pt x="3977" y="12932"/>
                </a:lnTo>
                <a:lnTo>
                  <a:pt x="3168" y="13242"/>
                </a:lnTo>
                <a:lnTo>
                  <a:pt x="2405" y="13718"/>
                </a:lnTo>
                <a:lnTo>
                  <a:pt x="1739" y="14313"/>
                </a:lnTo>
                <a:lnTo>
                  <a:pt x="1167" y="15028"/>
                </a:lnTo>
                <a:lnTo>
                  <a:pt x="715" y="15814"/>
                </a:lnTo>
                <a:lnTo>
                  <a:pt x="357" y="16647"/>
                </a:lnTo>
                <a:lnTo>
                  <a:pt x="143" y="17504"/>
                </a:lnTo>
                <a:lnTo>
                  <a:pt x="72" y="17933"/>
                </a:lnTo>
                <a:lnTo>
                  <a:pt x="0" y="18695"/>
                </a:lnTo>
                <a:lnTo>
                  <a:pt x="72" y="20172"/>
                </a:lnTo>
                <a:lnTo>
                  <a:pt x="357" y="21600"/>
                </a:lnTo>
                <a:lnTo>
                  <a:pt x="881" y="22934"/>
                </a:lnTo>
                <a:lnTo>
                  <a:pt x="1620" y="24149"/>
                </a:lnTo>
                <a:lnTo>
                  <a:pt x="2572" y="25173"/>
                </a:lnTo>
                <a:lnTo>
                  <a:pt x="3715" y="25982"/>
                </a:lnTo>
                <a:lnTo>
                  <a:pt x="5073" y="26554"/>
                </a:lnTo>
                <a:lnTo>
                  <a:pt x="5811" y="26721"/>
                </a:lnTo>
                <a:lnTo>
                  <a:pt x="6787" y="26935"/>
                </a:lnTo>
                <a:lnTo>
                  <a:pt x="8026" y="27316"/>
                </a:lnTo>
                <a:lnTo>
                  <a:pt x="8740" y="27649"/>
                </a:lnTo>
                <a:lnTo>
                  <a:pt x="9359" y="28078"/>
                </a:lnTo>
                <a:lnTo>
                  <a:pt x="9883" y="28626"/>
                </a:lnTo>
                <a:lnTo>
                  <a:pt x="10312" y="29340"/>
                </a:lnTo>
                <a:lnTo>
                  <a:pt x="10669" y="30197"/>
                </a:lnTo>
                <a:lnTo>
                  <a:pt x="10812" y="30721"/>
                </a:lnTo>
                <a:lnTo>
                  <a:pt x="11026" y="31507"/>
                </a:lnTo>
                <a:lnTo>
                  <a:pt x="11622" y="32936"/>
                </a:lnTo>
                <a:lnTo>
                  <a:pt x="12503" y="34151"/>
                </a:lnTo>
                <a:lnTo>
                  <a:pt x="13694" y="35127"/>
                </a:lnTo>
                <a:lnTo>
                  <a:pt x="14432" y="35484"/>
                </a:lnTo>
                <a:lnTo>
                  <a:pt x="14837" y="35651"/>
                </a:lnTo>
                <a:lnTo>
                  <a:pt x="15742" y="35913"/>
                </a:lnTo>
                <a:lnTo>
                  <a:pt x="17147" y="36127"/>
                </a:lnTo>
                <a:lnTo>
                  <a:pt x="19052" y="36008"/>
                </a:lnTo>
                <a:lnTo>
                  <a:pt x="20457" y="35651"/>
                </a:lnTo>
                <a:lnTo>
                  <a:pt x="21314" y="35294"/>
                </a:lnTo>
                <a:lnTo>
                  <a:pt x="21719" y="35079"/>
                </a:lnTo>
                <a:lnTo>
                  <a:pt x="22576" y="34532"/>
                </a:lnTo>
                <a:lnTo>
                  <a:pt x="24458" y="33389"/>
                </a:lnTo>
                <a:lnTo>
                  <a:pt x="25934" y="32746"/>
                </a:lnTo>
                <a:lnTo>
                  <a:pt x="26934" y="32555"/>
                </a:lnTo>
                <a:lnTo>
                  <a:pt x="27911" y="32627"/>
                </a:lnTo>
                <a:lnTo>
                  <a:pt x="28887" y="33055"/>
                </a:lnTo>
                <a:lnTo>
                  <a:pt x="29340" y="33436"/>
                </a:lnTo>
                <a:lnTo>
                  <a:pt x="30888" y="34889"/>
                </a:lnTo>
                <a:lnTo>
                  <a:pt x="33055" y="36723"/>
                </a:lnTo>
                <a:lnTo>
                  <a:pt x="34364" y="37413"/>
                </a:lnTo>
                <a:lnTo>
                  <a:pt x="35341" y="37794"/>
                </a:lnTo>
                <a:lnTo>
                  <a:pt x="35889" y="37937"/>
                </a:lnTo>
                <a:lnTo>
                  <a:pt x="37270" y="38271"/>
                </a:lnTo>
                <a:lnTo>
                  <a:pt x="39627" y="38556"/>
                </a:lnTo>
                <a:lnTo>
                  <a:pt x="41294" y="38604"/>
                </a:lnTo>
                <a:lnTo>
                  <a:pt x="42962" y="38509"/>
                </a:lnTo>
                <a:lnTo>
                  <a:pt x="44557" y="38199"/>
                </a:lnTo>
                <a:lnTo>
                  <a:pt x="46034" y="37675"/>
                </a:lnTo>
                <a:lnTo>
                  <a:pt x="47320" y="36889"/>
                </a:lnTo>
                <a:lnTo>
                  <a:pt x="47867" y="36389"/>
                </a:lnTo>
                <a:lnTo>
                  <a:pt x="48177" y="36056"/>
                </a:lnTo>
                <a:lnTo>
                  <a:pt x="48653" y="35365"/>
                </a:lnTo>
                <a:lnTo>
                  <a:pt x="48963" y="34603"/>
                </a:lnTo>
                <a:lnTo>
                  <a:pt x="49177" y="33817"/>
                </a:lnTo>
                <a:lnTo>
                  <a:pt x="49272" y="32603"/>
                </a:lnTo>
                <a:lnTo>
                  <a:pt x="49034" y="30888"/>
                </a:lnTo>
                <a:lnTo>
                  <a:pt x="48510" y="29150"/>
                </a:lnTo>
                <a:lnTo>
                  <a:pt x="47796" y="27435"/>
                </a:lnTo>
                <a:lnTo>
                  <a:pt x="46605" y="25077"/>
                </a:lnTo>
                <a:lnTo>
                  <a:pt x="45891" y="23768"/>
                </a:lnTo>
                <a:lnTo>
                  <a:pt x="45510" y="23029"/>
                </a:lnTo>
                <a:lnTo>
                  <a:pt x="44795" y="21386"/>
                </a:lnTo>
                <a:lnTo>
                  <a:pt x="44533" y="20148"/>
                </a:lnTo>
                <a:lnTo>
                  <a:pt x="44557" y="19362"/>
                </a:lnTo>
                <a:lnTo>
                  <a:pt x="44795" y="18648"/>
                </a:lnTo>
                <a:lnTo>
                  <a:pt x="45343" y="18028"/>
                </a:lnTo>
                <a:lnTo>
                  <a:pt x="45748" y="17766"/>
                </a:lnTo>
                <a:lnTo>
                  <a:pt x="46534" y="17362"/>
                </a:lnTo>
                <a:lnTo>
                  <a:pt x="48153" y="16766"/>
                </a:lnTo>
                <a:lnTo>
                  <a:pt x="49725" y="16171"/>
                </a:lnTo>
                <a:lnTo>
                  <a:pt x="50820" y="15528"/>
                </a:lnTo>
                <a:lnTo>
                  <a:pt x="51487" y="14956"/>
                </a:lnTo>
                <a:lnTo>
                  <a:pt x="51797" y="14575"/>
                </a:lnTo>
                <a:lnTo>
                  <a:pt x="52130" y="14147"/>
                </a:lnTo>
                <a:lnTo>
                  <a:pt x="52654" y="13194"/>
                </a:lnTo>
                <a:lnTo>
                  <a:pt x="53083" y="12194"/>
                </a:lnTo>
                <a:lnTo>
                  <a:pt x="53392" y="11146"/>
                </a:lnTo>
                <a:lnTo>
                  <a:pt x="53583" y="10074"/>
                </a:lnTo>
                <a:lnTo>
                  <a:pt x="53654" y="8955"/>
                </a:lnTo>
                <a:lnTo>
                  <a:pt x="53607" y="7860"/>
                </a:lnTo>
                <a:lnTo>
                  <a:pt x="53464" y="6764"/>
                </a:lnTo>
                <a:lnTo>
                  <a:pt x="53178" y="5692"/>
                </a:lnTo>
                <a:lnTo>
                  <a:pt x="52821" y="4668"/>
                </a:lnTo>
                <a:lnTo>
                  <a:pt x="52321" y="3716"/>
                </a:lnTo>
                <a:lnTo>
                  <a:pt x="51749" y="2835"/>
                </a:lnTo>
                <a:lnTo>
                  <a:pt x="51035" y="2025"/>
                </a:lnTo>
                <a:lnTo>
                  <a:pt x="50249" y="1334"/>
                </a:lnTo>
                <a:lnTo>
                  <a:pt x="49344" y="763"/>
                </a:lnTo>
                <a:lnTo>
                  <a:pt x="48320" y="310"/>
                </a:lnTo>
                <a:lnTo>
                  <a:pt x="47796" y="144"/>
                </a:lnTo>
                <a:lnTo>
                  <a:pt x="47153" y="25"/>
                </a:lnTo>
                <a:lnTo>
                  <a:pt x="4591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7"/>
          <p:cNvSpPr/>
          <p:nvPr/>
        </p:nvSpPr>
        <p:spPr>
          <a:xfrm rot="1810259">
            <a:off x="5967901" y="-1293548"/>
            <a:ext cx="5360352" cy="3856696"/>
          </a:xfrm>
          <a:custGeom>
            <a:rect b="b" l="l" r="r" t="t"/>
            <a:pathLst>
              <a:path extrusionOk="0" h="38604" w="53655">
                <a:moveTo>
                  <a:pt x="45915" y="1"/>
                </a:moveTo>
                <a:lnTo>
                  <a:pt x="44724" y="215"/>
                </a:lnTo>
                <a:lnTo>
                  <a:pt x="43533" y="668"/>
                </a:lnTo>
                <a:lnTo>
                  <a:pt x="41795" y="1596"/>
                </a:lnTo>
                <a:lnTo>
                  <a:pt x="39580" y="3144"/>
                </a:lnTo>
                <a:lnTo>
                  <a:pt x="37437" y="4716"/>
                </a:lnTo>
                <a:lnTo>
                  <a:pt x="35889" y="5645"/>
                </a:lnTo>
                <a:lnTo>
                  <a:pt x="34865" y="6074"/>
                </a:lnTo>
                <a:lnTo>
                  <a:pt x="33864" y="6288"/>
                </a:lnTo>
                <a:lnTo>
                  <a:pt x="32888" y="6264"/>
                </a:lnTo>
                <a:lnTo>
                  <a:pt x="31912" y="5931"/>
                </a:lnTo>
                <a:lnTo>
                  <a:pt x="30959" y="5240"/>
                </a:lnTo>
                <a:lnTo>
                  <a:pt x="30483" y="4740"/>
                </a:lnTo>
                <a:lnTo>
                  <a:pt x="29840" y="4049"/>
                </a:lnTo>
                <a:lnTo>
                  <a:pt x="28244" y="2859"/>
                </a:lnTo>
                <a:lnTo>
                  <a:pt x="26387" y="1882"/>
                </a:lnTo>
                <a:lnTo>
                  <a:pt x="24386" y="1215"/>
                </a:lnTo>
                <a:lnTo>
                  <a:pt x="22338" y="882"/>
                </a:lnTo>
                <a:lnTo>
                  <a:pt x="20862" y="906"/>
                </a:lnTo>
                <a:lnTo>
                  <a:pt x="19909" y="1049"/>
                </a:lnTo>
                <a:lnTo>
                  <a:pt x="19004" y="1311"/>
                </a:lnTo>
                <a:lnTo>
                  <a:pt x="18171" y="1716"/>
                </a:lnTo>
                <a:lnTo>
                  <a:pt x="17409" y="2216"/>
                </a:lnTo>
                <a:lnTo>
                  <a:pt x="16766" y="2882"/>
                </a:lnTo>
                <a:lnTo>
                  <a:pt x="16480" y="3263"/>
                </a:lnTo>
                <a:lnTo>
                  <a:pt x="16265" y="3597"/>
                </a:lnTo>
                <a:lnTo>
                  <a:pt x="15956" y="4287"/>
                </a:lnTo>
                <a:lnTo>
                  <a:pt x="15670" y="5407"/>
                </a:lnTo>
                <a:lnTo>
                  <a:pt x="15527" y="7764"/>
                </a:lnTo>
                <a:lnTo>
                  <a:pt x="15408" y="10003"/>
                </a:lnTo>
                <a:lnTo>
                  <a:pt x="15146" y="10979"/>
                </a:lnTo>
                <a:lnTo>
                  <a:pt x="14860" y="11551"/>
                </a:lnTo>
                <a:lnTo>
                  <a:pt x="14432" y="12051"/>
                </a:lnTo>
                <a:lnTo>
                  <a:pt x="13860" y="12456"/>
                </a:lnTo>
                <a:lnTo>
                  <a:pt x="13122" y="12765"/>
                </a:lnTo>
                <a:lnTo>
                  <a:pt x="12193" y="12980"/>
                </a:lnTo>
                <a:lnTo>
                  <a:pt x="11645" y="13027"/>
                </a:lnTo>
                <a:lnTo>
                  <a:pt x="10741" y="13051"/>
                </a:lnTo>
                <a:lnTo>
                  <a:pt x="8907" y="12956"/>
                </a:lnTo>
                <a:lnTo>
                  <a:pt x="7097" y="12813"/>
                </a:lnTo>
                <a:lnTo>
                  <a:pt x="5287" y="12765"/>
                </a:lnTo>
                <a:lnTo>
                  <a:pt x="4430" y="12861"/>
                </a:lnTo>
                <a:lnTo>
                  <a:pt x="3977" y="12932"/>
                </a:lnTo>
                <a:lnTo>
                  <a:pt x="3168" y="13242"/>
                </a:lnTo>
                <a:lnTo>
                  <a:pt x="2405" y="13718"/>
                </a:lnTo>
                <a:lnTo>
                  <a:pt x="1739" y="14313"/>
                </a:lnTo>
                <a:lnTo>
                  <a:pt x="1167" y="15028"/>
                </a:lnTo>
                <a:lnTo>
                  <a:pt x="715" y="15814"/>
                </a:lnTo>
                <a:lnTo>
                  <a:pt x="357" y="16647"/>
                </a:lnTo>
                <a:lnTo>
                  <a:pt x="143" y="17504"/>
                </a:lnTo>
                <a:lnTo>
                  <a:pt x="72" y="17933"/>
                </a:lnTo>
                <a:lnTo>
                  <a:pt x="0" y="18695"/>
                </a:lnTo>
                <a:lnTo>
                  <a:pt x="72" y="20172"/>
                </a:lnTo>
                <a:lnTo>
                  <a:pt x="357" y="21600"/>
                </a:lnTo>
                <a:lnTo>
                  <a:pt x="881" y="22934"/>
                </a:lnTo>
                <a:lnTo>
                  <a:pt x="1620" y="24149"/>
                </a:lnTo>
                <a:lnTo>
                  <a:pt x="2572" y="25173"/>
                </a:lnTo>
                <a:lnTo>
                  <a:pt x="3715" y="25982"/>
                </a:lnTo>
                <a:lnTo>
                  <a:pt x="5073" y="26554"/>
                </a:lnTo>
                <a:lnTo>
                  <a:pt x="5811" y="26721"/>
                </a:lnTo>
                <a:lnTo>
                  <a:pt x="6787" y="26935"/>
                </a:lnTo>
                <a:lnTo>
                  <a:pt x="8026" y="27316"/>
                </a:lnTo>
                <a:lnTo>
                  <a:pt x="8740" y="27649"/>
                </a:lnTo>
                <a:lnTo>
                  <a:pt x="9359" y="28078"/>
                </a:lnTo>
                <a:lnTo>
                  <a:pt x="9883" y="28626"/>
                </a:lnTo>
                <a:lnTo>
                  <a:pt x="10312" y="29340"/>
                </a:lnTo>
                <a:lnTo>
                  <a:pt x="10669" y="30197"/>
                </a:lnTo>
                <a:lnTo>
                  <a:pt x="10812" y="30721"/>
                </a:lnTo>
                <a:lnTo>
                  <a:pt x="11026" y="31507"/>
                </a:lnTo>
                <a:lnTo>
                  <a:pt x="11622" y="32936"/>
                </a:lnTo>
                <a:lnTo>
                  <a:pt x="12503" y="34151"/>
                </a:lnTo>
                <a:lnTo>
                  <a:pt x="13694" y="35127"/>
                </a:lnTo>
                <a:lnTo>
                  <a:pt x="14432" y="35484"/>
                </a:lnTo>
                <a:lnTo>
                  <a:pt x="14837" y="35651"/>
                </a:lnTo>
                <a:lnTo>
                  <a:pt x="15742" y="35913"/>
                </a:lnTo>
                <a:lnTo>
                  <a:pt x="17147" y="36127"/>
                </a:lnTo>
                <a:lnTo>
                  <a:pt x="19052" y="36008"/>
                </a:lnTo>
                <a:lnTo>
                  <a:pt x="20457" y="35651"/>
                </a:lnTo>
                <a:lnTo>
                  <a:pt x="21314" y="35294"/>
                </a:lnTo>
                <a:lnTo>
                  <a:pt x="21719" y="35079"/>
                </a:lnTo>
                <a:lnTo>
                  <a:pt x="22576" y="34532"/>
                </a:lnTo>
                <a:lnTo>
                  <a:pt x="24458" y="33389"/>
                </a:lnTo>
                <a:lnTo>
                  <a:pt x="25934" y="32746"/>
                </a:lnTo>
                <a:lnTo>
                  <a:pt x="26934" y="32555"/>
                </a:lnTo>
                <a:lnTo>
                  <a:pt x="27911" y="32627"/>
                </a:lnTo>
                <a:lnTo>
                  <a:pt x="28887" y="33055"/>
                </a:lnTo>
                <a:lnTo>
                  <a:pt x="29340" y="33436"/>
                </a:lnTo>
                <a:lnTo>
                  <a:pt x="30888" y="34889"/>
                </a:lnTo>
                <a:lnTo>
                  <a:pt x="33055" y="36723"/>
                </a:lnTo>
                <a:lnTo>
                  <a:pt x="34364" y="37413"/>
                </a:lnTo>
                <a:lnTo>
                  <a:pt x="35341" y="37794"/>
                </a:lnTo>
                <a:lnTo>
                  <a:pt x="35889" y="37937"/>
                </a:lnTo>
                <a:lnTo>
                  <a:pt x="37270" y="38271"/>
                </a:lnTo>
                <a:lnTo>
                  <a:pt x="39627" y="38556"/>
                </a:lnTo>
                <a:lnTo>
                  <a:pt x="41294" y="38604"/>
                </a:lnTo>
                <a:lnTo>
                  <a:pt x="42962" y="38509"/>
                </a:lnTo>
                <a:lnTo>
                  <a:pt x="44557" y="38199"/>
                </a:lnTo>
                <a:lnTo>
                  <a:pt x="46034" y="37675"/>
                </a:lnTo>
                <a:lnTo>
                  <a:pt x="47320" y="36889"/>
                </a:lnTo>
                <a:lnTo>
                  <a:pt x="47867" y="36389"/>
                </a:lnTo>
                <a:lnTo>
                  <a:pt x="48177" y="36056"/>
                </a:lnTo>
                <a:lnTo>
                  <a:pt x="48653" y="35365"/>
                </a:lnTo>
                <a:lnTo>
                  <a:pt x="48963" y="34603"/>
                </a:lnTo>
                <a:lnTo>
                  <a:pt x="49177" y="33817"/>
                </a:lnTo>
                <a:lnTo>
                  <a:pt x="49272" y="32603"/>
                </a:lnTo>
                <a:lnTo>
                  <a:pt x="49034" y="30888"/>
                </a:lnTo>
                <a:lnTo>
                  <a:pt x="48510" y="29150"/>
                </a:lnTo>
                <a:lnTo>
                  <a:pt x="47796" y="27435"/>
                </a:lnTo>
                <a:lnTo>
                  <a:pt x="46605" y="25077"/>
                </a:lnTo>
                <a:lnTo>
                  <a:pt x="45891" y="23768"/>
                </a:lnTo>
                <a:lnTo>
                  <a:pt x="45510" y="23029"/>
                </a:lnTo>
                <a:lnTo>
                  <a:pt x="44795" y="21386"/>
                </a:lnTo>
                <a:lnTo>
                  <a:pt x="44533" y="20148"/>
                </a:lnTo>
                <a:lnTo>
                  <a:pt x="44557" y="19362"/>
                </a:lnTo>
                <a:lnTo>
                  <a:pt x="44795" y="18648"/>
                </a:lnTo>
                <a:lnTo>
                  <a:pt x="45343" y="18028"/>
                </a:lnTo>
                <a:lnTo>
                  <a:pt x="45748" y="17766"/>
                </a:lnTo>
                <a:lnTo>
                  <a:pt x="46534" y="17362"/>
                </a:lnTo>
                <a:lnTo>
                  <a:pt x="48153" y="16766"/>
                </a:lnTo>
                <a:lnTo>
                  <a:pt x="49725" y="16171"/>
                </a:lnTo>
                <a:lnTo>
                  <a:pt x="50820" y="15528"/>
                </a:lnTo>
                <a:lnTo>
                  <a:pt x="51487" y="14956"/>
                </a:lnTo>
                <a:lnTo>
                  <a:pt x="51797" y="14575"/>
                </a:lnTo>
                <a:lnTo>
                  <a:pt x="52130" y="14147"/>
                </a:lnTo>
                <a:lnTo>
                  <a:pt x="52654" y="13194"/>
                </a:lnTo>
                <a:lnTo>
                  <a:pt x="53083" y="12194"/>
                </a:lnTo>
                <a:lnTo>
                  <a:pt x="53392" y="11146"/>
                </a:lnTo>
                <a:lnTo>
                  <a:pt x="53583" y="10074"/>
                </a:lnTo>
                <a:lnTo>
                  <a:pt x="53654" y="8955"/>
                </a:lnTo>
                <a:lnTo>
                  <a:pt x="53607" y="7860"/>
                </a:lnTo>
                <a:lnTo>
                  <a:pt x="53464" y="6764"/>
                </a:lnTo>
                <a:lnTo>
                  <a:pt x="53178" y="5692"/>
                </a:lnTo>
                <a:lnTo>
                  <a:pt x="52821" y="4668"/>
                </a:lnTo>
                <a:lnTo>
                  <a:pt x="52321" y="3716"/>
                </a:lnTo>
                <a:lnTo>
                  <a:pt x="51749" y="2835"/>
                </a:lnTo>
                <a:lnTo>
                  <a:pt x="51035" y="2025"/>
                </a:lnTo>
                <a:lnTo>
                  <a:pt x="50249" y="1334"/>
                </a:lnTo>
                <a:lnTo>
                  <a:pt x="49344" y="763"/>
                </a:lnTo>
                <a:lnTo>
                  <a:pt x="48320" y="310"/>
                </a:lnTo>
                <a:lnTo>
                  <a:pt x="47796" y="144"/>
                </a:lnTo>
                <a:lnTo>
                  <a:pt x="47153" y="25"/>
                </a:lnTo>
                <a:lnTo>
                  <a:pt x="4591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3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4"/>
          <p:cNvSpPr txBox="1"/>
          <p:nvPr>
            <p:ph type="title"/>
          </p:nvPr>
        </p:nvSpPr>
        <p:spPr>
          <a:xfrm>
            <a:off x="4417175" y="900000"/>
            <a:ext cx="35955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Bellota Text"/>
                <a:ea typeface="Bellota Text"/>
                <a:cs typeface="Bellota Text"/>
                <a:sym typeface="Bellota Tex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Bellota Text"/>
                <a:ea typeface="Bellota Text"/>
                <a:cs typeface="Bellota Text"/>
                <a:sym typeface="Bellota Tex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Bellota Text"/>
                <a:ea typeface="Bellota Text"/>
                <a:cs typeface="Bellota Text"/>
                <a:sym typeface="Bellota Tex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Bellota Text"/>
                <a:ea typeface="Bellota Text"/>
                <a:cs typeface="Bellota Text"/>
                <a:sym typeface="Bellota Tex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Bellota Text"/>
                <a:ea typeface="Bellota Text"/>
                <a:cs typeface="Bellota Text"/>
                <a:sym typeface="Bellota Tex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Bellota Text"/>
                <a:ea typeface="Bellota Text"/>
                <a:cs typeface="Bellota Text"/>
                <a:sym typeface="Bellota Tex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Bellota Text"/>
                <a:ea typeface="Bellota Text"/>
                <a:cs typeface="Bellota Text"/>
                <a:sym typeface="Bellota Tex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/>
        </p:txBody>
      </p:sp>
      <p:sp>
        <p:nvSpPr>
          <p:cNvPr id="469" name="Google Shape;469;p54"/>
          <p:cNvSpPr/>
          <p:nvPr/>
        </p:nvSpPr>
        <p:spPr>
          <a:xfrm>
            <a:off x="4266975" y="4186075"/>
            <a:ext cx="5861553" cy="2926998"/>
          </a:xfrm>
          <a:custGeom>
            <a:rect b="b" l="l" r="r" t="t"/>
            <a:pathLst>
              <a:path extrusionOk="0" h="86758" w="173740">
                <a:moveTo>
                  <a:pt x="49184" y="0"/>
                </a:moveTo>
                <a:lnTo>
                  <a:pt x="45273" y="285"/>
                </a:lnTo>
                <a:lnTo>
                  <a:pt x="41323" y="835"/>
                </a:lnTo>
                <a:lnTo>
                  <a:pt x="37351" y="1691"/>
                </a:lnTo>
                <a:lnTo>
                  <a:pt x="33400" y="2872"/>
                </a:lnTo>
                <a:lnTo>
                  <a:pt x="29470" y="4358"/>
                </a:lnTo>
                <a:lnTo>
                  <a:pt x="25600" y="6191"/>
                </a:lnTo>
                <a:lnTo>
                  <a:pt x="21833" y="8350"/>
                </a:lnTo>
                <a:lnTo>
                  <a:pt x="18167" y="10855"/>
                </a:lnTo>
                <a:lnTo>
                  <a:pt x="15499" y="12973"/>
                </a:lnTo>
                <a:lnTo>
                  <a:pt x="13768" y="14501"/>
                </a:lnTo>
                <a:lnTo>
                  <a:pt x="12933" y="15295"/>
                </a:lnTo>
                <a:lnTo>
                  <a:pt x="12077" y="16130"/>
                </a:lnTo>
                <a:lnTo>
                  <a:pt x="10448" y="17881"/>
                </a:lnTo>
                <a:lnTo>
                  <a:pt x="8962" y="19714"/>
                </a:lnTo>
                <a:lnTo>
                  <a:pt x="7577" y="21628"/>
                </a:lnTo>
                <a:lnTo>
                  <a:pt x="6294" y="23604"/>
                </a:lnTo>
                <a:lnTo>
                  <a:pt x="5133" y="25661"/>
                </a:lnTo>
                <a:lnTo>
                  <a:pt x="4094" y="27758"/>
                </a:lnTo>
                <a:lnTo>
                  <a:pt x="3178" y="29938"/>
                </a:lnTo>
                <a:lnTo>
                  <a:pt x="2363" y="32137"/>
                </a:lnTo>
                <a:lnTo>
                  <a:pt x="1671" y="34398"/>
                </a:lnTo>
                <a:lnTo>
                  <a:pt x="1100" y="36679"/>
                </a:lnTo>
                <a:lnTo>
                  <a:pt x="652" y="39000"/>
                </a:lnTo>
                <a:lnTo>
                  <a:pt x="306" y="41342"/>
                </a:lnTo>
                <a:lnTo>
                  <a:pt x="103" y="43684"/>
                </a:lnTo>
                <a:lnTo>
                  <a:pt x="1" y="46067"/>
                </a:lnTo>
                <a:lnTo>
                  <a:pt x="21" y="48429"/>
                </a:lnTo>
                <a:lnTo>
                  <a:pt x="184" y="50812"/>
                </a:lnTo>
                <a:lnTo>
                  <a:pt x="449" y="53175"/>
                </a:lnTo>
                <a:lnTo>
                  <a:pt x="836" y="55517"/>
                </a:lnTo>
                <a:lnTo>
                  <a:pt x="1345" y="57859"/>
                </a:lnTo>
                <a:lnTo>
                  <a:pt x="1997" y="60160"/>
                </a:lnTo>
                <a:lnTo>
                  <a:pt x="2750" y="62441"/>
                </a:lnTo>
                <a:lnTo>
                  <a:pt x="3626" y="64661"/>
                </a:lnTo>
                <a:lnTo>
                  <a:pt x="4644" y="66860"/>
                </a:lnTo>
                <a:lnTo>
                  <a:pt x="5785" y="68999"/>
                </a:lnTo>
                <a:lnTo>
                  <a:pt x="7027" y="71096"/>
                </a:lnTo>
                <a:lnTo>
                  <a:pt x="8432" y="73112"/>
                </a:lnTo>
                <a:lnTo>
                  <a:pt x="9939" y="75068"/>
                </a:lnTo>
                <a:lnTo>
                  <a:pt x="11568" y="76941"/>
                </a:lnTo>
                <a:lnTo>
                  <a:pt x="13340" y="78754"/>
                </a:lnTo>
                <a:lnTo>
                  <a:pt x="15234" y="80464"/>
                </a:lnTo>
                <a:lnTo>
                  <a:pt x="17271" y="82073"/>
                </a:lnTo>
                <a:lnTo>
                  <a:pt x="18330" y="82847"/>
                </a:lnTo>
                <a:lnTo>
                  <a:pt x="19429" y="83580"/>
                </a:lnTo>
                <a:lnTo>
                  <a:pt x="21649" y="84782"/>
                </a:lnTo>
                <a:lnTo>
                  <a:pt x="23971" y="85678"/>
                </a:lnTo>
                <a:lnTo>
                  <a:pt x="26354" y="86309"/>
                </a:lnTo>
                <a:lnTo>
                  <a:pt x="28798" y="86656"/>
                </a:lnTo>
                <a:lnTo>
                  <a:pt x="31303" y="86757"/>
                </a:lnTo>
                <a:lnTo>
                  <a:pt x="33848" y="86635"/>
                </a:lnTo>
                <a:lnTo>
                  <a:pt x="36435" y="86289"/>
                </a:lnTo>
                <a:lnTo>
                  <a:pt x="39042" y="85759"/>
                </a:lnTo>
                <a:lnTo>
                  <a:pt x="41689" y="85047"/>
                </a:lnTo>
                <a:lnTo>
                  <a:pt x="44337" y="84171"/>
                </a:lnTo>
                <a:lnTo>
                  <a:pt x="47005" y="83153"/>
                </a:lnTo>
                <a:lnTo>
                  <a:pt x="50996" y="81401"/>
                </a:lnTo>
                <a:lnTo>
                  <a:pt x="56312" y="78713"/>
                </a:lnTo>
                <a:lnTo>
                  <a:pt x="61525" y="75760"/>
                </a:lnTo>
                <a:lnTo>
                  <a:pt x="66576" y="72685"/>
                </a:lnTo>
                <a:lnTo>
                  <a:pt x="73785" y="68123"/>
                </a:lnTo>
                <a:lnTo>
                  <a:pt x="80241" y="64131"/>
                </a:lnTo>
                <a:lnTo>
                  <a:pt x="84111" y="61973"/>
                </a:lnTo>
                <a:lnTo>
                  <a:pt x="86697" y="60730"/>
                </a:lnTo>
                <a:lnTo>
                  <a:pt x="88286" y="60099"/>
                </a:lnTo>
                <a:lnTo>
                  <a:pt x="89732" y="59671"/>
                </a:lnTo>
                <a:lnTo>
                  <a:pt x="91055" y="59427"/>
                </a:lnTo>
                <a:lnTo>
                  <a:pt x="91646" y="59407"/>
                </a:lnTo>
                <a:lnTo>
                  <a:pt x="92481" y="59407"/>
                </a:lnTo>
                <a:lnTo>
                  <a:pt x="94151" y="59529"/>
                </a:lnTo>
                <a:lnTo>
                  <a:pt x="95780" y="59753"/>
                </a:lnTo>
                <a:lnTo>
                  <a:pt x="97409" y="60119"/>
                </a:lnTo>
                <a:lnTo>
                  <a:pt x="99833" y="60852"/>
                </a:lnTo>
                <a:lnTo>
                  <a:pt x="103051" y="62156"/>
                </a:lnTo>
                <a:lnTo>
                  <a:pt x="106289" y="63785"/>
                </a:lnTo>
                <a:lnTo>
                  <a:pt x="109547" y="65659"/>
                </a:lnTo>
                <a:lnTo>
                  <a:pt x="114557" y="68775"/>
                </a:lnTo>
                <a:lnTo>
                  <a:pt x="119832" y="72074"/>
                </a:lnTo>
                <a:lnTo>
                  <a:pt x="123498" y="74233"/>
                </a:lnTo>
                <a:lnTo>
                  <a:pt x="127347" y="76310"/>
                </a:lnTo>
                <a:lnTo>
                  <a:pt x="131379" y="78224"/>
                </a:lnTo>
                <a:lnTo>
                  <a:pt x="135636" y="79874"/>
                </a:lnTo>
                <a:lnTo>
                  <a:pt x="138996" y="80933"/>
                </a:lnTo>
                <a:lnTo>
                  <a:pt x="141297" y="81523"/>
                </a:lnTo>
                <a:lnTo>
                  <a:pt x="143680" y="82012"/>
                </a:lnTo>
                <a:lnTo>
                  <a:pt x="146144" y="82399"/>
                </a:lnTo>
                <a:lnTo>
                  <a:pt x="148670" y="82664"/>
                </a:lnTo>
                <a:lnTo>
                  <a:pt x="151297" y="82827"/>
                </a:lnTo>
                <a:lnTo>
                  <a:pt x="152621" y="82847"/>
                </a:lnTo>
                <a:lnTo>
                  <a:pt x="153965" y="82847"/>
                </a:lnTo>
                <a:lnTo>
                  <a:pt x="156449" y="82705"/>
                </a:lnTo>
                <a:lnTo>
                  <a:pt x="158771" y="82440"/>
                </a:lnTo>
                <a:lnTo>
                  <a:pt x="160889" y="82012"/>
                </a:lnTo>
                <a:lnTo>
                  <a:pt x="162824" y="81483"/>
                </a:lnTo>
                <a:lnTo>
                  <a:pt x="164596" y="80811"/>
                </a:lnTo>
                <a:lnTo>
                  <a:pt x="166184" y="80037"/>
                </a:lnTo>
                <a:lnTo>
                  <a:pt x="167610" y="79161"/>
                </a:lnTo>
                <a:lnTo>
                  <a:pt x="168872" y="78184"/>
                </a:lnTo>
                <a:lnTo>
                  <a:pt x="169972" y="77125"/>
                </a:lnTo>
                <a:lnTo>
                  <a:pt x="170929" y="75964"/>
                </a:lnTo>
                <a:lnTo>
                  <a:pt x="171724" y="74742"/>
                </a:lnTo>
                <a:lnTo>
                  <a:pt x="172396" y="73438"/>
                </a:lnTo>
                <a:lnTo>
                  <a:pt x="172925" y="72074"/>
                </a:lnTo>
                <a:lnTo>
                  <a:pt x="173312" y="70669"/>
                </a:lnTo>
                <a:lnTo>
                  <a:pt x="173577" y="69202"/>
                </a:lnTo>
                <a:lnTo>
                  <a:pt x="173719" y="67716"/>
                </a:lnTo>
                <a:lnTo>
                  <a:pt x="173740" y="66188"/>
                </a:lnTo>
                <a:lnTo>
                  <a:pt x="173638" y="64620"/>
                </a:lnTo>
                <a:lnTo>
                  <a:pt x="173434" y="63052"/>
                </a:lnTo>
                <a:lnTo>
                  <a:pt x="172966" y="60690"/>
                </a:lnTo>
                <a:lnTo>
                  <a:pt x="171968" y="57553"/>
                </a:lnTo>
                <a:lnTo>
                  <a:pt x="170624" y="54478"/>
                </a:lnTo>
                <a:lnTo>
                  <a:pt x="168974" y="51525"/>
                </a:lnTo>
                <a:lnTo>
                  <a:pt x="167039" y="48776"/>
                </a:lnTo>
                <a:lnTo>
                  <a:pt x="164901" y="46271"/>
                </a:lnTo>
                <a:lnTo>
                  <a:pt x="163740" y="45151"/>
                </a:lnTo>
                <a:lnTo>
                  <a:pt x="163455" y="44866"/>
                </a:lnTo>
                <a:lnTo>
                  <a:pt x="162966" y="44234"/>
                </a:lnTo>
                <a:lnTo>
                  <a:pt x="162579" y="43542"/>
                </a:lnTo>
                <a:lnTo>
                  <a:pt x="162294" y="42788"/>
                </a:lnTo>
                <a:lnTo>
                  <a:pt x="162009" y="41566"/>
                </a:lnTo>
                <a:lnTo>
                  <a:pt x="161867" y="39713"/>
                </a:lnTo>
                <a:lnTo>
                  <a:pt x="161968" y="37656"/>
                </a:lnTo>
                <a:lnTo>
                  <a:pt x="162233" y="35457"/>
                </a:lnTo>
                <a:lnTo>
                  <a:pt x="162783" y="31893"/>
                </a:lnTo>
                <a:lnTo>
                  <a:pt x="163374" y="28105"/>
                </a:lnTo>
                <a:lnTo>
                  <a:pt x="163679" y="25518"/>
                </a:lnTo>
                <a:lnTo>
                  <a:pt x="163842" y="22911"/>
                </a:lnTo>
                <a:lnTo>
                  <a:pt x="163801" y="20305"/>
                </a:lnTo>
                <a:lnTo>
                  <a:pt x="163496" y="17739"/>
                </a:lnTo>
                <a:lnTo>
                  <a:pt x="163048" y="15845"/>
                </a:lnTo>
                <a:lnTo>
                  <a:pt x="162641" y="14602"/>
                </a:lnTo>
                <a:lnTo>
                  <a:pt x="162131" y="13401"/>
                </a:lnTo>
                <a:lnTo>
                  <a:pt x="161520" y="12199"/>
                </a:lnTo>
                <a:lnTo>
                  <a:pt x="160767" y="11059"/>
                </a:lnTo>
                <a:lnTo>
                  <a:pt x="159912" y="9939"/>
                </a:lnTo>
                <a:lnTo>
                  <a:pt x="159443" y="9389"/>
                </a:lnTo>
                <a:lnTo>
                  <a:pt x="158934" y="8859"/>
                </a:lnTo>
                <a:lnTo>
                  <a:pt x="157855" y="7902"/>
                </a:lnTo>
                <a:lnTo>
                  <a:pt x="156714" y="7047"/>
                </a:lnTo>
                <a:lnTo>
                  <a:pt x="155492" y="6314"/>
                </a:lnTo>
                <a:lnTo>
                  <a:pt x="154209" y="5682"/>
                </a:lnTo>
                <a:lnTo>
                  <a:pt x="152865" y="5132"/>
                </a:lnTo>
                <a:lnTo>
                  <a:pt x="151460" y="4705"/>
                </a:lnTo>
                <a:lnTo>
                  <a:pt x="149993" y="4358"/>
                </a:lnTo>
                <a:lnTo>
                  <a:pt x="147733" y="3972"/>
                </a:lnTo>
                <a:lnTo>
                  <a:pt x="144556" y="3768"/>
                </a:lnTo>
                <a:lnTo>
                  <a:pt x="141277" y="3849"/>
                </a:lnTo>
                <a:lnTo>
                  <a:pt x="137937" y="4175"/>
                </a:lnTo>
                <a:lnTo>
                  <a:pt x="134556" y="4725"/>
                </a:lnTo>
                <a:lnTo>
                  <a:pt x="131176" y="5438"/>
                </a:lnTo>
                <a:lnTo>
                  <a:pt x="127836" y="6293"/>
                </a:lnTo>
                <a:lnTo>
                  <a:pt x="124598" y="7250"/>
                </a:lnTo>
                <a:lnTo>
                  <a:pt x="119954" y="8819"/>
                </a:lnTo>
                <a:lnTo>
                  <a:pt x="114496" y="10957"/>
                </a:lnTo>
                <a:lnTo>
                  <a:pt x="112195" y="11934"/>
                </a:lnTo>
                <a:lnTo>
                  <a:pt x="111095" y="12383"/>
                </a:lnTo>
                <a:lnTo>
                  <a:pt x="108875" y="13136"/>
                </a:lnTo>
                <a:lnTo>
                  <a:pt x="106615" y="13666"/>
                </a:lnTo>
                <a:lnTo>
                  <a:pt x="104313" y="13991"/>
                </a:lnTo>
                <a:lnTo>
                  <a:pt x="101971" y="14134"/>
                </a:lnTo>
                <a:lnTo>
                  <a:pt x="99589" y="14073"/>
                </a:lnTo>
                <a:lnTo>
                  <a:pt x="97165" y="13869"/>
                </a:lnTo>
                <a:lnTo>
                  <a:pt x="94701" y="13482"/>
                </a:lnTo>
                <a:lnTo>
                  <a:pt x="92196" y="12953"/>
                </a:lnTo>
                <a:lnTo>
                  <a:pt x="89650" y="12260"/>
                </a:lnTo>
                <a:lnTo>
                  <a:pt x="87043" y="11425"/>
                </a:lnTo>
                <a:lnTo>
                  <a:pt x="84396" y="10468"/>
                </a:lnTo>
                <a:lnTo>
                  <a:pt x="80323" y="8798"/>
                </a:lnTo>
                <a:lnTo>
                  <a:pt x="74722" y="6171"/>
                </a:lnTo>
                <a:lnTo>
                  <a:pt x="71830" y="4705"/>
                </a:lnTo>
                <a:lnTo>
                  <a:pt x="70364" y="3972"/>
                </a:lnTo>
                <a:lnTo>
                  <a:pt x="67228" y="2689"/>
                </a:lnTo>
                <a:lnTo>
                  <a:pt x="63908" y="1650"/>
                </a:lnTo>
                <a:lnTo>
                  <a:pt x="60405" y="856"/>
                </a:lnTo>
                <a:lnTo>
                  <a:pt x="56780" y="306"/>
                </a:lnTo>
                <a:lnTo>
                  <a:pt x="53033" y="21"/>
                </a:lnTo>
                <a:lnTo>
                  <a:pt x="491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54"/>
          <p:cNvSpPr/>
          <p:nvPr/>
        </p:nvSpPr>
        <p:spPr>
          <a:xfrm rot="10395029">
            <a:off x="-4257907" y="-1188288"/>
            <a:ext cx="5861347" cy="2926895"/>
          </a:xfrm>
          <a:custGeom>
            <a:rect b="b" l="l" r="r" t="t"/>
            <a:pathLst>
              <a:path extrusionOk="0" h="86758" w="173740">
                <a:moveTo>
                  <a:pt x="49184" y="0"/>
                </a:moveTo>
                <a:lnTo>
                  <a:pt x="45273" y="285"/>
                </a:lnTo>
                <a:lnTo>
                  <a:pt x="41323" y="835"/>
                </a:lnTo>
                <a:lnTo>
                  <a:pt x="37351" y="1691"/>
                </a:lnTo>
                <a:lnTo>
                  <a:pt x="33400" y="2872"/>
                </a:lnTo>
                <a:lnTo>
                  <a:pt x="29470" y="4358"/>
                </a:lnTo>
                <a:lnTo>
                  <a:pt x="25600" y="6191"/>
                </a:lnTo>
                <a:lnTo>
                  <a:pt x="21833" y="8350"/>
                </a:lnTo>
                <a:lnTo>
                  <a:pt x="18167" y="10855"/>
                </a:lnTo>
                <a:lnTo>
                  <a:pt x="15499" y="12973"/>
                </a:lnTo>
                <a:lnTo>
                  <a:pt x="13768" y="14501"/>
                </a:lnTo>
                <a:lnTo>
                  <a:pt x="12933" y="15295"/>
                </a:lnTo>
                <a:lnTo>
                  <a:pt x="12077" y="16130"/>
                </a:lnTo>
                <a:lnTo>
                  <a:pt x="10448" y="17881"/>
                </a:lnTo>
                <a:lnTo>
                  <a:pt x="8962" y="19714"/>
                </a:lnTo>
                <a:lnTo>
                  <a:pt x="7577" y="21628"/>
                </a:lnTo>
                <a:lnTo>
                  <a:pt x="6294" y="23604"/>
                </a:lnTo>
                <a:lnTo>
                  <a:pt x="5133" y="25661"/>
                </a:lnTo>
                <a:lnTo>
                  <a:pt x="4094" y="27758"/>
                </a:lnTo>
                <a:lnTo>
                  <a:pt x="3178" y="29938"/>
                </a:lnTo>
                <a:lnTo>
                  <a:pt x="2363" y="32137"/>
                </a:lnTo>
                <a:lnTo>
                  <a:pt x="1671" y="34398"/>
                </a:lnTo>
                <a:lnTo>
                  <a:pt x="1100" y="36679"/>
                </a:lnTo>
                <a:lnTo>
                  <a:pt x="652" y="39000"/>
                </a:lnTo>
                <a:lnTo>
                  <a:pt x="306" y="41342"/>
                </a:lnTo>
                <a:lnTo>
                  <a:pt x="103" y="43684"/>
                </a:lnTo>
                <a:lnTo>
                  <a:pt x="1" y="46067"/>
                </a:lnTo>
                <a:lnTo>
                  <a:pt x="21" y="48429"/>
                </a:lnTo>
                <a:lnTo>
                  <a:pt x="184" y="50812"/>
                </a:lnTo>
                <a:lnTo>
                  <a:pt x="449" y="53175"/>
                </a:lnTo>
                <a:lnTo>
                  <a:pt x="836" y="55517"/>
                </a:lnTo>
                <a:lnTo>
                  <a:pt x="1345" y="57859"/>
                </a:lnTo>
                <a:lnTo>
                  <a:pt x="1997" y="60160"/>
                </a:lnTo>
                <a:lnTo>
                  <a:pt x="2750" y="62441"/>
                </a:lnTo>
                <a:lnTo>
                  <a:pt x="3626" y="64661"/>
                </a:lnTo>
                <a:lnTo>
                  <a:pt x="4644" y="66860"/>
                </a:lnTo>
                <a:lnTo>
                  <a:pt x="5785" y="68999"/>
                </a:lnTo>
                <a:lnTo>
                  <a:pt x="7027" y="71096"/>
                </a:lnTo>
                <a:lnTo>
                  <a:pt x="8432" y="73112"/>
                </a:lnTo>
                <a:lnTo>
                  <a:pt x="9939" y="75068"/>
                </a:lnTo>
                <a:lnTo>
                  <a:pt x="11568" y="76941"/>
                </a:lnTo>
                <a:lnTo>
                  <a:pt x="13340" y="78754"/>
                </a:lnTo>
                <a:lnTo>
                  <a:pt x="15234" y="80464"/>
                </a:lnTo>
                <a:lnTo>
                  <a:pt x="17271" y="82073"/>
                </a:lnTo>
                <a:lnTo>
                  <a:pt x="18330" y="82847"/>
                </a:lnTo>
                <a:lnTo>
                  <a:pt x="19429" y="83580"/>
                </a:lnTo>
                <a:lnTo>
                  <a:pt x="21649" y="84782"/>
                </a:lnTo>
                <a:lnTo>
                  <a:pt x="23971" y="85678"/>
                </a:lnTo>
                <a:lnTo>
                  <a:pt x="26354" y="86309"/>
                </a:lnTo>
                <a:lnTo>
                  <a:pt x="28798" y="86656"/>
                </a:lnTo>
                <a:lnTo>
                  <a:pt x="31303" y="86757"/>
                </a:lnTo>
                <a:lnTo>
                  <a:pt x="33848" y="86635"/>
                </a:lnTo>
                <a:lnTo>
                  <a:pt x="36435" y="86289"/>
                </a:lnTo>
                <a:lnTo>
                  <a:pt x="39042" y="85759"/>
                </a:lnTo>
                <a:lnTo>
                  <a:pt x="41689" y="85047"/>
                </a:lnTo>
                <a:lnTo>
                  <a:pt x="44337" y="84171"/>
                </a:lnTo>
                <a:lnTo>
                  <a:pt x="47005" y="83153"/>
                </a:lnTo>
                <a:lnTo>
                  <a:pt x="50996" y="81401"/>
                </a:lnTo>
                <a:lnTo>
                  <a:pt x="56312" y="78713"/>
                </a:lnTo>
                <a:lnTo>
                  <a:pt x="61525" y="75760"/>
                </a:lnTo>
                <a:lnTo>
                  <a:pt x="66576" y="72685"/>
                </a:lnTo>
                <a:lnTo>
                  <a:pt x="73785" y="68123"/>
                </a:lnTo>
                <a:lnTo>
                  <a:pt x="80241" y="64131"/>
                </a:lnTo>
                <a:lnTo>
                  <a:pt x="84111" y="61973"/>
                </a:lnTo>
                <a:lnTo>
                  <a:pt x="86697" y="60730"/>
                </a:lnTo>
                <a:lnTo>
                  <a:pt x="88286" y="60099"/>
                </a:lnTo>
                <a:lnTo>
                  <a:pt x="89732" y="59671"/>
                </a:lnTo>
                <a:lnTo>
                  <a:pt x="91055" y="59427"/>
                </a:lnTo>
                <a:lnTo>
                  <a:pt x="91646" y="59407"/>
                </a:lnTo>
                <a:lnTo>
                  <a:pt x="92481" y="59407"/>
                </a:lnTo>
                <a:lnTo>
                  <a:pt x="94151" y="59529"/>
                </a:lnTo>
                <a:lnTo>
                  <a:pt x="95780" y="59753"/>
                </a:lnTo>
                <a:lnTo>
                  <a:pt x="97409" y="60119"/>
                </a:lnTo>
                <a:lnTo>
                  <a:pt x="99833" y="60852"/>
                </a:lnTo>
                <a:lnTo>
                  <a:pt x="103051" y="62156"/>
                </a:lnTo>
                <a:lnTo>
                  <a:pt x="106289" y="63785"/>
                </a:lnTo>
                <a:lnTo>
                  <a:pt x="109547" y="65659"/>
                </a:lnTo>
                <a:lnTo>
                  <a:pt x="114557" y="68775"/>
                </a:lnTo>
                <a:lnTo>
                  <a:pt x="119832" y="72074"/>
                </a:lnTo>
                <a:lnTo>
                  <a:pt x="123498" y="74233"/>
                </a:lnTo>
                <a:lnTo>
                  <a:pt x="127347" y="76310"/>
                </a:lnTo>
                <a:lnTo>
                  <a:pt x="131379" y="78224"/>
                </a:lnTo>
                <a:lnTo>
                  <a:pt x="135636" y="79874"/>
                </a:lnTo>
                <a:lnTo>
                  <a:pt x="138996" y="80933"/>
                </a:lnTo>
                <a:lnTo>
                  <a:pt x="141297" y="81523"/>
                </a:lnTo>
                <a:lnTo>
                  <a:pt x="143680" y="82012"/>
                </a:lnTo>
                <a:lnTo>
                  <a:pt x="146144" y="82399"/>
                </a:lnTo>
                <a:lnTo>
                  <a:pt x="148670" y="82664"/>
                </a:lnTo>
                <a:lnTo>
                  <a:pt x="151297" y="82827"/>
                </a:lnTo>
                <a:lnTo>
                  <a:pt x="152621" y="82847"/>
                </a:lnTo>
                <a:lnTo>
                  <a:pt x="153965" y="82847"/>
                </a:lnTo>
                <a:lnTo>
                  <a:pt x="156449" y="82705"/>
                </a:lnTo>
                <a:lnTo>
                  <a:pt x="158771" y="82440"/>
                </a:lnTo>
                <a:lnTo>
                  <a:pt x="160889" y="82012"/>
                </a:lnTo>
                <a:lnTo>
                  <a:pt x="162824" y="81483"/>
                </a:lnTo>
                <a:lnTo>
                  <a:pt x="164596" y="80811"/>
                </a:lnTo>
                <a:lnTo>
                  <a:pt x="166184" y="80037"/>
                </a:lnTo>
                <a:lnTo>
                  <a:pt x="167610" y="79161"/>
                </a:lnTo>
                <a:lnTo>
                  <a:pt x="168872" y="78184"/>
                </a:lnTo>
                <a:lnTo>
                  <a:pt x="169972" y="77125"/>
                </a:lnTo>
                <a:lnTo>
                  <a:pt x="170929" y="75964"/>
                </a:lnTo>
                <a:lnTo>
                  <a:pt x="171724" y="74742"/>
                </a:lnTo>
                <a:lnTo>
                  <a:pt x="172396" y="73438"/>
                </a:lnTo>
                <a:lnTo>
                  <a:pt x="172925" y="72074"/>
                </a:lnTo>
                <a:lnTo>
                  <a:pt x="173312" y="70669"/>
                </a:lnTo>
                <a:lnTo>
                  <a:pt x="173577" y="69202"/>
                </a:lnTo>
                <a:lnTo>
                  <a:pt x="173719" y="67716"/>
                </a:lnTo>
                <a:lnTo>
                  <a:pt x="173740" y="66188"/>
                </a:lnTo>
                <a:lnTo>
                  <a:pt x="173638" y="64620"/>
                </a:lnTo>
                <a:lnTo>
                  <a:pt x="173434" y="63052"/>
                </a:lnTo>
                <a:lnTo>
                  <a:pt x="172966" y="60690"/>
                </a:lnTo>
                <a:lnTo>
                  <a:pt x="171968" y="57553"/>
                </a:lnTo>
                <a:lnTo>
                  <a:pt x="170624" y="54478"/>
                </a:lnTo>
                <a:lnTo>
                  <a:pt x="168974" y="51525"/>
                </a:lnTo>
                <a:lnTo>
                  <a:pt x="167039" y="48776"/>
                </a:lnTo>
                <a:lnTo>
                  <a:pt x="164901" y="46271"/>
                </a:lnTo>
                <a:lnTo>
                  <a:pt x="163740" y="45151"/>
                </a:lnTo>
                <a:lnTo>
                  <a:pt x="163455" y="44866"/>
                </a:lnTo>
                <a:lnTo>
                  <a:pt x="162966" y="44234"/>
                </a:lnTo>
                <a:lnTo>
                  <a:pt x="162579" y="43542"/>
                </a:lnTo>
                <a:lnTo>
                  <a:pt x="162294" y="42788"/>
                </a:lnTo>
                <a:lnTo>
                  <a:pt x="162009" y="41566"/>
                </a:lnTo>
                <a:lnTo>
                  <a:pt x="161867" y="39713"/>
                </a:lnTo>
                <a:lnTo>
                  <a:pt x="161968" y="37656"/>
                </a:lnTo>
                <a:lnTo>
                  <a:pt x="162233" y="35457"/>
                </a:lnTo>
                <a:lnTo>
                  <a:pt x="162783" y="31893"/>
                </a:lnTo>
                <a:lnTo>
                  <a:pt x="163374" y="28105"/>
                </a:lnTo>
                <a:lnTo>
                  <a:pt x="163679" y="25518"/>
                </a:lnTo>
                <a:lnTo>
                  <a:pt x="163842" y="22911"/>
                </a:lnTo>
                <a:lnTo>
                  <a:pt x="163801" y="20305"/>
                </a:lnTo>
                <a:lnTo>
                  <a:pt x="163496" y="17739"/>
                </a:lnTo>
                <a:lnTo>
                  <a:pt x="163048" y="15845"/>
                </a:lnTo>
                <a:lnTo>
                  <a:pt x="162641" y="14602"/>
                </a:lnTo>
                <a:lnTo>
                  <a:pt x="162131" y="13401"/>
                </a:lnTo>
                <a:lnTo>
                  <a:pt x="161520" y="12199"/>
                </a:lnTo>
                <a:lnTo>
                  <a:pt x="160767" y="11059"/>
                </a:lnTo>
                <a:lnTo>
                  <a:pt x="159912" y="9939"/>
                </a:lnTo>
                <a:lnTo>
                  <a:pt x="159443" y="9389"/>
                </a:lnTo>
                <a:lnTo>
                  <a:pt x="158934" y="8859"/>
                </a:lnTo>
                <a:lnTo>
                  <a:pt x="157855" y="7902"/>
                </a:lnTo>
                <a:lnTo>
                  <a:pt x="156714" y="7047"/>
                </a:lnTo>
                <a:lnTo>
                  <a:pt x="155492" y="6314"/>
                </a:lnTo>
                <a:lnTo>
                  <a:pt x="154209" y="5682"/>
                </a:lnTo>
                <a:lnTo>
                  <a:pt x="152865" y="5132"/>
                </a:lnTo>
                <a:lnTo>
                  <a:pt x="151460" y="4705"/>
                </a:lnTo>
                <a:lnTo>
                  <a:pt x="149993" y="4358"/>
                </a:lnTo>
                <a:lnTo>
                  <a:pt x="147733" y="3972"/>
                </a:lnTo>
                <a:lnTo>
                  <a:pt x="144556" y="3768"/>
                </a:lnTo>
                <a:lnTo>
                  <a:pt x="141277" y="3849"/>
                </a:lnTo>
                <a:lnTo>
                  <a:pt x="137937" y="4175"/>
                </a:lnTo>
                <a:lnTo>
                  <a:pt x="134556" y="4725"/>
                </a:lnTo>
                <a:lnTo>
                  <a:pt x="131176" y="5438"/>
                </a:lnTo>
                <a:lnTo>
                  <a:pt x="127836" y="6293"/>
                </a:lnTo>
                <a:lnTo>
                  <a:pt x="124598" y="7250"/>
                </a:lnTo>
                <a:lnTo>
                  <a:pt x="119954" y="8819"/>
                </a:lnTo>
                <a:lnTo>
                  <a:pt x="114496" y="10957"/>
                </a:lnTo>
                <a:lnTo>
                  <a:pt x="112195" y="11934"/>
                </a:lnTo>
                <a:lnTo>
                  <a:pt x="111095" y="12383"/>
                </a:lnTo>
                <a:lnTo>
                  <a:pt x="108875" y="13136"/>
                </a:lnTo>
                <a:lnTo>
                  <a:pt x="106615" y="13666"/>
                </a:lnTo>
                <a:lnTo>
                  <a:pt x="104313" y="13991"/>
                </a:lnTo>
                <a:lnTo>
                  <a:pt x="101971" y="14134"/>
                </a:lnTo>
                <a:lnTo>
                  <a:pt x="99589" y="14073"/>
                </a:lnTo>
                <a:lnTo>
                  <a:pt x="97165" y="13869"/>
                </a:lnTo>
                <a:lnTo>
                  <a:pt x="94701" y="13482"/>
                </a:lnTo>
                <a:lnTo>
                  <a:pt x="92196" y="12953"/>
                </a:lnTo>
                <a:lnTo>
                  <a:pt x="89650" y="12260"/>
                </a:lnTo>
                <a:lnTo>
                  <a:pt x="87043" y="11425"/>
                </a:lnTo>
                <a:lnTo>
                  <a:pt x="84396" y="10468"/>
                </a:lnTo>
                <a:lnTo>
                  <a:pt x="80323" y="8798"/>
                </a:lnTo>
                <a:lnTo>
                  <a:pt x="74722" y="6171"/>
                </a:lnTo>
                <a:lnTo>
                  <a:pt x="71830" y="4705"/>
                </a:lnTo>
                <a:lnTo>
                  <a:pt x="70364" y="3972"/>
                </a:lnTo>
                <a:lnTo>
                  <a:pt x="67228" y="2689"/>
                </a:lnTo>
                <a:lnTo>
                  <a:pt x="63908" y="1650"/>
                </a:lnTo>
                <a:lnTo>
                  <a:pt x="60405" y="856"/>
                </a:lnTo>
                <a:lnTo>
                  <a:pt x="56780" y="306"/>
                </a:lnTo>
                <a:lnTo>
                  <a:pt x="53033" y="21"/>
                </a:lnTo>
                <a:lnTo>
                  <a:pt x="491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54"/>
          <p:cNvSpPr/>
          <p:nvPr/>
        </p:nvSpPr>
        <p:spPr>
          <a:xfrm rot="10800000">
            <a:off x="3869400" y="193318"/>
            <a:ext cx="762324" cy="758429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54"/>
          <p:cNvSpPr/>
          <p:nvPr/>
        </p:nvSpPr>
        <p:spPr>
          <a:xfrm rot="10800000">
            <a:off x="115157" y="3542797"/>
            <a:ext cx="540071" cy="53732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54"/>
          <p:cNvSpPr/>
          <p:nvPr/>
        </p:nvSpPr>
        <p:spPr>
          <a:xfrm rot="10800000">
            <a:off x="945117" y="1617388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54"/>
          <p:cNvSpPr/>
          <p:nvPr/>
        </p:nvSpPr>
        <p:spPr>
          <a:xfrm rot="10800000">
            <a:off x="8423988" y="140409"/>
            <a:ext cx="803303" cy="799199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54"/>
          <p:cNvSpPr/>
          <p:nvPr/>
        </p:nvSpPr>
        <p:spPr>
          <a:xfrm rot="10800000">
            <a:off x="6437442" y="1885750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54"/>
          <p:cNvSpPr/>
          <p:nvPr/>
        </p:nvSpPr>
        <p:spPr>
          <a:xfrm rot="10800000">
            <a:off x="8424007" y="3307360"/>
            <a:ext cx="540071" cy="53732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54"/>
          <p:cNvSpPr/>
          <p:nvPr/>
        </p:nvSpPr>
        <p:spPr>
          <a:xfrm rot="10800000">
            <a:off x="3951200" y="4772672"/>
            <a:ext cx="238899" cy="237678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4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5"/>
          <p:cNvSpPr txBox="1"/>
          <p:nvPr>
            <p:ph type="title"/>
          </p:nvPr>
        </p:nvSpPr>
        <p:spPr>
          <a:xfrm>
            <a:off x="4572000" y="1662300"/>
            <a:ext cx="28212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0" name="Google Shape;480;p55"/>
          <p:cNvSpPr txBox="1"/>
          <p:nvPr>
            <p:ph idx="1" type="subTitle"/>
          </p:nvPr>
        </p:nvSpPr>
        <p:spPr>
          <a:xfrm>
            <a:off x="4572000" y="2394000"/>
            <a:ext cx="2821200" cy="9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81" name="Google Shape;481;p55"/>
          <p:cNvSpPr txBox="1"/>
          <p:nvPr>
            <p:ph idx="2" type="title"/>
          </p:nvPr>
        </p:nvSpPr>
        <p:spPr>
          <a:xfrm>
            <a:off x="4570500" y="1306602"/>
            <a:ext cx="30645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2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6"/>
          <p:cNvSpPr txBox="1"/>
          <p:nvPr>
            <p:ph type="title"/>
          </p:nvPr>
        </p:nvSpPr>
        <p:spPr>
          <a:xfrm>
            <a:off x="3041200" y="1657375"/>
            <a:ext cx="30615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4" name="Google Shape;484;p56"/>
          <p:cNvSpPr txBox="1"/>
          <p:nvPr>
            <p:ph idx="1" type="subTitle"/>
          </p:nvPr>
        </p:nvSpPr>
        <p:spPr>
          <a:xfrm>
            <a:off x="3283188" y="2389075"/>
            <a:ext cx="2577600" cy="9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56"/>
          <p:cNvSpPr/>
          <p:nvPr/>
        </p:nvSpPr>
        <p:spPr>
          <a:xfrm flipH="1" rot="-4496928">
            <a:off x="4410079" y="-300702"/>
            <a:ext cx="6803995" cy="4986795"/>
          </a:xfrm>
          <a:custGeom>
            <a:rect b="b" l="l" r="r" t="t"/>
            <a:pathLst>
              <a:path extrusionOk="0" h="76657" w="129323">
                <a:moveTo>
                  <a:pt x="48247" y="1"/>
                </a:moveTo>
                <a:lnTo>
                  <a:pt x="47351" y="21"/>
                </a:lnTo>
                <a:lnTo>
                  <a:pt x="45620" y="204"/>
                </a:lnTo>
                <a:lnTo>
                  <a:pt x="44011" y="612"/>
                </a:lnTo>
                <a:lnTo>
                  <a:pt x="42484" y="1182"/>
                </a:lnTo>
                <a:lnTo>
                  <a:pt x="41038" y="1956"/>
                </a:lnTo>
                <a:lnTo>
                  <a:pt x="39673" y="2892"/>
                </a:lnTo>
                <a:lnTo>
                  <a:pt x="38390" y="3972"/>
                </a:lnTo>
                <a:lnTo>
                  <a:pt x="37189" y="5194"/>
                </a:lnTo>
                <a:lnTo>
                  <a:pt x="36028" y="6538"/>
                </a:lnTo>
                <a:lnTo>
                  <a:pt x="34928" y="8004"/>
                </a:lnTo>
                <a:lnTo>
                  <a:pt x="33380" y="10387"/>
                </a:lnTo>
                <a:lnTo>
                  <a:pt x="31445" y="13870"/>
                </a:lnTo>
                <a:lnTo>
                  <a:pt x="29653" y="17596"/>
                </a:lnTo>
                <a:lnTo>
                  <a:pt x="27087" y="23401"/>
                </a:lnTo>
                <a:lnTo>
                  <a:pt x="24541" y="29205"/>
                </a:lnTo>
                <a:lnTo>
                  <a:pt x="22770" y="32891"/>
                </a:lnTo>
                <a:lnTo>
                  <a:pt x="20876" y="36312"/>
                </a:lnTo>
                <a:lnTo>
                  <a:pt x="19369" y="38654"/>
                </a:lnTo>
                <a:lnTo>
                  <a:pt x="18310" y="40080"/>
                </a:lnTo>
                <a:lnTo>
                  <a:pt x="17189" y="41383"/>
                </a:lnTo>
                <a:lnTo>
                  <a:pt x="16008" y="42565"/>
                </a:lnTo>
                <a:lnTo>
                  <a:pt x="14766" y="43603"/>
                </a:lnTo>
                <a:lnTo>
                  <a:pt x="13442" y="44459"/>
                </a:lnTo>
                <a:lnTo>
                  <a:pt x="12750" y="44825"/>
                </a:lnTo>
                <a:lnTo>
                  <a:pt x="11691" y="45395"/>
                </a:lnTo>
                <a:lnTo>
                  <a:pt x="9715" y="46556"/>
                </a:lnTo>
                <a:lnTo>
                  <a:pt x="7923" y="47778"/>
                </a:lnTo>
                <a:lnTo>
                  <a:pt x="6335" y="49020"/>
                </a:lnTo>
                <a:lnTo>
                  <a:pt x="4950" y="50324"/>
                </a:lnTo>
                <a:lnTo>
                  <a:pt x="3728" y="51668"/>
                </a:lnTo>
                <a:lnTo>
                  <a:pt x="2689" y="53012"/>
                </a:lnTo>
                <a:lnTo>
                  <a:pt x="1813" y="54377"/>
                </a:lnTo>
                <a:lnTo>
                  <a:pt x="1141" y="55741"/>
                </a:lnTo>
                <a:lnTo>
                  <a:pt x="612" y="57106"/>
                </a:lnTo>
                <a:lnTo>
                  <a:pt x="245" y="58450"/>
                </a:lnTo>
                <a:lnTo>
                  <a:pt x="42" y="59794"/>
                </a:lnTo>
                <a:lnTo>
                  <a:pt x="1" y="61097"/>
                </a:lnTo>
                <a:lnTo>
                  <a:pt x="103" y="62360"/>
                </a:lnTo>
                <a:lnTo>
                  <a:pt x="367" y="63582"/>
                </a:lnTo>
                <a:lnTo>
                  <a:pt x="754" y="64743"/>
                </a:lnTo>
                <a:lnTo>
                  <a:pt x="1284" y="65863"/>
                </a:lnTo>
                <a:lnTo>
                  <a:pt x="1956" y="66901"/>
                </a:lnTo>
                <a:lnTo>
                  <a:pt x="2771" y="67859"/>
                </a:lnTo>
                <a:lnTo>
                  <a:pt x="3687" y="68734"/>
                </a:lnTo>
                <a:lnTo>
                  <a:pt x="4746" y="69528"/>
                </a:lnTo>
                <a:lnTo>
                  <a:pt x="5927" y="70201"/>
                </a:lnTo>
                <a:lnTo>
                  <a:pt x="7210" y="70771"/>
                </a:lnTo>
                <a:lnTo>
                  <a:pt x="8595" y="71219"/>
                </a:lnTo>
                <a:lnTo>
                  <a:pt x="10102" y="71545"/>
                </a:lnTo>
                <a:lnTo>
                  <a:pt x="11711" y="71728"/>
                </a:lnTo>
                <a:lnTo>
                  <a:pt x="13422" y="71769"/>
                </a:lnTo>
                <a:lnTo>
                  <a:pt x="15214" y="71667"/>
                </a:lnTo>
                <a:lnTo>
                  <a:pt x="17108" y="71382"/>
                </a:lnTo>
                <a:lnTo>
                  <a:pt x="19104" y="70954"/>
                </a:lnTo>
                <a:lnTo>
                  <a:pt x="21161" y="70343"/>
                </a:lnTo>
                <a:lnTo>
                  <a:pt x="23299" y="69549"/>
                </a:lnTo>
                <a:lnTo>
                  <a:pt x="24399" y="69060"/>
                </a:lnTo>
                <a:lnTo>
                  <a:pt x="25295" y="68673"/>
                </a:lnTo>
                <a:lnTo>
                  <a:pt x="27230" y="67940"/>
                </a:lnTo>
                <a:lnTo>
                  <a:pt x="29368" y="67268"/>
                </a:lnTo>
                <a:lnTo>
                  <a:pt x="31731" y="66677"/>
                </a:lnTo>
                <a:lnTo>
                  <a:pt x="34337" y="66189"/>
                </a:lnTo>
                <a:lnTo>
                  <a:pt x="37209" y="65842"/>
                </a:lnTo>
                <a:lnTo>
                  <a:pt x="40366" y="65618"/>
                </a:lnTo>
                <a:lnTo>
                  <a:pt x="43828" y="65557"/>
                </a:lnTo>
                <a:lnTo>
                  <a:pt x="47616" y="65659"/>
                </a:lnTo>
                <a:lnTo>
                  <a:pt x="51730" y="65985"/>
                </a:lnTo>
                <a:lnTo>
                  <a:pt x="56210" y="66494"/>
                </a:lnTo>
                <a:lnTo>
                  <a:pt x="61077" y="67268"/>
                </a:lnTo>
                <a:lnTo>
                  <a:pt x="66352" y="68266"/>
                </a:lnTo>
                <a:lnTo>
                  <a:pt x="72034" y="69549"/>
                </a:lnTo>
                <a:lnTo>
                  <a:pt x="78164" y="71117"/>
                </a:lnTo>
                <a:lnTo>
                  <a:pt x="84742" y="72991"/>
                </a:lnTo>
                <a:lnTo>
                  <a:pt x="88245" y="74070"/>
                </a:lnTo>
                <a:lnTo>
                  <a:pt x="89997" y="74600"/>
                </a:lnTo>
                <a:lnTo>
                  <a:pt x="93377" y="75455"/>
                </a:lnTo>
                <a:lnTo>
                  <a:pt x="96595" y="76066"/>
                </a:lnTo>
                <a:lnTo>
                  <a:pt x="99650" y="76473"/>
                </a:lnTo>
                <a:lnTo>
                  <a:pt x="102562" y="76656"/>
                </a:lnTo>
                <a:lnTo>
                  <a:pt x="105332" y="76656"/>
                </a:lnTo>
                <a:lnTo>
                  <a:pt x="107939" y="76453"/>
                </a:lnTo>
                <a:lnTo>
                  <a:pt x="110383" y="76086"/>
                </a:lnTo>
                <a:lnTo>
                  <a:pt x="112684" y="75557"/>
                </a:lnTo>
                <a:lnTo>
                  <a:pt x="114822" y="74844"/>
                </a:lnTo>
                <a:lnTo>
                  <a:pt x="116818" y="74009"/>
                </a:lnTo>
                <a:lnTo>
                  <a:pt x="118671" y="73052"/>
                </a:lnTo>
                <a:lnTo>
                  <a:pt x="120362" y="71952"/>
                </a:lnTo>
                <a:lnTo>
                  <a:pt x="121910" y="70750"/>
                </a:lnTo>
                <a:lnTo>
                  <a:pt x="123315" y="69447"/>
                </a:lnTo>
                <a:lnTo>
                  <a:pt x="124577" y="68042"/>
                </a:lnTo>
                <a:lnTo>
                  <a:pt x="125677" y="66575"/>
                </a:lnTo>
                <a:lnTo>
                  <a:pt x="126634" y="65028"/>
                </a:lnTo>
                <a:lnTo>
                  <a:pt x="127449" y="63439"/>
                </a:lnTo>
                <a:lnTo>
                  <a:pt x="128101" y="61790"/>
                </a:lnTo>
                <a:lnTo>
                  <a:pt x="128630" y="60120"/>
                </a:lnTo>
                <a:lnTo>
                  <a:pt x="128997" y="58429"/>
                </a:lnTo>
                <a:lnTo>
                  <a:pt x="129241" y="56719"/>
                </a:lnTo>
                <a:lnTo>
                  <a:pt x="129323" y="55008"/>
                </a:lnTo>
                <a:lnTo>
                  <a:pt x="129282" y="53318"/>
                </a:lnTo>
                <a:lnTo>
                  <a:pt x="129078" y="51627"/>
                </a:lnTo>
                <a:lnTo>
                  <a:pt x="128732" y="49978"/>
                </a:lnTo>
                <a:lnTo>
                  <a:pt x="128264" y="48389"/>
                </a:lnTo>
                <a:lnTo>
                  <a:pt x="127653" y="46841"/>
                </a:lnTo>
                <a:lnTo>
                  <a:pt x="126899" y="45355"/>
                </a:lnTo>
                <a:lnTo>
                  <a:pt x="126003" y="43949"/>
                </a:lnTo>
                <a:lnTo>
                  <a:pt x="124964" y="42626"/>
                </a:lnTo>
                <a:lnTo>
                  <a:pt x="124394" y="42015"/>
                </a:lnTo>
                <a:lnTo>
                  <a:pt x="123804" y="41404"/>
                </a:lnTo>
                <a:lnTo>
                  <a:pt x="122663" y="40365"/>
                </a:lnTo>
                <a:lnTo>
                  <a:pt x="121523" y="39469"/>
                </a:lnTo>
                <a:lnTo>
                  <a:pt x="120402" y="38736"/>
                </a:lnTo>
                <a:lnTo>
                  <a:pt x="119303" y="38145"/>
                </a:lnTo>
                <a:lnTo>
                  <a:pt x="118223" y="37697"/>
                </a:lnTo>
                <a:lnTo>
                  <a:pt x="117124" y="37351"/>
                </a:lnTo>
                <a:lnTo>
                  <a:pt x="116044" y="37147"/>
                </a:lnTo>
                <a:lnTo>
                  <a:pt x="114435" y="37005"/>
                </a:lnTo>
                <a:lnTo>
                  <a:pt x="112256" y="37147"/>
                </a:lnTo>
                <a:lnTo>
                  <a:pt x="110036" y="37575"/>
                </a:lnTo>
                <a:lnTo>
                  <a:pt x="107755" y="38227"/>
                </a:lnTo>
                <a:lnTo>
                  <a:pt x="104171" y="39449"/>
                </a:lnTo>
                <a:lnTo>
                  <a:pt x="100281" y="40752"/>
                </a:lnTo>
                <a:lnTo>
                  <a:pt x="97491" y="41526"/>
                </a:lnTo>
                <a:lnTo>
                  <a:pt x="94518" y="42157"/>
                </a:lnTo>
                <a:lnTo>
                  <a:pt x="91341" y="42544"/>
                </a:lnTo>
                <a:lnTo>
                  <a:pt x="87919" y="42626"/>
                </a:lnTo>
                <a:lnTo>
                  <a:pt x="85170" y="42442"/>
                </a:lnTo>
                <a:lnTo>
                  <a:pt x="83256" y="42178"/>
                </a:lnTo>
                <a:lnTo>
                  <a:pt x="82278" y="42015"/>
                </a:lnTo>
                <a:lnTo>
                  <a:pt x="81300" y="41811"/>
                </a:lnTo>
                <a:lnTo>
                  <a:pt x="79468" y="41241"/>
                </a:lnTo>
                <a:lnTo>
                  <a:pt x="77798" y="40487"/>
                </a:lnTo>
                <a:lnTo>
                  <a:pt x="76250" y="39591"/>
                </a:lnTo>
                <a:lnTo>
                  <a:pt x="74845" y="38532"/>
                </a:lnTo>
                <a:lnTo>
                  <a:pt x="73541" y="37331"/>
                </a:lnTo>
                <a:lnTo>
                  <a:pt x="72360" y="35986"/>
                </a:lnTo>
                <a:lnTo>
                  <a:pt x="71281" y="34561"/>
                </a:lnTo>
                <a:lnTo>
                  <a:pt x="70283" y="33013"/>
                </a:lnTo>
                <a:lnTo>
                  <a:pt x="69366" y="31384"/>
                </a:lnTo>
                <a:lnTo>
                  <a:pt x="68104" y="28818"/>
                </a:lnTo>
                <a:lnTo>
                  <a:pt x="66617" y="25193"/>
                </a:lnTo>
                <a:lnTo>
                  <a:pt x="65252" y="21466"/>
                </a:lnTo>
                <a:lnTo>
                  <a:pt x="63969" y="17739"/>
                </a:lnTo>
                <a:lnTo>
                  <a:pt x="62666" y="14094"/>
                </a:lnTo>
                <a:lnTo>
                  <a:pt x="61261" y="10652"/>
                </a:lnTo>
                <a:lnTo>
                  <a:pt x="60079" y="8269"/>
                </a:lnTo>
                <a:lnTo>
                  <a:pt x="59244" y="6803"/>
                </a:lnTo>
                <a:lnTo>
                  <a:pt x="58308" y="5438"/>
                </a:lnTo>
                <a:lnTo>
                  <a:pt x="57330" y="4196"/>
                </a:lnTo>
                <a:lnTo>
                  <a:pt x="56230" y="3076"/>
                </a:lnTo>
                <a:lnTo>
                  <a:pt x="55049" y="2119"/>
                </a:lnTo>
                <a:lnTo>
                  <a:pt x="53766" y="1324"/>
                </a:lnTo>
                <a:lnTo>
                  <a:pt x="52361" y="713"/>
                </a:lnTo>
                <a:lnTo>
                  <a:pt x="50813" y="265"/>
                </a:lnTo>
                <a:lnTo>
                  <a:pt x="49143" y="41"/>
                </a:lnTo>
                <a:lnTo>
                  <a:pt x="482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56"/>
          <p:cNvSpPr/>
          <p:nvPr/>
        </p:nvSpPr>
        <p:spPr>
          <a:xfrm>
            <a:off x="-391575" y="416200"/>
            <a:ext cx="5693739" cy="5599657"/>
          </a:xfrm>
          <a:custGeom>
            <a:rect b="b" l="l" r="r" t="t"/>
            <a:pathLst>
              <a:path extrusionOk="0" h="123681" w="125759">
                <a:moveTo>
                  <a:pt x="36414" y="0"/>
                </a:moveTo>
                <a:lnTo>
                  <a:pt x="34948" y="143"/>
                </a:lnTo>
                <a:lnTo>
                  <a:pt x="33584" y="387"/>
                </a:lnTo>
                <a:lnTo>
                  <a:pt x="32321" y="774"/>
                </a:lnTo>
                <a:lnTo>
                  <a:pt x="31160" y="1263"/>
                </a:lnTo>
                <a:lnTo>
                  <a:pt x="30101" y="1854"/>
                </a:lnTo>
                <a:lnTo>
                  <a:pt x="29123" y="2546"/>
                </a:lnTo>
                <a:lnTo>
                  <a:pt x="28227" y="3320"/>
                </a:lnTo>
                <a:lnTo>
                  <a:pt x="27413" y="4196"/>
                </a:lnTo>
                <a:lnTo>
                  <a:pt x="26700" y="5132"/>
                </a:lnTo>
                <a:lnTo>
                  <a:pt x="25763" y="6680"/>
                </a:lnTo>
                <a:lnTo>
                  <a:pt x="24765" y="8941"/>
                </a:lnTo>
                <a:lnTo>
                  <a:pt x="24073" y="11385"/>
                </a:lnTo>
                <a:lnTo>
                  <a:pt x="23604" y="13951"/>
                </a:lnTo>
                <a:lnTo>
                  <a:pt x="23380" y="16598"/>
                </a:lnTo>
                <a:lnTo>
                  <a:pt x="23360" y="19246"/>
                </a:lnTo>
                <a:lnTo>
                  <a:pt x="23523" y="21873"/>
                </a:lnTo>
                <a:lnTo>
                  <a:pt x="23828" y="24378"/>
                </a:lnTo>
                <a:lnTo>
                  <a:pt x="24276" y="26740"/>
                </a:lnTo>
                <a:lnTo>
                  <a:pt x="24826" y="28899"/>
                </a:lnTo>
                <a:lnTo>
                  <a:pt x="25478" y="30793"/>
                </a:lnTo>
                <a:lnTo>
                  <a:pt x="25824" y="31608"/>
                </a:lnTo>
                <a:lnTo>
                  <a:pt x="26170" y="32422"/>
                </a:lnTo>
                <a:lnTo>
                  <a:pt x="26904" y="34418"/>
                </a:lnTo>
                <a:lnTo>
                  <a:pt x="27616" y="36760"/>
                </a:lnTo>
                <a:lnTo>
                  <a:pt x="28248" y="39408"/>
                </a:lnTo>
                <a:lnTo>
                  <a:pt x="28798" y="42361"/>
                </a:lnTo>
                <a:lnTo>
                  <a:pt x="29185" y="45517"/>
                </a:lnTo>
                <a:lnTo>
                  <a:pt x="29368" y="48878"/>
                </a:lnTo>
                <a:lnTo>
                  <a:pt x="29327" y="52380"/>
                </a:lnTo>
                <a:lnTo>
                  <a:pt x="28981" y="55965"/>
                </a:lnTo>
                <a:lnTo>
                  <a:pt x="28329" y="59610"/>
                </a:lnTo>
                <a:lnTo>
                  <a:pt x="27596" y="62360"/>
                </a:lnTo>
                <a:lnTo>
                  <a:pt x="26985" y="64172"/>
                </a:lnTo>
                <a:lnTo>
                  <a:pt x="26252" y="65985"/>
                </a:lnTo>
                <a:lnTo>
                  <a:pt x="25437" y="67777"/>
                </a:lnTo>
                <a:lnTo>
                  <a:pt x="24480" y="69528"/>
                </a:lnTo>
                <a:lnTo>
                  <a:pt x="23421" y="71280"/>
                </a:lnTo>
                <a:lnTo>
                  <a:pt x="22220" y="72970"/>
                </a:lnTo>
                <a:lnTo>
                  <a:pt x="20896" y="74640"/>
                </a:lnTo>
                <a:lnTo>
                  <a:pt x="19429" y="76269"/>
                </a:lnTo>
                <a:lnTo>
                  <a:pt x="17821" y="77837"/>
                </a:lnTo>
                <a:lnTo>
                  <a:pt x="16049" y="79344"/>
                </a:lnTo>
                <a:lnTo>
                  <a:pt x="14134" y="80790"/>
                </a:lnTo>
                <a:lnTo>
                  <a:pt x="13116" y="81483"/>
                </a:lnTo>
                <a:lnTo>
                  <a:pt x="12098" y="82175"/>
                </a:lnTo>
                <a:lnTo>
                  <a:pt x="10183" y="83601"/>
                </a:lnTo>
                <a:lnTo>
                  <a:pt x="8473" y="85067"/>
                </a:lnTo>
                <a:lnTo>
                  <a:pt x="6925" y="86574"/>
                </a:lnTo>
                <a:lnTo>
                  <a:pt x="5560" y="88081"/>
                </a:lnTo>
                <a:lnTo>
                  <a:pt x="4339" y="89629"/>
                </a:lnTo>
                <a:lnTo>
                  <a:pt x="3280" y="91156"/>
                </a:lnTo>
                <a:lnTo>
                  <a:pt x="2383" y="92704"/>
                </a:lnTo>
                <a:lnTo>
                  <a:pt x="1650" y="94252"/>
                </a:lnTo>
                <a:lnTo>
                  <a:pt x="1039" y="95779"/>
                </a:lnTo>
                <a:lnTo>
                  <a:pt x="571" y="97307"/>
                </a:lnTo>
                <a:lnTo>
                  <a:pt x="245" y="98793"/>
                </a:lnTo>
                <a:lnTo>
                  <a:pt x="62" y="100239"/>
                </a:lnTo>
                <a:lnTo>
                  <a:pt x="1" y="101645"/>
                </a:lnTo>
                <a:lnTo>
                  <a:pt x="41" y="103029"/>
                </a:lnTo>
                <a:lnTo>
                  <a:pt x="204" y="104333"/>
                </a:lnTo>
                <a:lnTo>
                  <a:pt x="489" y="105596"/>
                </a:lnTo>
                <a:lnTo>
                  <a:pt x="876" y="106777"/>
                </a:lnTo>
                <a:lnTo>
                  <a:pt x="1365" y="107897"/>
                </a:lnTo>
                <a:lnTo>
                  <a:pt x="1956" y="108935"/>
                </a:lnTo>
                <a:lnTo>
                  <a:pt x="2628" y="109893"/>
                </a:lnTo>
                <a:lnTo>
                  <a:pt x="3402" y="110748"/>
                </a:lnTo>
                <a:lnTo>
                  <a:pt x="4257" y="111502"/>
                </a:lnTo>
                <a:lnTo>
                  <a:pt x="5174" y="112133"/>
                </a:lnTo>
                <a:lnTo>
                  <a:pt x="6192" y="112662"/>
                </a:lnTo>
                <a:lnTo>
                  <a:pt x="7251" y="113070"/>
                </a:lnTo>
                <a:lnTo>
                  <a:pt x="8391" y="113355"/>
                </a:lnTo>
                <a:lnTo>
                  <a:pt x="9573" y="113497"/>
                </a:lnTo>
                <a:lnTo>
                  <a:pt x="10815" y="113497"/>
                </a:lnTo>
                <a:lnTo>
                  <a:pt x="12118" y="113355"/>
                </a:lnTo>
                <a:lnTo>
                  <a:pt x="13462" y="113049"/>
                </a:lnTo>
                <a:lnTo>
                  <a:pt x="14847" y="112581"/>
                </a:lnTo>
                <a:lnTo>
                  <a:pt x="15540" y="112275"/>
                </a:lnTo>
                <a:lnTo>
                  <a:pt x="16069" y="112051"/>
                </a:lnTo>
                <a:lnTo>
                  <a:pt x="17617" y="111644"/>
                </a:lnTo>
                <a:lnTo>
                  <a:pt x="19735" y="111278"/>
                </a:lnTo>
                <a:lnTo>
                  <a:pt x="22342" y="110952"/>
                </a:lnTo>
                <a:lnTo>
                  <a:pt x="25356" y="110667"/>
                </a:lnTo>
                <a:lnTo>
                  <a:pt x="28716" y="110463"/>
                </a:lnTo>
                <a:lnTo>
                  <a:pt x="32321" y="110341"/>
                </a:lnTo>
                <a:lnTo>
                  <a:pt x="36150" y="110320"/>
                </a:lnTo>
                <a:lnTo>
                  <a:pt x="40080" y="110422"/>
                </a:lnTo>
                <a:lnTo>
                  <a:pt x="44051" y="110646"/>
                </a:lnTo>
                <a:lnTo>
                  <a:pt x="48002" y="111013"/>
                </a:lnTo>
                <a:lnTo>
                  <a:pt x="51852" y="111542"/>
                </a:lnTo>
                <a:lnTo>
                  <a:pt x="55538" y="112255"/>
                </a:lnTo>
                <a:lnTo>
                  <a:pt x="58979" y="113131"/>
                </a:lnTo>
                <a:lnTo>
                  <a:pt x="62095" y="114231"/>
                </a:lnTo>
                <a:lnTo>
                  <a:pt x="64173" y="115188"/>
                </a:lnTo>
                <a:lnTo>
                  <a:pt x="65435" y="115900"/>
                </a:lnTo>
                <a:lnTo>
                  <a:pt x="66006" y="116267"/>
                </a:lnTo>
                <a:lnTo>
                  <a:pt x="67187" y="117041"/>
                </a:lnTo>
                <a:lnTo>
                  <a:pt x="70038" y="118507"/>
                </a:lnTo>
                <a:lnTo>
                  <a:pt x="73358" y="119872"/>
                </a:lnTo>
                <a:lnTo>
                  <a:pt x="77085" y="121073"/>
                </a:lnTo>
                <a:lnTo>
                  <a:pt x="81117" y="122112"/>
                </a:lnTo>
                <a:lnTo>
                  <a:pt x="85414" y="122906"/>
                </a:lnTo>
                <a:lnTo>
                  <a:pt x="89854" y="123436"/>
                </a:lnTo>
                <a:lnTo>
                  <a:pt x="94375" y="123680"/>
                </a:lnTo>
                <a:lnTo>
                  <a:pt x="97776" y="123619"/>
                </a:lnTo>
                <a:lnTo>
                  <a:pt x="99996" y="123456"/>
                </a:lnTo>
                <a:lnTo>
                  <a:pt x="102216" y="123212"/>
                </a:lnTo>
                <a:lnTo>
                  <a:pt x="104395" y="122865"/>
                </a:lnTo>
                <a:lnTo>
                  <a:pt x="106513" y="122397"/>
                </a:lnTo>
                <a:lnTo>
                  <a:pt x="108570" y="121827"/>
                </a:lnTo>
                <a:lnTo>
                  <a:pt x="110566" y="121114"/>
                </a:lnTo>
                <a:lnTo>
                  <a:pt x="112500" y="120299"/>
                </a:lnTo>
                <a:lnTo>
                  <a:pt x="114313" y="119363"/>
                </a:lnTo>
                <a:lnTo>
                  <a:pt x="116044" y="118283"/>
                </a:lnTo>
                <a:lnTo>
                  <a:pt x="117673" y="117061"/>
                </a:lnTo>
                <a:lnTo>
                  <a:pt x="119160" y="115697"/>
                </a:lnTo>
                <a:lnTo>
                  <a:pt x="120524" y="114169"/>
                </a:lnTo>
                <a:lnTo>
                  <a:pt x="121767" y="112520"/>
                </a:lnTo>
                <a:lnTo>
                  <a:pt x="122826" y="110687"/>
                </a:lnTo>
                <a:lnTo>
                  <a:pt x="123742" y="108691"/>
                </a:lnTo>
                <a:lnTo>
                  <a:pt x="124129" y="107632"/>
                </a:lnTo>
                <a:lnTo>
                  <a:pt x="124496" y="106553"/>
                </a:lnTo>
                <a:lnTo>
                  <a:pt x="125046" y="104435"/>
                </a:lnTo>
                <a:lnTo>
                  <a:pt x="125453" y="102357"/>
                </a:lnTo>
                <a:lnTo>
                  <a:pt x="125677" y="100300"/>
                </a:lnTo>
                <a:lnTo>
                  <a:pt x="125758" y="98305"/>
                </a:lnTo>
                <a:lnTo>
                  <a:pt x="125677" y="96370"/>
                </a:lnTo>
                <a:lnTo>
                  <a:pt x="125453" y="94476"/>
                </a:lnTo>
                <a:lnTo>
                  <a:pt x="125086" y="92623"/>
                </a:lnTo>
                <a:lnTo>
                  <a:pt x="124598" y="90851"/>
                </a:lnTo>
                <a:lnTo>
                  <a:pt x="123966" y="89120"/>
                </a:lnTo>
                <a:lnTo>
                  <a:pt x="123213" y="87470"/>
                </a:lnTo>
                <a:lnTo>
                  <a:pt x="122337" y="85882"/>
                </a:lnTo>
                <a:lnTo>
                  <a:pt x="121359" y="84354"/>
                </a:lnTo>
                <a:lnTo>
                  <a:pt x="120280" y="82908"/>
                </a:lnTo>
                <a:lnTo>
                  <a:pt x="119099" y="81544"/>
                </a:lnTo>
                <a:lnTo>
                  <a:pt x="117836" y="80261"/>
                </a:lnTo>
                <a:lnTo>
                  <a:pt x="116472" y="79059"/>
                </a:lnTo>
                <a:lnTo>
                  <a:pt x="115026" y="77939"/>
                </a:lnTo>
                <a:lnTo>
                  <a:pt x="113498" y="76900"/>
                </a:lnTo>
                <a:lnTo>
                  <a:pt x="111910" y="75964"/>
                </a:lnTo>
                <a:lnTo>
                  <a:pt x="110260" y="75129"/>
                </a:lnTo>
                <a:lnTo>
                  <a:pt x="108549" y="74396"/>
                </a:lnTo>
                <a:lnTo>
                  <a:pt x="106798" y="73764"/>
                </a:lnTo>
                <a:lnTo>
                  <a:pt x="104985" y="73235"/>
                </a:lnTo>
                <a:lnTo>
                  <a:pt x="103132" y="72807"/>
                </a:lnTo>
                <a:lnTo>
                  <a:pt x="101238" y="72502"/>
                </a:lnTo>
                <a:lnTo>
                  <a:pt x="99324" y="72298"/>
                </a:lnTo>
                <a:lnTo>
                  <a:pt x="97389" y="72237"/>
                </a:lnTo>
                <a:lnTo>
                  <a:pt x="95434" y="72278"/>
                </a:lnTo>
                <a:lnTo>
                  <a:pt x="93479" y="72461"/>
                </a:lnTo>
                <a:lnTo>
                  <a:pt x="91503" y="72746"/>
                </a:lnTo>
                <a:lnTo>
                  <a:pt x="89548" y="73174"/>
                </a:lnTo>
                <a:lnTo>
                  <a:pt x="88571" y="73459"/>
                </a:lnTo>
                <a:lnTo>
                  <a:pt x="87593" y="73723"/>
                </a:lnTo>
                <a:lnTo>
                  <a:pt x="85679" y="74151"/>
                </a:lnTo>
                <a:lnTo>
                  <a:pt x="83846" y="74416"/>
                </a:lnTo>
                <a:lnTo>
                  <a:pt x="82054" y="74558"/>
                </a:lnTo>
                <a:lnTo>
                  <a:pt x="80323" y="74558"/>
                </a:lnTo>
                <a:lnTo>
                  <a:pt x="78653" y="74436"/>
                </a:lnTo>
                <a:lnTo>
                  <a:pt x="77044" y="74192"/>
                </a:lnTo>
                <a:lnTo>
                  <a:pt x="75476" y="73825"/>
                </a:lnTo>
                <a:lnTo>
                  <a:pt x="73989" y="73357"/>
                </a:lnTo>
                <a:lnTo>
                  <a:pt x="72523" y="72766"/>
                </a:lnTo>
                <a:lnTo>
                  <a:pt x="71138" y="72074"/>
                </a:lnTo>
                <a:lnTo>
                  <a:pt x="69794" y="71259"/>
                </a:lnTo>
                <a:lnTo>
                  <a:pt x="68490" y="70384"/>
                </a:lnTo>
                <a:lnTo>
                  <a:pt x="67268" y="69406"/>
                </a:lnTo>
                <a:lnTo>
                  <a:pt x="65496" y="67777"/>
                </a:lnTo>
                <a:lnTo>
                  <a:pt x="63317" y="65333"/>
                </a:lnTo>
                <a:lnTo>
                  <a:pt x="61322" y="62604"/>
                </a:lnTo>
                <a:lnTo>
                  <a:pt x="59529" y="59631"/>
                </a:lnTo>
                <a:lnTo>
                  <a:pt x="57900" y="56474"/>
                </a:lnTo>
                <a:lnTo>
                  <a:pt x="56475" y="53134"/>
                </a:lnTo>
                <a:lnTo>
                  <a:pt x="55212" y="49672"/>
                </a:lnTo>
                <a:lnTo>
                  <a:pt x="54112" y="46128"/>
                </a:lnTo>
                <a:lnTo>
                  <a:pt x="53155" y="42544"/>
                </a:lnTo>
                <a:lnTo>
                  <a:pt x="52768" y="40731"/>
                </a:lnTo>
                <a:lnTo>
                  <a:pt x="52381" y="38939"/>
                </a:lnTo>
                <a:lnTo>
                  <a:pt x="51790" y="35294"/>
                </a:lnTo>
                <a:lnTo>
                  <a:pt x="51179" y="29836"/>
                </a:lnTo>
                <a:lnTo>
                  <a:pt x="50670" y="22749"/>
                </a:lnTo>
                <a:lnTo>
                  <a:pt x="50263" y="17759"/>
                </a:lnTo>
                <a:lnTo>
                  <a:pt x="49896" y="14623"/>
                </a:lnTo>
                <a:lnTo>
                  <a:pt x="49428" y="11710"/>
                </a:lnTo>
                <a:lnTo>
                  <a:pt x="48776" y="9043"/>
                </a:lnTo>
                <a:lnTo>
                  <a:pt x="47901" y="6639"/>
                </a:lnTo>
                <a:lnTo>
                  <a:pt x="47086" y="5051"/>
                </a:lnTo>
                <a:lnTo>
                  <a:pt x="46434" y="4094"/>
                </a:lnTo>
                <a:lnTo>
                  <a:pt x="45721" y="3218"/>
                </a:lnTo>
                <a:lnTo>
                  <a:pt x="44907" y="2444"/>
                </a:lnTo>
                <a:lnTo>
                  <a:pt x="44011" y="1772"/>
                </a:lnTo>
                <a:lnTo>
                  <a:pt x="43033" y="1202"/>
                </a:lnTo>
                <a:lnTo>
                  <a:pt x="41933" y="733"/>
                </a:lnTo>
                <a:lnTo>
                  <a:pt x="40712" y="367"/>
                </a:lnTo>
                <a:lnTo>
                  <a:pt x="39408" y="122"/>
                </a:lnTo>
                <a:lnTo>
                  <a:pt x="379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56"/>
          <p:cNvSpPr/>
          <p:nvPr/>
        </p:nvSpPr>
        <p:spPr>
          <a:xfrm rot="10800000">
            <a:off x="5832957" y="3995025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56"/>
          <p:cNvSpPr/>
          <p:nvPr/>
        </p:nvSpPr>
        <p:spPr>
          <a:xfrm rot="10800000">
            <a:off x="2643732" y="2097217"/>
            <a:ext cx="191977" cy="19097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56"/>
          <p:cNvSpPr/>
          <p:nvPr/>
        </p:nvSpPr>
        <p:spPr>
          <a:xfrm rot="10800000">
            <a:off x="85207" y="1348162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56"/>
          <p:cNvSpPr/>
          <p:nvPr/>
        </p:nvSpPr>
        <p:spPr>
          <a:xfrm rot="10800000">
            <a:off x="3732268" y="207177"/>
            <a:ext cx="788480" cy="784474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56"/>
          <p:cNvSpPr txBox="1"/>
          <p:nvPr>
            <p:ph idx="2" type="title"/>
          </p:nvPr>
        </p:nvSpPr>
        <p:spPr>
          <a:xfrm>
            <a:off x="3039800" y="1112825"/>
            <a:ext cx="30645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9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7"/>
          <p:cNvSpPr txBox="1"/>
          <p:nvPr>
            <p:ph type="title"/>
          </p:nvPr>
        </p:nvSpPr>
        <p:spPr>
          <a:xfrm>
            <a:off x="4785750" y="1704146"/>
            <a:ext cx="30645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94" name="Google Shape;494;p57"/>
          <p:cNvSpPr txBox="1"/>
          <p:nvPr>
            <p:ph idx="1" type="subTitle"/>
          </p:nvPr>
        </p:nvSpPr>
        <p:spPr>
          <a:xfrm>
            <a:off x="4785738" y="2515946"/>
            <a:ext cx="30645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5" name="Google Shape;495;p57"/>
          <p:cNvSpPr txBox="1"/>
          <p:nvPr>
            <p:ph idx="2" type="title"/>
          </p:nvPr>
        </p:nvSpPr>
        <p:spPr>
          <a:xfrm>
            <a:off x="1293750" y="1704154"/>
            <a:ext cx="30645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96" name="Google Shape;496;p57"/>
          <p:cNvSpPr txBox="1"/>
          <p:nvPr>
            <p:ph idx="3" type="subTitle"/>
          </p:nvPr>
        </p:nvSpPr>
        <p:spPr>
          <a:xfrm>
            <a:off x="1293738" y="2515954"/>
            <a:ext cx="30645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57"/>
          <p:cNvSpPr/>
          <p:nvPr/>
        </p:nvSpPr>
        <p:spPr>
          <a:xfrm rot="-2052276">
            <a:off x="5213390" y="2739666"/>
            <a:ext cx="5822564" cy="3852496"/>
          </a:xfrm>
          <a:custGeom>
            <a:rect b="b" l="l" r="r" t="t"/>
            <a:pathLst>
              <a:path extrusionOk="0" h="37628" w="56870">
                <a:moveTo>
                  <a:pt x="21029" y="1"/>
                </a:moveTo>
                <a:lnTo>
                  <a:pt x="19529" y="263"/>
                </a:lnTo>
                <a:lnTo>
                  <a:pt x="18766" y="525"/>
                </a:lnTo>
                <a:lnTo>
                  <a:pt x="18338" y="691"/>
                </a:lnTo>
                <a:lnTo>
                  <a:pt x="17600" y="1144"/>
                </a:lnTo>
                <a:lnTo>
                  <a:pt x="16599" y="1953"/>
                </a:lnTo>
                <a:lnTo>
                  <a:pt x="15504" y="3359"/>
                </a:lnTo>
                <a:lnTo>
                  <a:pt x="14551" y="5002"/>
                </a:lnTo>
                <a:lnTo>
                  <a:pt x="13623" y="6716"/>
                </a:lnTo>
                <a:lnTo>
                  <a:pt x="12646" y="8431"/>
                </a:lnTo>
                <a:lnTo>
                  <a:pt x="11503" y="10027"/>
                </a:lnTo>
                <a:lnTo>
                  <a:pt x="10479" y="11051"/>
                </a:lnTo>
                <a:lnTo>
                  <a:pt x="9693" y="11646"/>
                </a:lnTo>
                <a:lnTo>
                  <a:pt x="9241" y="11884"/>
                </a:lnTo>
                <a:lnTo>
                  <a:pt x="8883" y="12075"/>
                </a:lnTo>
                <a:lnTo>
                  <a:pt x="7859" y="12313"/>
                </a:lnTo>
                <a:lnTo>
                  <a:pt x="5883" y="12646"/>
                </a:lnTo>
                <a:lnTo>
                  <a:pt x="3716" y="13194"/>
                </a:lnTo>
                <a:lnTo>
                  <a:pt x="2382" y="13813"/>
                </a:lnTo>
                <a:lnTo>
                  <a:pt x="1501" y="14480"/>
                </a:lnTo>
                <a:lnTo>
                  <a:pt x="1001" y="15028"/>
                </a:lnTo>
                <a:lnTo>
                  <a:pt x="596" y="15694"/>
                </a:lnTo>
                <a:lnTo>
                  <a:pt x="310" y="16456"/>
                </a:lnTo>
                <a:lnTo>
                  <a:pt x="191" y="16885"/>
                </a:lnTo>
                <a:lnTo>
                  <a:pt x="72" y="17552"/>
                </a:lnTo>
                <a:lnTo>
                  <a:pt x="1" y="18981"/>
                </a:lnTo>
                <a:lnTo>
                  <a:pt x="120" y="20481"/>
                </a:lnTo>
                <a:lnTo>
                  <a:pt x="453" y="21934"/>
                </a:lnTo>
                <a:lnTo>
                  <a:pt x="1048" y="23315"/>
                </a:lnTo>
                <a:lnTo>
                  <a:pt x="1906" y="24506"/>
                </a:lnTo>
                <a:lnTo>
                  <a:pt x="3049" y="25434"/>
                </a:lnTo>
                <a:lnTo>
                  <a:pt x="4121" y="25911"/>
                </a:lnTo>
                <a:lnTo>
                  <a:pt x="4930" y="26125"/>
                </a:lnTo>
                <a:lnTo>
                  <a:pt x="5359" y="26173"/>
                </a:lnTo>
                <a:lnTo>
                  <a:pt x="6264" y="26244"/>
                </a:lnTo>
                <a:lnTo>
                  <a:pt x="8169" y="26268"/>
                </a:lnTo>
                <a:lnTo>
                  <a:pt x="11074" y="26196"/>
                </a:lnTo>
                <a:lnTo>
                  <a:pt x="13694" y="26339"/>
                </a:lnTo>
                <a:lnTo>
                  <a:pt x="14789" y="26601"/>
                </a:lnTo>
                <a:lnTo>
                  <a:pt x="15432" y="26863"/>
                </a:lnTo>
                <a:lnTo>
                  <a:pt x="15956" y="27220"/>
                </a:lnTo>
                <a:lnTo>
                  <a:pt x="16385" y="27673"/>
                </a:lnTo>
                <a:lnTo>
                  <a:pt x="16671" y="28245"/>
                </a:lnTo>
                <a:lnTo>
                  <a:pt x="16837" y="28959"/>
                </a:lnTo>
                <a:lnTo>
                  <a:pt x="16861" y="29364"/>
                </a:lnTo>
                <a:lnTo>
                  <a:pt x="16861" y="30221"/>
                </a:lnTo>
                <a:lnTo>
                  <a:pt x="16980" y="31936"/>
                </a:lnTo>
                <a:lnTo>
                  <a:pt x="17219" y="33555"/>
                </a:lnTo>
                <a:lnTo>
                  <a:pt x="17671" y="35008"/>
                </a:lnTo>
                <a:lnTo>
                  <a:pt x="18362" y="36222"/>
                </a:lnTo>
                <a:lnTo>
                  <a:pt x="19076" y="36913"/>
                </a:lnTo>
                <a:lnTo>
                  <a:pt x="19671" y="37270"/>
                </a:lnTo>
                <a:lnTo>
                  <a:pt x="20362" y="37508"/>
                </a:lnTo>
                <a:lnTo>
                  <a:pt x="21148" y="37627"/>
                </a:lnTo>
                <a:lnTo>
                  <a:pt x="22029" y="37627"/>
                </a:lnTo>
                <a:lnTo>
                  <a:pt x="23053" y="37484"/>
                </a:lnTo>
                <a:lnTo>
                  <a:pt x="23601" y="37365"/>
                </a:lnTo>
                <a:lnTo>
                  <a:pt x="24172" y="37199"/>
                </a:lnTo>
                <a:lnTo>
                  <a:pt x="25315" y="36675"/>
                </a:lnTo>
                <a:lnTo>
                  <a:pt x="27030" y="35579"/>
                </a:lnTo>
                <a:lnTo>
                  <a:pt x="30436" y="32650"/>
                </a:lnTo>
                <a:lnTo>
                  <a:pt x="33651" y="29626"/>
                </a:lnTo>
                <a:lnTo>
                  <a:pt x="35175" y="28459"/>
                </a:lnTo>
                <a:lnTo>
                  <a:pt x="36151" y="27887"/>
                </a:lnTo>
                <a:lnTo>
                  <a:pt x="37056" y="27506"/>
                </a:lnTo>
                <a:lnTo>
                  <a:pt x="37937" y="27387"/>
                </a:lnTo>
                <a:lnTo>
                  <a:pt x="38771" y="27578"/>
                </a:lnTo>
                <a:lnTo>
                  <a:pt x="39533" y="28078"/>
                </a:lnTo>
                <a:lnTo>
                  <a:pt x="39890" y="28483"/>
                </a:lnTo>
                <a:lnTo>
                  <a:pt x="40604" y="29340"/>
                </a:lnTo>
                <a:lnTo>
                  <a:pt x="42057" y="30864"/>
                </a:lnTo>
                <a:lnTo>
                  <a:pt x="43534" y="32079"/>
                </a:lnTo>
                <a:lnTo>
                  <a:pt x="45105" y="32960"/>
                </a:lnTo>
                <a:lnTo>
                  <a:pt x="46725" y="33484"/>
                </a:lnTo>
                <a:lnTo>
                  <a:pt x="48415" y="33627"/>
                </a:lnTo>
                <a:lnTo>
                  <a:pt x="50202" y="33341"/>
                </a:lnTo>
                <a:lnTo>
                  <a:pt x="52107" y="32579"/>
                </a:lnTo>
                <a:lnTo>
                  <a:pt x="53083" y="32007"/>
                </a:lnTo>
                <a:lnTo>
                  <a:pt x="53583" y="31650"/>
                </a:lnTo>
                <a:lnTo>
                  <a:pt x="54464" y="30816"/>
                </a:lnTo>
                <a:lnTo>
                  <a:pt x="55203" y="29769"/>
                </a:lnTo>
                <a:lnTo>
                  <a:pt x="55846" y="28554"/>
                </a:lnTo>
                <a:lnTo>
                  <a:pt x="56322" y="27220"/>
                </a:lnTo>
                <a:lnTo>
                  <a:pt x="56655" y="25815"/>
                </a:lnTo>
                <a:lnTo>
                  <a:pt x="56846" y="24339"/>
                </a:lnTo>
                <a:lnTo>
                  <a:pt x="56870" y="22839"/>
                </a:lnTo>
                <a:lnTo>
                  <a:pt x="56727" y="21362"/>
                </a:lnTo>
                <a:lnTo>
                  <a:pt x="56393" y="19933"/>
                </a:lnTo>
                <a:lnTo>
                  <a:pt x="55893" y="18576"/>
                </a:lnTo>
                <a:lnTo>
                  <a:pt x="55203" y="17361"/>
                </a:lnTo>
                <a:lnTo>
                  <a:pt x="54298" y="16290"/>
                </a:lnTo>
                <a:lnTo>
                  <a:pt x="53202" y="15385"/>
                </a:lnTo>
                <a:lnTo>
                  <a:pt x="51916" y="14718"/>
                </a:lnTo>
                <a:lnTo>
                  <a:pt x="50392" y="14313"/>
                </a:lnTo>
                <a:lnTo>
                  <a:pt x="49535" y="14218"/>
                </a:lnTo>
                <a:lnTo>
                  <a:pt x="46177" y="14027"/>
                </a:lnTo>
                <a:lnTo>
                  <a:pt x="40842" y="13908"/>
                </a:lnTo>
                <a:lnTo>
                  <a:pt x="37889" y="13718"/>
                </a:lnTo>
                <a:lnTo>
                  <a:pt x="36342" y="13432"/>
                </a:lnTo>
                <a:lnTo>
                  <a:pt x="35127" y="12908"/>
                </a:lnTo>
                <a:lnTo>
                  <a:pt x="34436" y="12313"/>
                </a:lnTo>
                <a:lnTo>
                  <a:pt x="34055" y="11813"/>
                </a:lnTo>
                <a:lnTo>
                  <a:pt x="33912" y="11527"/>
                </a:lnTo>
                <a:lnTo>
                  <a:pt x="33198" y="10098"/>
                </a:lnTo>
                <a:lnTo>
                  <a:pt x="31388" y="6954"/>
                </a:lnTo>
                <a:lnTo>
                  <a:pt x="29816" y="4740"/>
                </a:lnTo>
                <a:lnTo>
                  <a:pt x="28411" y="3168"/>
                </a:lnTo>
                <a:lnTo>
                  <a:pt x="27363" y="2239"/>
                </a:lnTo>
                <a:lnTo>
                  <a:pt x="26268" y="1406"/>
                </a:lnTo>
                <a:lnTo>
                  <a:pt x="25077" y="739"/>
                </a:lnTo>
                <a:lnTo>
                  <a:pt x="23815" y="263"/>
                </a:lnTo>
                <a:lnTo>
                  <a:pt x="2245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57"/>
          <p:cNvSpPr/>
          <p:nvPr/>
        </p:nvSpPr>
        <p:spPr>
          <a:xfrm rot="-7373657">
            <a:off x="-3128248" y="-1957135"/>
            <a:ext cx="5871397" cy="3884806"/>
          </a:xfrm>
          <a:custGeom>
            <a:rect b="b" l="l" r="r" t="t"/>
            <a:pathLst>
              <a:path extrusionOk="0" h="37628" w="56870">
                <a:moveTo>
                  <a:pt x="21029" y="1"/>
                </a:moveTo>
                <a:lnTo>
                  <a:pt x="19529" y="263"/>
                </a:lnTo>
                <a:lnTo>
                  <a:pt x="18766" y="525"/>
                </a:lnTo>
                <a:lnTo>
                  <a:pt x="18338" y="691"/>
                </a:lnTo>
                <a:lnTo>
                  <a:pt x="17600" y="1144"/>
                </a:lnTo>
                <a:lnTo>
                  <a:pt x="16599" y="1953"/>
                </a:lnTo>
                <a:lnTo>
                  <a:pt x="15504" y="3359"/>
                </a:lnTo>
                <a:lnTo>
                  <a:pt x="14551" y="5002"/>
                </a:lnTo>
                <a:lnTo>
                  <a:pt x="13623" y="6716"/>
                </a:lnTo>
                <a:lnTo>
                  <a:pt x="12646" y="8431"/>
                </a:lnTo>
                <a:lnTo>
                  <a:pt x="11503" y="10027"/>
                </a:lnTo>
                <a:lnTo>
                  <a:pt x="10479" y="11051"/>
                </a:lnTo>
                <a:lnTo>
                  <a:pt x="9693" y="11646"/>
                </a:lnTo>
                <a:lnTo>
                  <a:pt x="9241" y="11884"/>
                </a:lnTo>
                <a:lnTo>
                  <a:pt x="8883" y="12075"/>
                </a:lnTo>
                <a:lnTo>
                  <a:pt x="7859" y="12313"/>
                </a:lnTo>
                <a:lnTo>
                  <a:pt x="5883" y="12646"/>
                </a:lnTo>
                <a:lnTo>
                  <a:pt x="3716" y="13194"/>
                </a:lnTo>
                <a:lnTo>
                  <a:pt x="2382" y="13813"/>
                </a:lnTo>
                <a:lnTo>
                  <a:pt x="1501" y="14480"/>
                </a:lnTo>
                <a:lnTo>
                  <a:pt x="1001" y="15028"/>
                </a:lnTo>
                <a:lnTo>
                  <a:pt x="596" y="15694"/>
                </a:lnTo>
                <a:lnTo>
                  <a:pt x="310" y="16456"/>
                </a:lnTo>
                <a:lnTo>
                  <a:pt x="191" y="16885"/>
                </a:lnTo>
                <a:lnTo>
                  <a:pt x="72" y="17552"/>
                </a:lnTo>
                <a:lnTo>
                  <a:pt x="1" y="18981"/>
                </a:lnTo>
                <a:lnTo>
                  <a:pt x="120" y="20481"/>
                </a:lnTo>
                <a:lnTo>
                  <a:pt x="453" y="21934"/>
                </a:lnTo>
                <a:lnTo>
                  <a:pt x="1048" y="23315"/>
                </a:lnTo>
                <a:lnTo>
                  <a:pt x="1906" y="24506"/>
                </a:lnTo>
                <a:lnTo>
                  <a:pt x="3049" y="25434"/>
                </a:lnTo>
                <a:lnTo>
                  <a:pt x="4121" y="25911"/>
                </a:lnTo>
                <a:lnTo>
                  <a:pt x="4930" y="26125"/>
                </a:lnTo>
                <a:lnTo>
                  <a:pt x="5359" y="26173"/>
                </a:lnTo>
                <a:lnTo>
                  <a:pt x="6264" y="26244"/>
                </a:lnTo>
                <a:lnTo>
                  <a:pt x="8169" y="26268"/>
                </a:lnTo>
                <a:lnTo>
                  <a:pt x="11074" y="26196"/>
                </a:lnTo>
                <a:lnTo>
                  <a:pt x="13694" y="26339"/>
                </a:lnTo>
                <a:lnTo>
                  <a:pt x="14789" y="26601"/>
                </a:lnTo>
                <a:lnTo>
                  <a:pt x="15432" y="26863"/>
                </a:lnTo>
                <a:lnTo>
                  <a:pt x="15956" y="27220"/>
                </a:lnTo>
                <a:lnTo>
                  <a:pt x="16385" y="27673"/>
                </a:lnTo>
                <a:lnTo>
                  <a:pt x="16671" y="28245"/>
                </a:lnTo>
                <a:lnTo>
                  <a:pt x="16837" y="28959"/>
                </a:lnTo>
                <a:lnTo>
                  <a:pt x="16861" y="29364"/>
                </a:lnTo>
                <a:lnTo>
                  <a:pt x="16861" y="30221"/>
                </a:lnTo>
                <a:lnTo>
                  <a:pt x="16980" y="31936"/>
                </a:lnTo>
                <a:lnTo>
                  <a:pt x="17219" y="33555"/>
                </a:lnTo>
                <a:lnTo>
                  <a:pt x="17671" y="35008"/>
                </a:lnTo>
                <a:lnTo>
                  <a:pt x="18362" y="36222"/>
                </a:lnTo>
                <a:lnTo>
                  <a:pt x="19076" y="36913"/>
                </a:lnTo>
                <a:lnTo>
                  <a:pt x="19671" y="37270"/>
                </a:lnTo>
                <a:lnTo>
                  <a:pt x="20362" y="37508"/>
                </a:lnTo>
                <a:lnTo>
                  <a:pt x="21148" y="37627"/>
                </a:lnTo>
                <a:lnTo>
                  <a:pt x="22029" y="37627"/>
                </a:lnTo>
                <a:lnTo>
                  <a:pt x="23053" y="37484"/>
                </a:lnTo>
                <a:lnTo>
                  <a:pt x="23601" y="37365"/>
                </a:lnTo>
                <a:lnTo>
                  <a:pt x="24172" y="37199"/>
                </a:lnTo>
                <a:lnTo>
                  <a:pt x="25315" y="36675"/>
                </a:lnTo>
                <a:lnTo>
                  <a:pt x="27030" y="35579"/>
                </a:lnTo>
                <a:lnTo>
                  <a:pt x="30436" y="32650"/>
                </a:lnTo>
                <a:lnTo>
                  <a:pt x="33651" y="29626"/>
                </a:lnTo>
                <a:lnTo>
                  <a:pt x="35175" y="28459"/>
                </a:lnTo>
                <a:lnTo>
                  <a:pt x="36151" y="27887"/>
                </a:lnTo>
                <a:lnTo>
                  <a:pt x="37056" y="27506"/>
                </a:lnTo>
                <a:lnTo>
                  <a:pt x="37937" y="27387"/>
                </a:lnTo>
                <a:lnTo>
                  <a:pt x="38771" y="27578"/>
                </a:lnTo>
                <a:lnTo>
                  <a:pt x="39533" y="28078"/>
                </a:lnTo>
                <a:lnTo>
                  <a:pt x="39890" y="28483"/>
                </a:lnTo>
                <a:lnTo>
                  <a:pt x="40604" y="29340"/>
                </a:lnTo>
                <a:lnTo>
                  <a:pt x="42057" y="30864"/>
                </a:lnTo>
                <a:lnTo>
                  <a:pt x="43534" y="32079"/>
                </a:lnTo>
                <a:lnTo>
                  <a:pt x="45105" y="32960"/>
                </a:lnTo>
                <a:lnTo>
                  <a:pt x="46725" y="33484"/>
                </a:lnTo>
                <a:lnTo>
                  <a:pt x="48415" y="33627"/>
                </a:lnTo>
                <a:lnTo>
                  <a:pt x="50202" y="33341"/>
                </a:lnTo>
                <a:lnTo>
                  <a:pt x="52107" y="32579"/>
                </a:lnTo>
                <a:lnTo>
                  <a:pt x="53083" y="32007"/>
                </a:lnTo>
                <a:lnTo>
                  <a:pt x="53583" y="31650"/>
                </a:lnTo>
                <a:lnTo>
                  <a:pt x="54464" y="30816"/>
                </a:lnTo>
                <a:lnTo>
                  <a:pt x="55203" y="29769"/>
                </a:lnTo>
                <a:lnTo>
                  <a:pt x="55846" y="28554"/>
                </a:lnTo>
                <a:lnTo>
                  <a:pt x="56322" y="27220"/>
                </a:lnTo>
                <a:lnTo>
                  <a:pt x="56655" y="25815"/>
                </a:lnTo>
                <a:lnTo>
                  <a:pt x="56846" y="24339"/>
                </a:lnTo>
                <a:lnTo>
                  <a:pt x="56870" y="22839"/>
                </a:lnTo>
                <a:lnTo>
                  <a:pt x="56727" y="21362"/>
                </a:lnTo>
                <a:lnTo>
                  <a:pt x="56393" y="19933"/>
                </a:lnTo>
                <a:lnTo>
                  <a:pt x="55893" y="18576"/>
                </a:lnTo>
                <a:lnTo>
                  <a:pt x="55203" y="17361"/>
                </a:lnTo>
                <a:lnTo>
                  <a:pt x="54298" y="16290"/>
                </a:lnTo>
                <a:lnTo>
                  <a:pt x="53202" y="15385"/>
                </a:lnTo>
                <a:lnTo>
                  <a:pt x="51916" y="14718"/>
                </a:lnTo>
                <a:lnTo>
                  <a:pt x="50392" y="14313"/>
                </a:lnTo>
                <a:lnTo>
                  <a:pt x="49535" y="14218"/>
                </a:lnTo>
                <a:lnTo>
                  <a:pt x="46177" y="14027"/>
                </a:lnTo>
                <a:lnTo>
                  <a:pt x="40842" y="13908"/>
                </a:lnTo>
                <a:lnTo>
                  <a:pt x="37889" y="13718"/>
                </a:lnTo>
                <a:lnTo>
                  <a:pt x="36342" y="13432"/>
                </a:lnTo>
                <a:lnTo>
                  <a:pt x="35127" y="12908"/>
                </a:lnTo>
                <a:lnTo>
                  <a:pt x="34436" y="12313"/>
                </a:lnTo>
                <a:lnTo>
                  <a:pt x="34055" y="11813"/>
                </a:lnTo>
                <a:lnTo>
                  <a:pt x="33912" y="11527"/>
                </a:lnTo>
                <a:lnTo>
                  <a:pt x="33198" y="10098"/>
                </a:lnTo>
                <a:lnTo>
                  <a:pt x="31388" y="6954"/>
                </a:lnTo>
                <a:lnTo>
                  <a:pt x="29816" y="4740"/>
                </a:lnTo>
                <a:lnTo>
                  <a:pt x="28411" y="3168"/>
                </a:lnTo>
                <a:lnTo>
                  <a:pt x="27363" y="2239"/>
                </a:lnTo>
                <a:lnTo>
                  <a:pt x="26268" y="1406"/>
                </a:lnTo>
                <a:lnTo>
                  <a:pt x="25077" y="739"/>
                </a:lnTo>
                <a:lnTo>
                  <a:pt x="23815" y="263"/>
                </a:lnTo>
                <a:lnTo>
                  <a:pt x="2245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57"/>
          <p:cNvSpPr/>
          <p:nvPr/>
        </p:nvSpPr>
        <p:spPr>
          <a:xfrm rot="10800000">
            <a:off x="2917745" y="464913"/>
            <a:ext cx="983721" cy="978695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57"/>
          <p:cNvSpPr/>
          <p:nvPr/>
        </p:nvSpPr>
        <p:spPr>
          <a:xfrm rot="10800000">
            <a:off x="7834714" y="879936"/>
            <a:ext cx="458551" cy="456197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57"/>
          <p:cNvSpPr/>
          <p:nvPr/>
        </p:nvSpPr>
        <p:spPr>
          <a:xfrm rot="10800000">
            <a:off x="929938" y="3769684"/>
            <a:ext cx="803303" cy="799199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57"/>
          <p:cNvSpPr/>
          <p:nvPr/>
        </p:nvSpPr>
        <p:spPr>
          <a:xfrm rot="10800000">
            <a:off x="4634107" y="4031560"/>
            <a:ext cx="540071" cy="53732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57"/>
          <p:cNvSpPr/>
          <p:nvPr/>
        </p:nvSpPr>
        <p:spPr>
          <a:xfrm rot="10800000">
            <a:off x="5960270" y="253849"/>
            <a:ext cx="287970" cy="286499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1080000" y="900000"/>
            <a:ext cx="34920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subTitle"/>
          </p:nvPr>
        </p:nvSpPr>
        <p:spPr>
          <a:xfrm>
            <a:off x="1080000" y="1699200"/>
            <a:ext cx="3492000" cy="12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/>
        </p:nvSpPr>
        <p:spPr>
          <a:xfrm>
            <a:off x="1080000" y="3475100"/>
            <a:ext cx="34074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CREDITS: This presentation template was created by </a:t>
            </a:r>
            <a:r>
              <a:rPr b="0" i="0" lang="en-GB" sz="1200" u="none" cap="none" strike="noStrike">
                <a:solidFill>
                  <a:schemeClr val="hlink"/>
                </a:solidFill>
                <a:uFill>
                  <a:noFill/>
                </a:uFill>
                <a:latin typeface="Bellota Text"/>
                <a:ea typeface="Bellota Text"/>
                <a:cs typeface="Bellota Text"/>
                <a:sym typeface="Bellota Text"/>
                <a:hlinkClick r:id="rId2"/>
              </a:rPr>
              <a:t>Slidesgo</a:t>
            </a:r>
            <a:r>
              <a:rPr b="0" i="0" lang="en-GB" sz="1200" u="none" cap="none" strike="noStrik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, including icons by </a:t>
            </a:r>
            <a:r>
              <a:rPr b="0" i="0" lang="en-GB" sz="1200" u="none" cap="none" strike="noStrike">
                <a:solidFill>
                  <a:schemeClr val="hlink"/>
                </a:solidFill>
                <a:uFill>
                  <a:noFill/>
                </a:uFill>
                <a:latin typeface="Bellota Text"/>
                <a:ea typeface="Bellota Text"/>
                <a:cs typeface="Bellota Text"/>
                <a:sym typeface="Bellota Text"/>
                <a:hlinkClick r:id="rId3"/>
              </a:rPr>
              <a:t>Flaticon</a:t>
            </a:r>
            <a:r>
              <a:rPr b="0" i="0" lang="en-GB" sz="1200" u="none" cap="none" strike="noStrik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, and infographics &amp; images by </a:t>
            </a:r>
            <a:r>
              <a:rPr b="0" i="0" lang="en-GB" sz="1200" u="none" cap="none" strike="noStrike">
                <a:solidFill>
                  <a:schemeClr val="hlink"/>
                </a:solidFill>
                <a:uFill>
                  <a:noFill/>
                </a:uFill>
                <a:latin typeface="Bellota Text"/>
                <a:ea typeface="Bellota Text"/>
                <a:cs typeface="Bellota Text"/>
                <a:sym typeface="Bellota Text"/>
                <a:hlinkClick r:id="rId4"/>
              </a:rPr>
              <a:t>Freepik</a:t>
            </a:r>
            <a:r>
              <a:rPr b="0" i="0" lang="en-GB" sz="1200" u="none" cap="none" strike="noStrik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. </a:t>
            </a:r>
            <a:endParaRPr b="0" i="0" sz="1200" u="none" cap="none" strike="noStrike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62" name="Google Shape;62;p18"/>
          <p:cNvSpPr txBox="1"/>
          <p:nvPr>
            <p:ph idx="2" type="subTitle"/>
          </p:nvPr>
        </p:nvSpPr>
        <p:spPr>
          <a:xfrm>
            <a:off x="1080000" y="4079825"/>
            <a:ext cx="34920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/>
        </p:nvSpPr>
        <p:spPr>
          <a:xfrm flipH="1" rot="6056153">
            <a:off x="4839488" y="1331452"/>
            <a:ext cx="5633365" cy="4872827"/>
          </a:xfrm>
          <a:custGeom>
            <a:rect b="b" l="l" r="r" t="t"/>
            <a:pathLst>
              <a:path extrusionOk="0" h="38843" w="50512">
                <a:moveTo>
                  <a:pt x="19338" y="1"/>
                </a:moveTo>
                <a:lnTo>
                  <a:pt x="17528" y="144"/>
                </a:lnTo>
                <a:lnTo>
                  <a:pt x="15766" y="525"/>
                </a:lnTo>
                <a:lnTo>
                  <a:pt x="14075" y="1144"/>
                </a:lnTo>
                <a:lnTo>
                  <a:pt x="12432" y="2001"/>
                </a:lnTo>
                <a:lnTo>
                  <a:pt x="11646" y="2549"/>
                </a:lnTo>
                <a:lnTo>
                  <a:pt x="11098" y="2978"/>
                </a:lnTo>
                <a:lnTo>
                  <a:pt x="10288" y="3883"/>
                </a:lnTo>
                <a:lnTo>
                  <a:pt x="9788" y="4835"/>
                </a:lnTo>
                <a:lnTo>
                  <a:pt x="9526" y="5812"/>
                </a:lnTo>
                <a:lnTo>
                  <a:pt x="9503" y="6836"/>
                </a:lnTo>
                <a:lnTo>
                  <a:pt x="9645" y="7907"/>
                </a:lnTo>
                <a:lnTo>
                  <a:pt x="10098" y="9527"/>
                </a:lnTo>
                <a:lnTo>
                  <a:pt x="10527" y="10598"/>
                </a:lnTo>
                <a:lnTo>
                  <a:pt x="10765" y="11241"/>
                </a:lnTo>
                <a:lnTo>
                  <a:pt x="11146" y="12503"/>
                </a:lnTo>
                <a:lnTo>
                  <a:pt x="11384" y="13742"/>
                </a:lnTo>
                <a:lnTo>
                  <a:pt x="11503" y="14980"/>
                </a:lnTo>
                <a:lnTo>
                  <a:pt x="11432" y="16195"/>
                </a:lnTo>
                <a:lnTo>
                  <a:pt x="11217" y="17385"/>
                </a:lnTo>
                <a:lnTo>
                  <a:pt x="10789" y="18528"/>
                </a:lnTo>
                <a:lnTo>
                  <a:pt x="10169" y="19624"/>
                </a:lnTo>
                <a:lnTo>
                  <a:pt x="9765" y="20172"/>
                </a:lnTo>
                <a:lnTo>
                  <a:pt x="9312" y="20743"/>
                </a:lnTo>
                <a:lnTo>
                  <a:pt x="8240" y="21767"/>
                </a:lnTo>
                <a:lnTo>
                  <a:pt x="6454" y="23125"/>
                </a:lnTo>
                <a:lnTo>
                  <a:pt x="3978" y="24839"/>
                </a:lnTo>
                <a:lnTo>
                  <a:pt x="2287" y="26268"/>
                </a:lnTo>
                <a:lnTo>
                  <a:pt x="1287" y="27340"/>
                </a:lnTo>
                <a:lnTo>
                  <a:pt x="858" y="27935"/>
                </a:lnTo>
                <a:lnTo>
                  <a:pt x="644" y="28316"/>
                </a:lnTo>
                <a:lnTo>
                  <a:pt x="310" y="29150"/>
                </a:lnTo>
                <a:lnTo>
                  <a:pt x="96" y="30102"/>
                </a:lnTo>
                <a:lnTo>
                  <a:pt x="1" y="31126"/>
                </a:lnTo>
                <a:lnTo>
                  <a:pt x="24" y="32150"/>
                </a:lnTo>
                <a:lnTo>
                  <a:pt x="191" y="33150"/>
                </a:lnTo>
                <a:lnTo>
                  <a:pt x="453" y="34079"/>
                </a:lnTo>
                <a:lnTo>
                  <a:pt x="810" y="34913"/>
                </a:lnTo>
                <a:lnTo>
                  <a:pt x="1048" y="35246"/>
                </a:lnTo>
                <a:lnTo>
                  <a:pt x="1168" y="35413"/>
                </a:lnTo>
                <a:lnTo>
                  <a:pt x="2049" y="36342"/>
                </a:lnTo>
                <a:lnTo>
                  <a:pt x="2977" y="37104"/>
                </a:lnTo>
                <a:lnTo>
                  <a:pt x="4192" y="37866"/>
                </a:lnTo>
                <a:lnTo>
                  <a:pt x="5668" y="38485"/>
                </a:lnTo>
                <a:lnTo>
                  <a:pt x="7407" y="38842"/>
                </a:lnTo>
                <a:lnTo>
                  <a:pt x="8860" y="38818"/>
                </a:lnTo>
                <a:lnTo>
                  <a:pt x="9884" y="38675"/>
                </a:lnTo>
                <a:lnTo>
                  <a:pt x="10431" y="38532"/>
                </a:lnTo>
                <a:lnTo>
                  <a:pt x="11527" y="38199"/>
                </a:lnTo>
                <a:lnTo>
                  <a:pt x="13837" y="37151"/>
                </a:lnTo>
                <a:lnTo>
                  <a:pt x="17409" y="35222"/>
                </a:lnTo>
                <a:lnTo>
                  <a:pt x="20934" y="33531"/>
                </a:lnTo>
                <a:lnTo>
                  <a:pt x="22624" y="33008"/>
                </a:lnTo>
                <a:lnTo>
                  <a:pt x="23720" y="32841"/>
                </a:lnTo>
                <a:lnTo>
                  <a:pt x="24768" y="32841"/>
                </a:lnTo>
                <a:lnTo>
                  <a:pt x="25792" y="33031"/>
                </a:lnTo>
                <a:lnTo>
                  <a:pt x="26744" y="33460"/>
                </a:lnTo>
                <a:lnTo>
                  <a:pt x="27625" y="34151"/>
                </a:lnTo>
                <a:lnTo>
                  <a:pt x="28054" y="34603"/>
                </a:lnTo>
                <a:lnTo>
                  <a:pt x="28483" y="35079"/>
                </a:lnTo>
                <a:lnTo>
                  <a:pt x="29483" y="35937"/>
                </a:lnTo>
                <a:lnTo>
                  <a:pt x="30626" y="36699"/>
                </a:lnTo>
                <a:lnTo>
                  <a:pt x="31912" y="37366"/>
                </a:lnTo>
                <a:lnTo>
                  <a:pt x="33293" y="37890"/>
                </a:lnTo>
                <a:lnTo>
                  <a:pt x="34746" y="38318"/>
                </a:lnTo>
                <a:lnTo>
                  <a:pt x="36270" y="38604"/>
                </a:lnTo>
                <a:lnTo>
                  <a:pt x="37794" y="38771"/>
                </a:lnTo>
                <a:lnTo>
                  <a:pt x="39342" y="38794"/>
                </a:lnTo>
                <a:lnTo>
                  <a:pt x="40842" y="38675"/>
                </a:lnTo>
                <a:lnTo>
                  <a:pt x="42319" y="38413"/>
                </a:lnTo>
                <a:lnTo>
                  <a:pt x="43700" y="38009"/>
                </a:lnTo>
                <a:lnTo>
                  <a:pt x="45010" y="37437"/>
                </a:lnTo>
                <a:lnTo>
                  <a:pt x="46177" y="36699"/>
                </a:lnTo>
                <a:lnTo>
                  <a:pt x="47201" y="35818"/>
                </a:lnTo>
                <a:lnTo>
                  <a:pt x="48034" y="34746"/>
                </a:lnTo>
                <a:lnTo>
                  <a:pt x="48392" y="34127"/>
                </a:lnTo>
                <a:lnTo>
                  <a:pt x="48701" y="33484"/>
                </a:lnTo>
                <a:lnTo>
                  <a:pt x="49297" y="32055"/>
                </a:lnTo>
                <a:lnTo>
                  <a:pt x="49797" y="30483"/>
                </a:lnTo>
                <a:lnTo>
                  <a:pt x="50178" y="28816"/>
                </a:lnTo>
                <a:lnTo>
                  <a:pt x="50416" y="27030"/>
                </a:lnTo>
                <a:lnTo>
                  <a:pt x="50511" y="25220"/>
                </a:lnTo>
                <a:lnTo>
                  <a:pt x="50416" y="23387"/>
                </a:lnTo>
                <a:lnTo>
                  <a:pt x="50106" y="21577"/>
                </a:lnTo>
                <a:lnTo>
                  <a:pt x="49582" y="19814"/>
                </a:lnTo>
                <a:lnTo>
                  <a:pt x="48796" y="18147"/>
                </a:lnTo>
                <a:lnTo>
                  <a:pt x="47749" y="16576"/>
                </a:lnTo>
                <a:lnTo>
                  <a:pt x="46391" y="15171"/>
                </a:lnTo>
                <a:lnTo>
                  <a:pt x="44724" y="13932"/>
                </a:lnTo>
                <a:lnTo>
                  <a:pt x="42724" y="12908"/>
                </a:lnTo>
                <a:lnTo>
                  <a:pt x="40342" y="12146"/>
                </a:lnTo>
                <a:lnTo>
                  <a:pt x="37580" y="11670"/>
                </a:lnTo>
                <a:lnTo>
                  <a:pt x="36008" y="11551"/>
                </a:lnTo>
                <a:lnTo>
                  <a:pt x="35675" y="11479"/>
                </a:lnTo>
                <a:lnTo>
                  <a:pt x="34746" y="10932"/>
                </a:lnTo>
                <a:lnTo>
                  <a:pt x="33746" y="10003"/>
                </a:lnTo>
                <a:lnTo>
                  <a:pt x="32912" y="8860"/>
                </a:lnTo>
                <a:lnTo>
                  <a:pt x="32650" y="8264"/>
                </a:lnTo>
                <a:lnTo>
                  <a:pt x="32317" y="7526"/>
                </a:lnTo>
                <a:lnTo>
                  <a:pt x="31364" y="6145"/>
                </a:lnTo>
                <a:lnTo>
                  <a:pt x="30864" y="5454"/>
                </a:lnTo>
                <a:lnTo>
                  <a:pt x="30388" y="4716"/>
                </a:lnTo>
                <a:lnTo>
                  <a:pt x="29316" y="3406"/>
                </a:lnTo>
                <a:lnTo>
                  <a:pt x="28078" y="2311"/>
                </a:lnTo>
                <a:lnTo>
                  <a:pt x="26625" y="1454"/>
                </a:lnTo>
                <a:lnTo>
                  <a:pt x="25792" y="1144"/>
                </a:lnTo>
                <a:lnTo>
                  <a:pt x="24887" y="811"/>
                </a:lnTo>
                <a:lnTo>
                  <a:pt x="23029" y="334"/>
                </a:lnTo>
                <a:lnTo>
                  <a:pt x="21196" y="72"/>
                </a:lnTo>
                <a:lnTo>
                  <a:pt x="193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8"/>
          <p:cNvSpPr/>
          <p:nvPr/>
        </p:nvSpPr>
        <p:spPr>
          <a:xfrm rot="10800000">
            <a:off x="4414942" y="3018250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8"/>
          <p:cNvSpPr/>
          <p:nvPr/>
        </p:nvSpPr>
        <p:spPr>
          <a:xfrm rot="10800000">
            <a:off x="539932" y="271335"/>
            <a:ext cx="540071" cy="53732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8"/>
          <p:cNvSpPr/>
          <p:nvPr/>
        </p:nvSpPr>
        <p:spPr>
          <a:xfrm rot="10800000">
            <a:off x="314896" y="3041474"/>
            <a:ext cx="206405" cy="205351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8"/>
          <p:cNvSpPr/>
          <p:nvPr/>
        </p:nvSpPr>
        <p:spPr>
          <a:xfrm rot="10800000">
            <a:off x="6558255" y="215036"/>
            <a:ext cx="162950" cy="162095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8"/>
          <p:cNvSpPr/>
          <p:nvPr/>
        </p:nvSpPr>
        <p:spPr>
          <a:xfrm rot="10800000">
            <a:off x="4357821" y="377129"/>
            <a:ext cx="642728" cy="639444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title"/>
          </p:nvPr>
        </p:nvSpPr>
        <p:spPr>
          <a:xfrm>
            <a:off x="1578300" y="366850"/>
            <a:ext cx="5987400" cy="27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9"/>
          <p:cNvSpPr/>
          <p:nvPr/>
        </p:nvSpPr>
        <p:spPr>
          <a:xfrm rot="1880982">
            <a:off x="-2350409" y="2977185"/>
            <a:ext cx="6454719" cy="4644210"/>
          </a:xfrm>
          <a:custGeom>
            <a:rect b="b" l="l" r="r" t="t"/>
            <a:pathLst>
              <a:path extrusionOk="0" h="38604" w="53655">
                <a:moveTo>
                  <a:pt x="45915" y="1"/>
                </a:moveTo>
                <a:lnTo>
                  <a:pt x="44724" y="215"/>
                </a:lnTo>
                <a:lnTo>
                  <a:pt x="43533" y="668"/>
                </a:lnTo>
                <a:lnTo>
                  <a:pt x="41795" y="1596"/>
                </a:lnTo>
                <a:lnTo>
                  <a:pt x="39580" y="3144"/>
                </a:lnTo>
                <a:lnTo>
                  <a:pt x="37437" y="4716"/>
                </a:lnTo>
                <a:lnTo>
                  <a:pt x="35889" y="5645"/>
                </a:lnTo>
                <a:lnTo>
                  <a:pt x="34865" y="6074"/>
                </a:lnTo>
                <a:lnTo>
                  <a:pt x="33864" y="6288"/>
                </a:lnTo>
                <a:lnTo>
                  <a:pt x="32888" y="6264"/>
                </a:lnTo>
                <a:lnTo>
                  <a:pt x="31912" y="5931"/>
                </a:lnTo>
                <a:lnTo>
                  <a:pt x="30959" y="5240"/>
                </a:lnTo>
                <a:lnTo>
                  <a:pt x="30483" y="4740"/>
                </a:lnTo>
                <a:lnTo>
                  <a:pt x="29840" y="4049"/>
                </a:lnTo>
                <a:lnTo>
                  <a:pt x="28244" y="2859"/>
                </a:lnTo>
                <a:lnTo>
                  <a:pt x="26387" y="1882"/>
                </a:lnTo>
                <a:lnTo>
                  <a:pt x="24386" y="1215"/>
                </a:lnTo>
                <a:lnTo>
                  <a:pt x="22338" y="882"/>
                </a:lnTo>
                <a:lnTo>
                  <a:pt x="20862" y="906"/>
                </a:lnTo>
                <a:lnTo>
                  <a:pt x="19909" y="1049"/>
                </a:lnTo>
                <a:lnTo>
                  <a:pt x="19004" y="1311"/>
                </a:lnTo>
                <a:lnTo>
                  <a:pt x="18171" y="1716"/>
                </a:lnTo>
                <a:lnTo>
                  <a:pt x="17409" y="2216"/>
                </a:lnTo>
                <a:lnTo>
                  <a:pt x="16766" y="2882"/>
                </a:lnTo>
                <a:lnTo>
                  <a:pt x="16480" y="3263"/>
                </a:lnTo>
                <a:lnTo>
                  <a:pt x="16265" y="3597"/>
                </a:lnTo>
                <a:lnTo>
                  <a:pt x="15956" y="4287"/>
                </a:lnTo>
                <a:lnTo>
                  <a:pt x="15670" y="5407"/>
                </a:lnTo>
                <a:lnTo>
                  <a:pt x="15527" y="7764"/>
                </a:lnTo>
                <a:lnTo>
                  <a:pt x="15408" y="10003"/>
                </a:lnTo>
                <a:lnTo>
                  <a:pt x="15146" y="10979"/>
                </a:lnTo>
                <a:lnTo>
                  <a:pt x="14860" y="11551"/>
                </a:lnTo>
                <a:lnTo>
                  <a:pt x="14432" y="12051"/>
                </a:lnTo>
                <a:lnTo>
                  <a:pt x="13860" y="12456"/>
                </a:lnTo>
                <a:lnTo>
                  <a:pt x="13122" y="12765"/>
                </a:lnTo>
                <a:lnTo>
                  <a:pt x="12193" y="12980"/>
                </a:lnTo>
                <a:lnTo>
                  <a:pt x="11645" y="13027"/>
                </a:lnTo>
                <a:lnTo>
                  <a:pt x="10741" y="13051"/>
                </a:lnTo>
                <a:lnTo>
                  <a:pt x="8907" y="12956"/>
                </a:lnTo>
                <a:lnTo>
                  <a:pt x="7097" y="12813"/>
                </a:lnTo>
                <a:lnTo>
                  <a:pt x="5287" y="12765"/>
                </a:lnTo>
                <a:lnTo>
                  <a:pt x="4430" y="12861"/>
                </a:lnTo>
                <a:lnTo>
                  <a:pt x="3977" y="12932"/>
                </a:lnTo>
                <a:lnTo>
                  <a:pt x="3168" y="13242"/>
                </a:lnTo>
                <a:lnTo>
                  <a:pt x="2405" y="13718"/>
                </a:lnTo>
                <a:lnTo>
                  <a:pt x="1739" y="14313"/>
                </a:lnTo>
                <a:lnTo>
                  <a:pt x="1167" y="15028"/>
                </a:lnTo>
                <a:lnTo>
                  <a:pt x="715" y="15814"/>
                </a:lnTo>
                <a:lnTo>
                  <a:pt x="357" y="16647"/>
                </a:lnTo>
                <a:lnTo>
                  <a:pt x="143" y="17504"/>
                </a:lnTo>
                <a:lnTo>
                  <a:pt x="72" y="17933"/>
                </a:lnTo>
                <a:lnTo>
                  <a:pt x="0" y="18695"/>
                </a:lnTo>
                <a:lnTo>
                  <a:pt x="72" y="20172"/>
                </a:lnTo>
                <a:lnTo>
                  <a:pt x="357" y="21600"/>
                </a:lnTo>
                <a:lnTo>
                  <a:pt x="881" y="22934"/>
                </a:lnTo>
                <a:lnTo>
                  <a:pt x="1620" y="24149"/>
                </a:lnTo>
                <a:lnTo>
                  <a:pt x="2572" y="25173"/>
                </a:lnTo>
                <a:lnTo>
                  <a:pt x="3715" y="25982"/>
                </a:lnTo>
                <a:lnTo>
                  <a:pt x="5073" y="26554"/>
                </a:lnTo>
                <a:lnTo>
                  <a:pt x="5811" y="26721"/>
                </a:lnTo>
                <a:lnTo>
                  <a:pt x="6787" y="26935"/>
                </a:lnTo>
                <a:lnTo>
                  <a:pt x="8026" y="27316"/>
                </a:lnTo>
                <a:lnTo>
                  <a:pt x="8740" y="27649"/>
                </a:lnTo>
                <a:lnTo>
                  <a:pt x="9359" y="28078"/>
                </a:lnTo>
                <a:lnTo>
                  <a:pt x="9883" y="28626"/>
                </a:lnTo>
                <a:lnTo>
                  <a:pt x="10312" y="29340"/>
                </a:lnTo>
                <a:lnTo>
                  <a:pt x="10669" y="30197"/>
                </a:lnTo>
                <a:lnTo>
                  <a:pt x="10812" y="30721"/>
                </a:lnTo>
                <a:lnTo>
                  <a:pt x="11026" y="31507"/>
                </a:lnTo>
                <a:lnTo>
                  <a:pt x="11622" y="32936"/>
                </a:lnTo>
                <a:lnTo>
                  <a:pt x="12503" y="34151"/>
                </a:lnTo>
                <a:lnTo>
                  <a:pt x="13694" y="35127"/>
                </a:lnTo>
                <a:lnTo>
                  <a:pt x="14432" y="35484"/>
                </a:lnTo>
                <a:lnTo>
                  <a:pt x="14837" y="35651"/>
                </a:lnTo>
                <a:lnTo>
                  <a:pt x="15742" y="35913"/>
                </a:lnTo>
                <a:lnTo>
                  <a:pt x="17147" y="36127"/>
                </a:lnTo>
                <a:lnTo>
                  <a:pt x="19052" y="36008"/>
                </a:lnTo>
                <a:lnTo>
                  <a:pt x="20457" y="35651"/>
                </a:lnTo>
                <a:lnTo>
                  <a:pt x="21314" y="35294"/>
                </a:lnTo>
                <a:lnTo>
                  <a:pt x="21719" y="35079"/>
                </a:lnTo>
                <a:lnTo>
                  <a:pt x="22576" y="34532"/>
                </a:lnTo>
                <a:lnTo>
                  <a:pt x="24458" y="33389"/>
                </a:lnTo>
                <a:lnTo>
                  <a:pt x="25934" y="32746"/>
                </a:lnTo>
                <a:lnTo>
                  <a:pt x="26934" y="32555"/>
                </a:lnTo>
                <a:lnTo>
                  <a:pt x="27911" y="32627"/>
                </a:lnTo>
                <a:lnTo>
                  <a:pt x="28887" y="33055"/>
                </a:lnTo>
                <a:lnTo>
                  <a:pt x="29340" y="33436"/>
                </a:lnTo>
                <a:lnTo>
                  <a:pt x="30888" y="34889"/>
                </a:lnTo>
                <a:lnTo>
                  <a:pt x="33055" y="36723"/>
                </a:lnTo>
                <a:lnTo>
                  <a:pt x="34364" y="37413"/>
                </a:lnTo>
                <a:lnTo>
                  <a:pt x="35341" y="37794"/>
                </a:lnTo>
                <a:lnTo>
                  <a:pt x="35889" y="37937"/>
                </a:lnTo>
                <a:lnTo>
                  <a:pt x="37270" y="38271"/>
                </a:lnTo>
                <a:lnTo>
                  <a:pt x="39627" y="38556"/>
                </a:lnTo>
                <a:lnTo>
                  <a:pt x="41294" y="38604"/>
                </a:lnTo>
                <a:lnTo>
                  <a:pt x="42962" y="38509"/>
                </a:lnTo>
                <a:lnTo>
                  <a:pt x="44557" y="38199"/>
                </a:lnTo>
                <a:lnTo>
                  <a:pt x="46034" y="37675"/>
                </a:lnTo>
                <a:lnTo>
                  <a:pt x="47320" y="36889"/>
                </a:lnTo>
                <a:lnTo>
                  <a:pt x="47867" y="36389"/>
                </a:lnTo>
                <a:lnTo>
                  <a:pt x="48177" y="36056"/>
                </a:lnTo>
                <a:lnTo>
                  <a:pt x="48653" y="35365"/>
                </a:lnTo>
                <a:lnTo>
                  <a:pt x="48963" y="34603"/>
                </a:lnTo>
                <a:lnTo>
                  <a:pt x="49177" y="33817"/>
                </a:lnTo>
                <a:lnTo>
                  <a:pt x="49272" y="32603"/>
                </a:lnTo>
                <a:lnTo>
                  <a:pt x="49034" y="30888"/>
                </a:lnTo>
                <a:lnTo>
                  <a:pt x="48510" y="29150"/>
                </a:lnTo>
                <a:lnTo>
                  <a:pt x="47796" y="27435"/>
                </a:lnTo>
                <a:lnTo>
                  <a:pt x="46605" y="25077"/>
                </a:lnTo>
                <a:lnTo>
                  <a:pt x="45891" y="23768"/>
                </a:lnTo>
                <a:lnTo>
                  <a:pt x="45510" y="23029"/>
                </a:lnTo>
                <a:lnTo>
                  <a:pt x="44795" y="21386"/>
                </a:lnTo>
                <a:lnTo>
                  <a:pt x="44533" y="20148"/>
                </a:lnTo>
                <a:lnTo>
                  <a:pt x="44557" y="19362"/>
                </a:lnTo>
                <a:lnTo>
                  <a:pt x="44795" y="18648"/>
                </a:lnTo>
                <a:lnTo>
                  <a:pt x="45343" y="18028"/>
                </a:lnTo>
                <a:lnTo>
                  <a:pt x="45748" y="17766"/>
                </a:lnTo>
                <a:lnTo>
                  <a:pt x="46534" y="17362"/>
                </a:lnTo>
                <a:lnTo>
                  <a:pt x="48153" y="16766"/>
                </a:lnTo>
                <a:lnTo>
                  <a:pt x="49725" y="16171"/>
                </a:lnTo>
                <a:lnTo>
                  <a:pt x="50820" y="15528"/>
                </a:lnTo>
                <a:lnTo>
                  <a:pt x="51487" y="14956"/>
                </a:lnTo>
                <a:lnTo>
                  <a:pt x="51797" y="14575"/>
                </a:lnTo>
                <a:lnTo>
                  <a:pt x="52130" y="14147"/>
                </a:lnTo>
                <a:lnTo>
                  <a:pt x="52654" y="13194"/>
                </a:lnTo>
                <a:lnTo>
                  <a:pt x="53083" y="12194"/>
                </a:lnTo>
                <a:lnTo>
                  <a:pt x="53392" y="11146"/>
                </a:lnTo>
                <a:lnTo>
                  <a:pt x="53583" y="10074"/>
                </a:lnTo>
                <a:lnTo>
                  <a:pt x="53654" y="8955"/>
                </a:lnTo>
                <a:lnTo>
                  <a:pt x="53607" y="7860"/>
                </a:lnTo>
                <a:lnTo>
                  <a:pt x="53464" y="6764"/>
                </a:lnTo>
                <a:lnTo>
                  <a:pt x="53178" y="5692"/>
                </a:lnTo>
                <a:lnTo>
                  <a:pt x="52821" y="4668"/>
                </a:lnTo>
                <a:lnTo>
                  <a:pt x="52321" y="3716"/>
                </a:lnTo>
                <a:lnTo>
                  <a:pt x="51749" y="2835"/>
                </a:lnTo>
                <a:lnTo>
                  <a:pt x="51035" y="2025"/>
                </a:lnTo>
                <a:lnTo>
                  <a:pt x="50249" y="1334"/>
                </a:lnTo>
                <a:lnTo>
                  <a:pt x="49344" y="763"/>
                </a:lnTo>
                <a:lnTo>
                  <a:pt x="48320" y="310"/>
                </a:lnTo>
                <a:lnTo>
                  <a:pt x="47796" y="144"/>
                </a:lnTo>
                <a:lnTo>
                  <a:pt x="47153" y="25"/>
                </a:lnTo>
                <a:lnTo>
                  <a:pt x="4591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9"/>
          <p:cNvSpPr/>
          <p:nvPr/>
        </p:nvSpPr>
        <p:spPr>
          <a:xfrm rot="-74">
            <a:off x="5964299" y="2965167"/>
            <a:ext cx="6578864" cy="3849344"/>
          </a:xfrm>
          <a:custGeom>
            <a:rect b="b" l="l" r="r" t="t"/>
            <a:pathLst>
              <a:path extrusionOk="0" h="37628" w="56870">
                <a:moveTo>
                  <a:pt x="21029" y="1"/>
                </a:moveTo>
                <a:lnTo>
                  <a:pt x="19529" y="263"/>
                </a:lnTo>
                <a:lnTo>
                  <a:pt x="18766" y="525"/>
                </a:lnTo>
                <a:lnTo>
                  <a:pt x="18338" y="691"/>
                </a:lnTo>
                <a:lnTo>
                  <a:pt x="17600" y="1144"/>
                </a:lnTo>
                <a:lnTo>
                  <a:pt x="16599" y="1953"/>
                </a:lnTo>
                <a:lnTo>
                  <a:pt x="15504" y="3359"/>
                </a:lnTo>
                <a:lnTo>
                  <a:pt x="14551" y="5002"/>
                </a:lnTo>
                <a:lnTo>
                  <a:pt x="13623" y="6716"/>
                </a:lnTo>
                <a:lnTo>
                  <a:pt x="12646" y="8431"/>
                </a:lnTo>
                <a:lnTo>
                  <a:pt x="11503" y="10027"/>
                </a:lnTo>
                <a:lnTo>
                  <a:pt x="10479" y="11051"/>
                </a:lnTo>
                <a:lnTo>
                  <a:pt x="9693" y="11646"/>
                </a:lnTo>
                <a:lnTo>
                  <a:pt x="9241" y="11884"/>
                </a:lnTo>
                <a:lnTo>
                  <a:pt x="8883" y="12075"/>
                </a:lnTo>
                <a:lnTo>
                  <a:pt x="7859" y="12313"/>
                </a:lnTo>
                <a:lnTo>
                  <a:pt x="5883" y="12646"/>
                </a:lnTo>
                <a:lnTo>
                  <a:pt x="3716" y="13194"/>
                </a:lnTo>
                <a:lnTo>
                  <a:pt x="2382" y="13813"/>
                </a:lnTo>
                <a:lnTo>
                  <a:pt x="1501" y="14480"/>
                </a:lnTo>
                <a:lnTo>
                  <a:pt x="1001" y="15028"/>
                </a:lnTo>
                <a:lnTo>
                  <a:pt x="596" y="15694"/>
                </a:lnTo>
                <a:lnTo>
                  <a:pt x="310" y="16456"/>
                </a:lnTo>
                <a:lnTo>
                  <a:pt x="191" y="16885"/>
                </a:lnTo>
                <a:lnTo>
                  <a:pt x="72" y="17552"/>
                </a:lnTo>
                <a:lnTo>
                  <a:pt x="1" y="18981"/>
                </a:lnTo>
                <a:lnTo>
                  <a:pt x="120" y="20481"/>
                </a:lnTo>
                <a:lnTo>
                  <a:pt x="453" y="21934"/>
                </a:lnTo>
                <a:lnTo>
                  <a:pt x="1048" y="23315"/>
                </a:lnTo>
                <a:lnTo>
                  <a:pt x="1906" y="24506"/>
                </a:lnTo>
                <a:lnTo>
                  <a:pt x="3049" y="25434"/>
                </a:lnTo>
                <a:lnTo>
                  <a:pt x="4121" y="25911"/>
                </a:lnTo>
                <a:lnTo>
                  <a:pt x="4930" y="26125"/>
                </a:lnTo>
                <a:lnTo>
                  <a:pt x="5359" y="26173"/>
                </a:lnTo>
                <a:lnTo>
                  <a:pt x="6264" y="26244"/>
                </a:lnTo>
                <a:lnTo>
                  <a:pt x="8169" y="26268"/>
                </a:lnTo>
                <a:lnTo>
                  <a:pt x="11074" y="26196"/>
                </a:lnTo>
                <a:lnTo>
                  <a:pt x="13694" y="26339"/>
                </a:lnTo>
                <a:lnTo>
                  <a:pt x="14789" y="26601"/>
                </a:lnTo>
                <a:lnTo>
                  <a:pt x="15432" y="26863"/>
                </a:lnTo>
                <a:lnTo>
                  <a:pt x="15956" y="27220"/>
                </a:lnTo>
                <a:lnTo>
                  <a:pt x="16385" y="27673"/>
                </a:lnTo>
                <a:lnTo>
                  <a:pt x="16671" y="28245"/>
                </a:lnTo>
                <a:lnTo>
                  <a:pt x="16837" y="28959"/>
                </a:lnTo>
                <a:lnTo>
                  <a:pt x="16861" y="29364"/>
                </a:lnTo>
                <a:lnTo>
                  <a:pt x="16861" y="30221"/>
                </a:lnTo>
                <a:lnTo>
                  <a:pt x="16980" y="31936"/>
                </a:lnTo>
                <a:lnTo>
                  <a:pt x="17219" y="33555"/>
                </a:lnTo>
                <a:lnTo>
                  <a:pt x="17671" y="35008"/>
                </a:lnTo>
                <a:lnTo>
                  <a:pt x="18362" y="36222"/>
                </a:lnTo>
                <a:lnTo>
                  <a:pt x="19076" y="36913"/>
                </a:lnTo>
                <a:lnTo>
                  <a:pt x="19671" y="37270"/>
                </a:lnTo>
                <a:lnTo>
                  <a:pt x="20362" y="37508"/>
                </a:lnTo>
                <a:lnTo>
                  <a:pt x="21148" y="37627"/>
                </a:lnTo>
                <a:lnTo>
                  <a:pt x="22029" y="37627"/>
                </a:lnTo>
                <a:lnTo>
                  <a:pt x="23053" y="37484"/>
                </a:lnTo>
                <a:lnTo>
                  <a:pt x="23601" y="37365"/>
                </a:lnTo>
                <a:lnTo>
                  <a:pt x="24172" y="37199"/>
                </a:lnTo>
                <a:lnTo>
                  <a:pt x="25315" y="36675"/>
                </a:lnTo>
                <a:lnTo>
                  <a:pt x="27030" y="35579"/>
                </a:lnTo>
                <a:lnTo>
                  <a:pt x="30436" y="32650"/>
                </a:lnTo>
                <a:lnTo>
                  <a:pt x="33651" y="29626"/>
                </a:lnTo>
                <a:lnTo>
                  <a:pt x="35175" y="28459"/>
                </a:lnTo>
                <a:lnTo>
                  <a:pt x="36151" y="27887"/>
                </a:lnTo>
                <a:lnTo>
                  <a:pt x="37056" y="27506"/>
                </a:lnTo>
                <a:lnTo>
                  <a:pt x="37937" y="27387"/>
                </a:lnTo>
                <a:lnTo>
                  <a:pt x="38771" y="27578"/>
                </a:lnTo>
                <a:lnTo>
                  <a:pt x="39533" y="28078"/>
                </a:lnTo>
                <a:lnTo>
                  <a:pt x="39890" y="28483"/>
                </a:lnTo>
                <a:lnTo>
                  <a:pt x="40604" y="29340"/>
                </a:lnTo>
                <a:lnTo>
                  <a:pt x="42057" y="30864"/>
                </a:lnTo>
                <a:lnTo>
                  <a:pt x="43534" y="32079"/>
                </a:lnTo>
                <a:lnTo>
                  <a:pt x="45105" y="32960"/>
                </a:lnTo>
                <a:lnTo>
                  <a:pt x="46725" y="33484"/>
                </a:lnTo>
                <a:lnTo>
                  <a:pt x="48415" y="33627"/>
                </a:lnTo>
                <a:lnTo>
                  <a:pt x="50202" y="33341"/>
                </a:lnTo>
                <a:lnTo>
                  <a:pt x="52107" y="32579"/>
                </a:lnTo>
                <a:lnTo>
                  <a:pt x="53083" y="32007"/>
                </a:lnTo>
                <a:lnTo>
                  <a:pt x="53583" y="31650"/>
                </a:lnTo>
                <a:lnTo>
                  <a:pt x="54464" y="30816"/>
                </a:lnTo>
                <a:lnTo>
                  <a:pt x="55203" y="29769"/>
                </a:lnTo>
                <a:lnTo>
                  <a:pt x="55846" y="28554"/>
                </a:lnTo>
                <a:lnTo>
                  <a:pt x="56322" y="27220"/>
                </a:lnTo>
                <a:lnTo>
                  <a:pt x="56655" y="25815"/>
                </a:lnTo>
                <a:lnTo>
                  <a:pt x="56846" y="24339"/>
                </a:lnTo>
                <a:lnTo>
                  <a:pt x="56870" y="22839"/>
                </a:lnTo>
                <a:lnTo>
                  <a:pt x="56727" y="21362"/>
                </a:lnTo>
                <a:lnTo>
                  <a:pt x="56393" y="19933"/>
                </a:lnTo>
                <a:lnTo>
                  <a:pt x="55893" y="18576"/>
                </a:lnTo>
                <a:lnTo>
                  <a:pt x="55203" y="17361"/>
                </a:lnTo>
                <a:lnTo>
                  <a:pt x="54298" y="16290"/>
                </a:lnTo>
                <a:lnTo>
                  <a:pt x="53202" y="15385"/>
                </a:lnTo>
                <a:lnTo>
                  <a:pt x="51916" y="14718"/>
                </a:lnTo>
                <a:lnTo>
                  <a:pt x="50392" y="14313"/>
                </a:lnTo>
                <a:lnTo>
                  <a:pt x="49535" y="14218"/>
                </a:lnTo>
                <a:lnTo>
                  <a:pt x="46177" y="14027"/>
                </a:lnTo>
                <a:lnTo>
                  <a:pt x="40842" y="13908"/>
                </a:lnTo>
                <a:lnTo>
                  <a:pt x="37889" y="13718"/>
                </a:lnTo>
                <a:lnTo>
                  <a:pt x="36342" y="13432"/>
                </a:lnTo>
                <a:lnTo>
                  <a:pt x="35127" y="12908"/>
                </a:lnTo>
                <a:lnTo>
                  <a:pt x="34436" y="12313"/>
                </a:lnTo>
                <a:lnTo>
                  <a:pt x="34055" y="11813"/>
                </a:lnTo>
                <a:lnTo>
                  <a:pt x="33912" y="11527"/>
                </a:lnTo>
                <a:lnTo>
                  <a:pt x="33198" y="10098"/>
                </a:lnTo>
                <a:lnTo>
                  <a:pt x="31388" y="6954"/>
                </a:lnTo>
                <a:lnTo>
                  <a:pt x="29816" y="4740"/>
                </a:lnTo>
                <a:lnTo>
                  <a:pt x="28411" y="3168"/>
                </a:lnTo>
                <a:lnTo>
                  <a:pt x="27363" y="2239"/>
                </a:lnTo>
                <a:lnTo>
                  <a:pt x="26268" y="1406"/>
                </a:lnTo>
                <a:lnTo>
                  <a:pt x="25077" y="739"/>
                </a:lnTo>
                <a:lnTo>
                  <a:pt x="23815" y="263"/>
                </a:lnTo>
                <a:lnTo>
                  <a:pt x="2245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9"/>
          <p:cNvSpPr/>
          <p:nvPr/>
        </p:nvSpPr>
        <p:spPr>
          <a:xfrm rot="10800000">
            <a:off x="4841244" y="3981585"/>
            <a:ext cx="540071" cy="53732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9"/>
          <p:cNvSpPr/>
          <p:nvPr/>
        </p:nvSpPr>
        <p:spPr>
          <a:xfrm rot="10800000">
            <a:off x="7478352" y="899661"/>
            <a:ext cx="458551" cy="456197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9"/>
          <p:cNvSpPr/>
          <p:nvPr/>
        </p:nvSpPr>
        <p:spPr>
          <a:xfrm rot="10800000">
            <a:off x="7478355" y="2437563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9"/>
          <p:cNvSpPr/>
          <p:nvPr/>
        </p:nvSpPr>
        <p:spPr>
          <a:xfrm rot="10800000">
            <a:off x="908531" y="2097192"/>
            <a:ext cx="193845" cy="192855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9"/>
          <p:cNvSpPr/>
          <p:nvPr/>
        </p:nvSpPr>
        <p:spPr>
          <a:xfrm rot="10800000">
            <a:off x="1812180" y="800438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2031000" y="1102050"/>
            <a:ext cx="5082000" cy="127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0"/>
          <p:cNvSpPr txBox="1"/>
          <p:nvPr>
            <p:ph idx="1" type="subTitle"/>
          </p:nvPr>
        </p:nvSpPr>
        <p:spPr>
          <a:xfrm>
            <a:off x="2874300" y="2387850"/>
            <a:ext cx="33954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1" name="Google Shape;81;p20"/>
          <p:cNvGrpSpPr/>
          <p:nvPr/>
        </p:nvGrpSpPr>
        <p:grpSpPr>
          <a:xfrm>
            <a:off x="-594171" y="-524827"/>
            <a:ext cx="10632391" cy="6018618"/>
            <a:chOff x="1756875" y="1308175"/>
            <a:chExt cx="3827355" cy="2711700"/>
          </a:xfrm>
        </p:grpSpPr>
        <p:sp>
          <p:nvSpPr>
            <p:cNvPr id="82" name="Google Shape;82;p20"/>
            <p:cNvSpPr/>
            <p:nvPr/>
          </p:nvSpPr>
          <p:spPr>
            <a:xfrm>
              <a:off x="3646430" y="1308175"/>
              <a:ext cx="1937800" cy="2711700"/>
            </a:xfrm>
            <a:custGeom>
              <a:rect b="b" l="l" r="r" t="t"/>
              <a:pathLst>
                <a:path extrusionOk="0" h="108468" w="77512">
                  <a:moveTo>
                    <a:pt x="61" y="1"/>
                  </a:moveTo>
                  <a:lnTo>
                    <a:pt x="0" y="2974"/>
                  </a:lnTo>
                  <a:lnTo>
                    <a:pt x="0" y="8941"/>
                  </a:lnTo>
                  <a:lnTo>
                    <a:pt x="122" y="17882"/>
                  </a:lnTo>
                  <a:lnTo>
                    <a:pt x="183" y="23849"/>
                  </a:lnTo>
                  <a:lnTo>
                    <a:pt x="2424" y="23279"/>
                  </a:lnTo>
                  <a:lnTo>
                    <a:pt x="7067" y="21934"/>
                  </a:lnTo>
                  <a:lnTo>
                    <a:pt x="12016" y="20488"/>
                  </a:lnTo>
                  <a:lnTo>
                    <a:pt x="17413" y="18981"/>
                  </a:lnTo>
                  <a:lnTo>
                    <a:pt x="20345" y="18248"/>
                  </a:lnTo>
                  <a:lnTo>
                    <a:pt x="22117" y="17841"/>
                  </a:lnTo>
                  <a:lnTo>
                    <a:pt x="25518" y="17271"/>
                  </a:lnTo>
                  <a:lnTo>
                    <a:pt x="28695" y="16986"/>
                  </a:lnTo>
                  <a:lnTo>
                    <a:pt x="31689" y="16965"/>
                  </a:lnTo>
                  <a:lnTo>
                    <a:pt x="34438" y="17210"/>
                  </a:lnTo>
                  <a:lnTo>
                    <a:pt x="36943" y="17678"/>
                  </a:lnTo>
                  <a:lnTo>
                    <a:pt x="39204" y="18370"/>
                  </a:lnTo>
                  <a:lnTo>
                    <a:pt x="41200" y="19287"/>
                  </a:lnTo>
                  <a:lnTo>
                    <a:pt x="42911" y="20387"/>
                  </a:lnTo>
                  <a:lnTo>
                    <a:pt x="44336" y="21649"/>
                  </a:lnTo>
                  <a:lnTo>
                    <a:pt x="45456" y="23095"/>
                  </a:lnTo>
                  <a:lnTo>
                    <a:pt x="46250" y="24684"/>
                  </a:lnTo>
                  <a:lnTo>
                    <a:pt x="46699" y="26394"/>
                  </a:lnTo>
                  <a:lnTo>
                    <a:pt x="46821" y="28248"/>
                  </a:lnTo>
                  <a:lnTo>
                    <a:pt x="46576" y="30182"/>
                  </a:lnTo>
                  <a:lnTo>
                    <a:pt x="45945" y="32219"/>
                  </a:lnTo>
                  <a:lnTo>
                    <a:pt x="45477" y="33258"/>
                  </a:lnTo>
                  <a:lnTo>
                    <a:pt x="44764" y="34765"/>
                  </a:lnTo>
                  <a:lnTo>
                    <a:pt x="43644" y="37595"/>
                  </a:lnTo>
                  <a:lnTo>
                    <a:pt x="42849" y="40182"/>
                  </a:lnTo>
                  <a:lnTo>
                    <a:pt x="42381" y="42605"/>
                  </a:lnTo>
                  <a:lnTo>
                    <a:pt x="42218" y="44886"/>
                  </a:lnTo>
                  <a:lnTo>
                    <a:pt x="42320" y="47025"/>
                  </a:lnTo>
                  <a:lnTo>
                    <a:pt x="42707" y="49061"/>
                  </a:lnTo>
                  <a:lnTo>
                    <a:pt x="43338" y="51016"/>
                  </a:lnTo>
                  <a:lnTo>
                    <a:pt x="44194" y="52951"/>
                  </a:lnTo>
                  <a:lnTo>
                    <a:pt x="45273" y="54865"/>
                  </a:lnTo>
                  <a:lnTo>
                    <a:pt x="46556" y="56780"/>
                  </a:lnTo>
                  <a:lnTo>
                    <a:pt x="48002" y="58755"/>
                  </a:lnTo>
                  <a:lnTo>
                    <a:pt x="52258" y="63948"/>
                  </a:lnTo>
                  <a:lnTo>
                    <a:pt x="56393" y="68877"/>
                  </a:lnTo>
                  <a:lnTo>
                    <a:pt x="56841" y="69447"/>
                  </a:lnTo>
                  <a:lnTo>
                    <a:pt x="57635" y="70567"/>
                  </a:lnTo>
                  <a:lnTo>
                    <a:pt x="58266" y="71647"/>
                  </a:lnTo>
                  <a:lnTo>
                    <a:pt x="58735" y="72685"/>
                  </a:lnTo>
                  <a:lnTo>
                    <a:pt x="59081" y="73683"/>
                  </a:lnTo>
                  <a:lnTo>
                    <a:pt x="59284" y="74661"/>
                  </a:lnTo>
                  <a:lnTo>
                    <a:pt x="59346" y="75577"/>
                  </a:lnTo>
                  <a:lnTo>
                    <a:pt x="59305" y="76433"/>
                  </a:lnTo>
                  <a:lnTo>
                    <a:pt x="59101" y="77268"/>
                  </a:lnTo>
                  <a:lnTo>
                    <a:pt x="58816" y="78041"/>
                  </a:lnTo>
                  <a:lnTo>
                    <a:pt x="58388" y="78775"/>
                  </a:lnTo>
                  <a:lnTo>
                    <a:pt x="57859" y="79447"/>
                  </a:lnTo>
                  <a:lnTo>
                    <a:pt x="57228" y="80078"/>
                  </a:lnTo>
                  <a:lnTo>
                    <a:pt x="56494" y="80648"/>
                  </a:lnTo>
                  <a:lnTo>
                    <a:pt x="55211" y="81402"/>
                  </a:lnTo>
                  <a:lnTo>
                    <a:pt x="53195" y="82216"/>
                  </a:lnTo>
                  <a:lnTo>
                    <a:pt x="50833" y="82787"/>
                  </a:lnTo>
                  <a:lnTo>
                    <a:pt x="48206" y="83092"/>
                  </a:lnTo>
                  <a:lnTo>
                    <a:pt x="45334" y="83153"/>
                  </a:lnTo>
                  <a:lnTo>
                    <a:pt x="42238" y="82929"/>
                  </a:lnTo>
                  <a:lnTo>
                    <a:pt x="38980" y="82420"/>
                  </a:lnTo>
                  <a:lnTo>
                    <a:pt x="35599" y="81626"/>
                  </a:lnTo>
                  <a:lnTo>
                    <a:pt x="32096" y="80506"/>
                  </a:lnTo>
                  <a:lnTo>
                    <a:pt x="30325" y="79813"/>
                  </a:lnTo>
                  <a:lnTo>
                    <a:pt x="29510" y="79487"/>
                  </a:lnTo>
                  <a:lnTo>
                    <a:pt x="27840" y="78978"/>
                  </a:lnTo>
                  <a:lnTo>
                    <a:pt x="26150" y="78591"/>
                  </a:lnTo>
                  <a:lnTo>
                    <a:pt x="24459" y="78327"/>
                  </a:lnTo>
                  <a:lnTo>
                    <a:pt x="22728" y="78184"/>
                  </a:lnTo>
                  <a:lnTo>
                    <a:pt x="20977" y="78143"/>
                  </a:lnTo>
                  <a:lnTo>
                    <a:pt x="18309" y="78265"/>
                  </a:lnTo>
                  <a:lnTo>
                    <a:pt x="14663" y="78775"/>
                  </a:lnTo>
                  <a:lnTo>
                    <a:pt x="10936" y="79589"/>
                  </a:lnTo>
                  <a:lnTo>
                    <a:pt x="7087" y="80628"/>
                  </a:lnTo>
                  <a:lnTo>
                    <a:pt x="3157" y="81870"/>
                  </a:lnTo>
                  <a:lnTo>
                    <a:pt x="1141" y="82542"/>
                  </a:lnTo>
                  <a:lnTo>
                    <a:pt x="1141" y="108467"/>
                  </a:lnTo>
                  <a:lnTo>
                    <a:pt x="77512" y="108467"/>
                  </a:lnTo>
                  <a:lnTo>
                    <a:pt x="77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0"/>
            <p:cNvSpPr/>
            <p:nvPr/>
          </p:nvSpPr>
          <p:spPr>
            <a:xfrm>
              <a:off x="1756875" y="1308175"/>
              <a:ext cx="1926625" cy="2711700"/>
            </a:xfrm>
            <a:custGeom>
              <a:rect b="b" l="l" r="r" t="t"/>
              <a:pathLst>
                <a:path extrusionOk="0" h="108468" w="77065">
                  <a:moveTo>
                    <a:pt x="1" y="1"/>
                  </a:moveTo>
                  <a:lnTo>
                    <a:pt x="1" y="108467"/>
                  </a:lnTo>
                  <a:lnTo>
                    <a:pt x="77064" y="108467"/>
                  </a:lnTo>
                  <a:lnTo>
                    <a:pt x="77064" y="82542"/>
                  </a:lnTo>
                  <a:lnTo>
                    <a:pt x="72910" y="83947"/>
                  </a:lnTo>
                  <a:lnTo>
                    <a:pt x="66393" y="86106"/>
                  </a:lnTo>
                  <a:lnTo>
                    <a:pt x="61912" y="87471"/>
                  </a:lnTo>
                  <a:lnTo>
                    <a:pt x="59611" y="88102"/>
                  </a:lnTo>
                  <a:lnTo>
                    <a:pt x="57208" y="88733"/>
                  </a:lnTo>
                  <a:lnTo>
                    <a:pt x="52727" y="89731"/>
                  </a:lnTo>
                  <a:lnTo>
                    <a:pt x="48654" y="90444"/>
                  </a:lnTo>
                  <a:lnTo>
                    <a:pt x="44988" y="90851"/>
                  </a:lnTo>
                  <a:lnTo>
                    <a:pt x="41709" y="90974"/>
                  </a:lnTo>
                  <a:lnTo>
                    <a:pt x="38818" y="90851"/>
                  </a:lnTo>
                  <a:lnTo>
                    <a:pt x="36333" y="90444"/>
                  </a:lnTo>
                  <a:lnTo>
                    <a:pt x="34215" y="89813"/>
                  </a:lnTo>
                  <a:lnTo>
                    <a:pt x="32891" y="89181"/>
                  </a:lnTo>
                  <a:lnTo>
                    <a:pt x="32117" y="88693"/>
                  </a:lnTo>
                  <a:lnTo>
                    <a:pt x="31425" y="88143"/>
                  </a:lnTo>
                  <a:lnTo>
                    <a:pt x="30834" y="87552"/>
                  </a:lnTo>
                  <a:lnTo>
                    <a:pt x="30345" y="86900"/>
                  </a:lnTo>
                  <a:lnTo>
                    <a:pt x="29938" y="86208"/>
                  </a:lnTo>
                  <a:lnTo>
                    <a:pt x="29633" y="85475"/>
                  </a:lnTo>
                  <a:lnTo>
                    <a:pt x="29409" y="84681"/>
                  </a:lnTo>
                  <a:lnTo>
                    <a:pt x="29225" y="83418"/>
                  </a:lnTo>
                  <a:lnTo>
                    <a:pt x="29307" y="81565"/>
                  </a:lnTo>
                  <a:lnTo>
                    <a:pt x="29734" y="79569"/>
                  </a:lnTo>
                  <a:lnTo>
                    <a:pt x="30508" y="77410"/>
                  </a:lnTo>
                  <a:lnTo>
                    <a:pt x="31038" y="76270"/>
                  </a:lnTo>
                  <a:lnTo>
                    <a:pt x="31751" y="74803"/>
                  </a:lnTo>
                  <a:lnTo>
                    <a:pt x="32973" y="71993"/>
                  </a:lnTo>
                  <a:lnTo>
                    <a:pt x="33930" y="69345"/>
                  </a:lnTo>
                  <a:lnTo>
                    <a:pt x="34663" y="66840"/>
                  </a:lnTo>
                  <a:lnTo>
                    <a:pt x="35172" y="64458"/>
                  </a:lnTo>
                  <a:lnTo>
                    <a:pt x="35437" y="62156"/>
                  </a:lnTo>
                  <a:lnTo>
                    <a:pt x="35478" y="59916"/>
                  </a:lnTo>
                  <a:lnTo>
                    <a:pt x="35274" y="57717"/>
                  </a:lnTo>
                  <a:lnTo>
                    <a:pt x="34867" y="55537"/>
                  </a:lnTo>
                  <a:lnTo>
                    <a:pt x="34235" y="53358"/>
                  </a:lnTo>
                  <a:lnTo>
                    <a:pt x="33380" y="51139"/>
                  </a:lnTo>
                  <a:lnTo>
                    <a:pt x="32321" y="48878"/>
                  </a:lnTo>
                  <a:lnTo>
                    <a:pt x="31058" y="46516"/>
                  </a:lnTo>
                  <a:lnTo>
                    <a:pt x="29572" y="44072"/>
                  </a:lnTo>
                  <a:lnTo>
                    <a:pt x="27005" y="40162"/>
                  </a:lnTo>
                  <a:lnTo>
                    <a:pt x="24989" y="37310"/>
                  </a:lnTo>
                  <a:lnTo>
                    <a:pt x="24480" y="36598"/>
                  </a:lnTo>
                  <a:lnTo>
                    <a:pt x="23665" y="35253"/>
                  </a:lnTo>
                  <a:lnTo>
                    <a:pt x="23014" y="33991"/>
                  </a:lnTo>
                  <a:lnTo>
                    <a:pt x="22545" y="32810"/>
                  </a:lnTo>
                  <a:lnTo>
                    <a:pt x="22220" y="31689"/>
                  </a:lnTo>
                  <a:lnTo>
                    <a:pt x="22077" y="30630"/>
                  </a:lnTo>
                  <a:lnTo>
                    <a:pt x="22057" y="29653"/>
                  </a:lnTo>
                  <a:lnTo>
                    <a:pt x="22199" y="28736"/>
                  </a:lnTo>
                  <a:lnTo>
                    <a:pt x="22464" y="27901"/>
                  </a:lnTo>
                  <a:lnTo>
                    <a:pt x="22851" y="27107"/>
                  </a:lnTo>
                  <a:lnTo>
                    <a:pt x="23380" y="26394"/>
                  </a:lnTo>
                  <a:lnTo>
                    <a:pt x="23991" y="25743"/>
                  </a:lnTo>
                  <a:lnTo>
                    <a:pt x="24725" y="25152"/>
                  </a:lnTo>
                  <a:lnTo>
                    <a:pt x="25539" y="24602"/>
                  </a:lnTo>
                  <a:lnTo>
                    <a:pt x="26944" y="23910"/>
                  </a:lnTo>
                  <a:lnTo>
                    <a:pt x="29062" y="23177"/>
                  </a:lnTo>
                  <a:lnTo>
                    <a:pt x="31466" y="22668"/>
                  </a:lnTo>
                  <a:lnTo>
                    <a:pt x="34032" y="22342"/>
                  </a:lnTo>
                  <a:lnTo>
                    <a:pt x="36720" y="22220"/>
                  </a:lnTo>
                  <a:lnTo>
                    <a:pt x="39490" y="22260"/>
                  </a:lnTo>
                  <a:lnTo>
                    <a:pt x="42280" y="22484"/>
                  </a:lnTo>
                  <a:lnTo>
                    <a:pt x="45009" y="22851"/>
                  </a:lnTo>
                  <a:lnTo>
                    <a:pt x="47615" y="23380"/>
                  </a:lnTo>
                  <a:lnTo>
                    <a:pt x="48837" y="23686"/>
                  </a:lnTo>
                  <a:lnTo>
                    <a:pt x="50935" y="24215"/>
                  </a:lnTo>
                  <a:lnTo>
                    <a:pt x="54845" y="25010"/>
                  </a:lnTo>
                  <a:lnTo>
                    <a:pt x="58511" y="25478"/>
                  </a:lnTo>
                  <a:lnTo>
                    <a:pt x="61953" y="25682"/>
                  </a:lnTo>
                  <a:lnTo>
                    <a:pt x="65232" y="25621"/>
                  </a:lnTo>
                  <a:lnTo>
                    <a:pt x="68409" y="25335"/>
                  </a:lnTo>
                  <a:lnTo>
                    <a:pt x="71504" y="24867"/>
                  </a:lnTo>
                  <a:lnTo>
                    <a:pt x="74559" y="24236"/>
                  </a:lnTo>
                  <a:lnTo>
                    <a:pt x="76107" y="23849"/>
                  </a:lnTo>
                  <a:lnTo>
                    <a:pt x="76046" y="17882"/>
                  </a:lnTo>
                  <a:lnTo>
                    <a:pt x="75924" y="8941"/>
                  </a:lnTo>
                  <a:lnTo>
                    <a:pt x="75924" y="2974"/>
                  </a:lnTo>
                  <a:lnTo>
                    <a:pt x="759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20"/>
          <p:cNvSpPr/>
          <p:nvPr/>
        </p:nvSpPr>
        <p:spPr>
          <a:xfrm rot="10800000">
            <a:off x="1690844" y="1102060"/>
            <a:ext cx="540071" cy="53732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0"/>
          <p:cNvSpPr/>
          <p:nvPr/>
        </p:nvSpPr>
        <p:spPr>
          <a:xfrm rot="10800000">
            <a:off x="6827652" y="2990711"/>
            <a:ext cx="458551" cy="456197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0"/>
          <p:cNvSpPr/>
          <p:nvPr/>
        </p:nvSpPr>
        <p:spPr>
          <a:xfrm rot="10800000">
            <a:off x="5114555" y="945738"/>
            <a:ext cx="269749" cy="26837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0"/>
          <p:cNvSpPr/>
          <p:nvPr/>
        </p:nvSpPr>
        <p:spPr>
          <a:xfrm rot="10800000">
            <a:off x="4060131" y="3565342"/>
            <a:ext cx="193845" cy="192855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hasCustomPrompt="1" type="title"/>
          </p:nvPr>
        </p:nvSpPr>
        <p:spPr>
          <a:xfrm>
            <a:off x="2220750" y="1414825"/>
            <a:ext cx="47025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495400" y="2397625"/>
            <a:ext cx="4153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/>
          <p:nvPr/>
        </p:nvSpPr>
        <p:spPr>
          <a:xfrm flipH="1" rot="-434169">
            <a:off x="-2186886" y="1435047"/>
            <a:ext cx="5813764" cy="4569962"/>
          </a:xfrm>
          <a:custGeom>
            <a:rect b="b" l="l" r="r" t="t"/>
            <a:pathLst>
              <a:path extrusionOk="0" h="38843" w="50512">
                <a:moveTo>
                  <a:pt x="19338" y="1"/>
                </a:moveTo>
                <a:lnTo>
                  <a:pt x="17528" y="144"/>
                </a:lnTo>
                <a:lnTo>
                  <a:pt x="15766" y="525"/>
                </a:lnTo>
                <a:lnTo>
                  <a:pt x="14075" y="1144"/>
                </a:lnTo>
                <a:lnTo>
                  <a:pt x="12432" y="2001"/>
                </a:lnTo>
                <a:lnTo>
                  <a:pt x="11646" y="2549"/>
                </a:lnTo>
                <a:lnTo>
                  <a:pt x="11098" y="2978"/>
                </a:lnTo>
                <a:lnTo>
                  <a:pt x="10288" y="3883"/>
                </a:lnTo>
                <a:lnTo>
                  <a:pt x="9788" y="4835"/>
                </a:lnTo>
                <a:lnTo>
                  <a:pt x="9526" y="5812"/>
                </a:lnTo>
                <a:lnTo>
                  <a:pt x="9503" y="6836"/>
                </a:lnTo>
                <a:lnTo>
                  <a:pt x="9645" y="7907"/>
                </a:lnTo>
                <a:lnTo>
                  <a:pt x="10098" y="9527"/>
                </a:lnTo>
                <a:lnTo>
                  <a:pt x="10527" y="10598"/>
                </a:lnTo>
                <a:lnTo>
                  <a:pt x="10765" y="11241"/>
                </a:lnTo>
                <a:lnTo>
                  <a:pt x="11146" y="12503"/>
                </a:lnTo>
                <a:lnTo>
                  <a:pt x="11384" y="13742"/>
                </a:lnTo>
                <a:lnTo>
                  <a:pt x="11503" y="14980"/>
                </a:lnTo>
                <a:lnTo>
                  <a:pt x="11432" y="16195"/>
                </a:lnTo>
                <a:lnTo>
                  <a:pt x="11217" y="17385"/>
                </a:lnTo>
                <a:lnTo>
                  <a:pt x="10789" y="18528"/>
                </a:lnTo>
                <a:lnTo>
                  <a:pt x="10169" y="19624"/>
                </a:lnTo>
                <a:lnTo>
                  <a:pt x="9765" y="20172"/>
                </a:lnTo>
                <a:lnTo>
                  <a:pt x="9312" y="20743"/>
                </a:lnTo>
                <a:lnTo>
                  <a:pt x="8240" y="21767"/>
                </a:lnTo>
                <a:lnTo>
                  <a:pt x="6454" y="23125"/>
                </a:lnTo>
                <a:lnTo>
                  <a:pt x="3978" y="24839"/>
                </a:lnTo>
                <a:lnTo>
                  <a:pt x="2287" y="26268"/>
                </a:lnTo>
                <a:lnTo>
                  <a:pt x="1287" y="27340"/>
                </a:lnTo>
                <a:lnTo>
                  <a:pt x="858" y="27935"/>
                </a:lnTo>
                <a:lnTo>
                  <a:pt x="644" y="28316"/>
                </a:lnTo>
                <a:lnTo>
                  <a:pt x="310" y="29150"/>
                </a:lnTo>
                <a:lnTo>
                  <a:pt x="96" y="30102"/>
                </a:lnTo>
                <a:lnTo>
                  <a:pt x="1" y="31126"/>
                </a:lnTo>
                <a:lnTo>
                  <a:pt x="24" y="32150"/>
                </a:lnTo>
                <a:lnTo>
                  <a:pt x="191" y="33150"/>
                </a:lnTo>
                <a:lnTo>
                  <a:pt x="453" y="34079"/>
                </a:lnTo>
                <a:lnTo>
                  <a:pt x="810" y="34913"/>
                </a:lnTo>
                <a:lnTo>
                  <a:pt x="1048" y="35246"/>
                </a:lnTo>
                <a:lnTo>
                  <a:pt x="1168" y="35413"/>
                </a:lnTo>
                <a:lnTo>
                  <a:pt x="2049" y="36342"/>
                </a:lnTo>
                <a:lnTo>
                  <a:pt x="2977" y="37104"/>
                </a:lnTo>
                <a:lnTo>
                  <a:pt x="4192" y="37866"/>
                </a:lnTo>
                <a:lnTo>
                  <a:pt x="5668" y="38485"/>
                </a:lnTo>
                <a:lnTo>
                  <a:pt x="7407" y="38842"/>
                </a:lnTo>
                <a:lnTo>
                  <a:pt x="8860" y="38818"/>
                </a:lnTo>
                <a:lnTo>
                  <a:pt x="9884" y="38675"/>
                </a:lnTo>
                <a:lnTo>
                  <a:pt x="10431" y="38532"/>
                </a:lnTo>
                <a:lnTo>
                  <a:pt x="11527" y="38199"/>
                </a:lnTo>
                <a:lnTo>
                  <a:pt x="13837" y="37151"/>
                </a:lnTo>
                <a:lnTo>
                  <a:pt x="17409" y="35222"/>
                </a:lnTo>
                <a:lnTo>
                  <a:pt x="20934" y="33531"/>
                </a:lnTo>
                <a:lnTo>
                  <a:pt x="22624" y="33008"/>
                </a:lnTo>
                <a:lnTo>
                  <a:pt x="23720" y="32841"/>
                </a:lnTo>
                <a:lnTo>
                  <a:pt x="24768" y="32841"/>
                </a:lnTo>
                <a:lnTo>
                  <a:pt x="25792" y="33031"/>
                </a:lnTo>
                <a:lnTo>
                  <a:pt x="26744" y="33460"/>
                </a:lnTo>
                <a:lnTo>
                  <a:pt x="27625" y="34151"/>
                </a:lnTo>
                <a:lnTo>
                  <a:pt x="28054" y="34603"/>
                </a:lnTo>
                <a:lnTo>
                  <a:pt x="28483" y="35079"/>
                </a:lnTo>
                <a:lnTo>
                  <a:pt x="29483" y="35937"/>
                </a:lnTo>
                <a:lnTo>
                  <a:pt x="30626" y="36699"/>
                </a:lnTo>
                <a:lnTo>
                  <a:pt x="31912" y="37366"/>
                </a:lnTo>
                <a:lnTo>
                  <a:pt x="33293" y="37890"/>
                </a:lnTo>
                <a:lnTo>
                  <a:pt x="34746" y="38318"/>
                </a:lnTo>
                <a:lnTo>
                  <a:pt x="36270" y="38604"/>
                </a:lnTo>
                <a:lnTo>
                  <a:pt x="37794" y="38771"/>
                </a:lnTo>
                <a:lnTo>
                  <a:pt x="39342" y="38794"/>
                </a:lnTo>
                <a:lnTo>
                  <a:pt x="40842" y="38675"/>
                </a:lnTo>
                <a:lnTo>
                  <a:pt x="42319" y="38413"/>
                </a:lnTo>
                <a:lnTo>
                  <a:pt x="43700" y="38009"/>
                </a:lnTo>
                <a:lnTo>
                  <a:pt x="45010" y="37437"/>
                </a:lnTo>
                <a:lnTo>
                  <a:pt x="46177" y="36699"/>
                </a:lnTo>
                <a:lnTo>
                  <a:pt x="47201" y="35818"/>
                </a:lnTo>
                <a:lnTo>
                  <a:pt x="48034" y="34746"/>
                </a:lnTo>
                <a:lnTo>
                  <a:pt x="48392" y="34127"/>
                </a:lnTo>
                <a:lnTo>
                  <a:pt x="48701" y="33484"/>
                </a:lnTo>
                <a:lnTo>
                  <a:pt x="49297" y="32055"/>
                </a:lnTo>
                <a:lnTo>
                  <a:pt x="49797" y="30483"/>
                </a:lnTo>
                <a:lnTo>
                  <a:pt x="50178" y="28816"/>
                </a:lnTo>
                <a:lnTo>
                  <a:pt x="50416" y="27030"/>
                </a:lnTo>
                <a:lnTo>
                  <a:pt x="50511" y="25220"/>
                </a:lnTo>
                <a:lnTo>
                  <a:pt x="50416" y="23387"/>
                </a:lnTo>
                <a:lnTo>
                  <a:pt x="50106" y="21577"/>
                </a:lnTo>
                <a:lnTo>
                  <a:pt x="49582" y="19814"/>
                </a:lnTo>
                <a:lnTo>
                  <a:pt x="48796" y="18147"/>
                </a:lnTo>
                <a:lnTo>
                  <a:pt x="47749" y="16576"/>
                </a:lnTo>
                <a:lnTo>
                  <a:pt x="46391" y="15171"/>
                </a:lnTo>
                <a:lnTo>
                  <a:pt x="44724" y="13932"/>
                </a:lnTo>
                <a:lnTo>
                  <a:pt x="42724" y="12908"/>
                </a:lnTo>
                <a:lnTo>
                  <a:pt x="40342" y="12146"/>
                </a:lnTo>
                <a:lnTo>
                  <a:pt x="37580" y="11670"/>
                </a:lnTo>
                <a:lnTo>
                  <a:pt x="36008" y="11551"/>
                </a:lnTo>
                <a:lnTo>
                  <a:pt x="35675" y="11479"/>
                </a:lnTo>
                <a:lnTo>
                  <a:pt x="34746" y="10932"/>
                </a:lnTo>
                <a:lnTo>
                  <a:pt x="33746" y="10003"/>
                </a:lnTo>
                <a:lnTo>
                  <a:pt x="32912" y="8860"/>
                </a:lnTo>
                <a:lnTo>
                  <a:pt x="32650" y="8264"/>
                </a:lnTo>
                <a:lnTo>
                  <a:pt x="32317" y="7526"/>
                </a:lnTo>
                <a:lnTo>
                  <a:pt x="31364" y="6145"/>
                </a:lnTo>
                <a:lnTo>
                  <a:pt x="30864" y="5454"/>
                </a:lnTo>
                <a:lnTo>
                  <a:pt x="30388" y="4716"/>
                </a:lnTo>
                <a:lnTo>
                  <a:pt x="29316" y="3406"/>
                </a:lnTo>
                <a:lnTo>
                  <a:pt x="28078" y="2311"/>
                </a:lnTo>
                <a:lnTo>
                  <a:pt x="26625" y="1454"/>
                </a:lnTo>
                <a:lnTo>
                  <a:pt x="25792" y="1144"/>
                </a:lnTo>
                <a:lnTo>
                  <a:pt x="24887" y="811"/>
                </a:lnTo>
                <a:lnTo>
                  <a:pt x="23029" y="334"/>
                </a:lnTo>
                <a:lnTo>
                  <a:pt x="21196" y="72"/>
                </a:lnTo>
                <a:lnTo>
                  <a:pt x="193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1"/>
          <p:cNvSpPr/>
          <p:nvPr/>
        </p:nvSpPr>
        <p:spPr>
          <a:xfrm flipH="1" rot="-9852805">
            <a:off x="6516993" y="1363741"/>
            <a:ext cx="5813741" cy="4569977"/>
          </a:xfrm>
          <a:custGeom>
            <a:rect b="b" l="l" r="r" t="t"/>
            <a:pathLst>
              <a:path extrusionOk="0" h="38843" w="50512">
                <a:moveTo>
                  <a:pt x="19338" y="1"/>
                </a:moveTo>
                <a:lnTo>
                  <a:pt x="17528" y="144"/>
                </a:lnTo>
                <a:lnTo>
                  <a:pt x="15766" y="525"/>
                </a:lnTo>
                <a:lnTo>
                  <a:pt x="14075" y="1144"/>
                </a:lnTo>
                <a:lnTo>
                  <a:pt x="12432" y="2001"/>
                </a:lnTo>
                <a:lnTo>
                  <a:pt x="11646" y="2549"/>
                </a:lnTo>
                <a:lnTo>
                  <a:pt x="11098" y="2978"/>
                </a:lnTo>
                <a:lnTo>
                  <a:pt x="10288" y="3883"/>
                </a:lnTo>
                <a:lnTo>
                  <a:pt x="9788" y="4835"/>
                </a:lnTo>
                <a:lnTo>
                  <a:pt x="9526" y="5812"/>
                </a:lnTo>
                <a:lnTo>
                  <a:pt x="9503" y="6836"/>
                </a:lnTo>
                <a:lnTo>
                  <a:pt x="9645" y="7907"/>
                </a:lnTo>
                <a:lnTo>
                  <a:pt x="10098" y="9527"/>
                </a:lnTo>
                <a:lnTo>
                  <a:pt x="10527" y="10598"/>
                </a:lnTo>
                <a:lnTo>
                  <a:pt x="10765" y="11241"/>
                </a:lnTo>
                <a:lnTo>
                  <a:pt x="11146" y="12503"/>
                </a:lnTo>
                <a:lnTo>
                  <a:pt x="11384" y="13742"/>
                </a:lnTo>
                <a:lnTo>
                  <a:pt x="11503" y="14980"/>
                </a:lnTo>
                <a:lnTo>
                  <a:pt x="11432" y="16195"/>
                </a:lnTo>
                <a:lnTo>
                  <a:pt x="11217" y="17385"/>
                </a:lnTo>
                <a:lnTo>
                  <a:pt x="10789" y="18528"/>
                </a:lnTo>
                <a:lnTo>
                  <a:pt x="10169" y="19624"/>
                </a:lnTo>
                <a:lnTo>
                  <a:pt x="9765" y="20172"/>
                </a:lnTo>
                <a:lnTo>
                  <a:pt x="9312" y="20743"/>
                </a:lnTo>
                <a:lnTo>
                  <a:pt x="8240" y="21767"/>
                </a:lnTo>
                <a:lnTo>
                  <a:pt x="6454" y="23125"/>
                </a:lnTo>
                <a:lnTo>
                  <a:pt x="3978" y="24839"/>
                </a:lnTo>
                <a:lnTo>
                  <a:pt x="2287" y="26268"/>
                </a:lnTo>
                <a:lnTo>
                  <a:pt x="1287" y="27340"/>
                </a:lnTo>
                <a:lnTo>
                  <a:pt x="858" y="27935"/>
                </a:lnTo>
                <a:lnTo>
                  <a:pt x="644" y="28316"/>
                </a:lnTo>
                <a:lnTo>
                  <a:pt x="310" y="29150"/>
                </a:lnTo>
                <a:lnTo>
                  <a:pt x="96" y="30102"/>
                </a:lnTo>
                <a:lnTo>
                  <a:pt x="1" y="31126"/>
                </a:lnTo>
                <a:lnTo>
                  <a:pt x="24" y="32150"/>
                </a:lnTo>
                <a:lnTo>
                  <a:pt x="191" y="33150"/>
                </a:lnTo>
                <a:lnTo>
                  <a:pt x="453" y="34079"/>
                </a:lnTo>
                <a:lnTo>
                  <a:pt x="810" y="34913"/>
                </a:lnTo>
                <a:lnTo>
                  <a:pt x="1048" y="35246"/>
                </a:lnTo>
                <a:lnTo>
                  <a:pt x="1168" y="35413"/>
                </a:lnTo>
                <a:lnTo>
                  <a:pt x="2049" y="36342"/>
                </a:lnTo>
                <a:lnTo>
                  <a:pt x="2977" y="37104"/>
                </a:lnTo>
                <a:lnTo>
                  <a:pt x="4192" y="37866"/>
                </a:lnTo>
                <a:lnTo>
                  <a:pt x="5668" y="38485"/>
                </a:lnTo>
                <a:lnTo>
                  <a:pt x="7407" y="38842"/>
                </a:lnTo>
                <a:lnTo>
                  <a:pt x="8860" y="38818"/>
                </a:lnTo>
                <a:lnTo>
                  <a:pt x="9884" y="38675"/>
                </a:lnTo>
                <a:lnTo>
                  <a:pt x="10431" y="38532"/>
                </a:lnTo>
                <a:lnTo>
                  <a:pt x="11527" y="38199"/>
                </a:lnTo>
                <a:lnTo>
                  <a:pt x="13837" y="37151"/>
                </a:lnTo>
                <a:lnTo>
                  <a:pt x="17409" y="35222"/>
                </a:lnTo>
                <a:lnTo>
                  <a:pt x="20934" y="33531"/>
                </a:lnTo>
                <a:lnTo>
                  <a:pt x="22624" y="33008"/>
                </a:lnTo>
                <a:lnTo>
                  <a:pt x="23720" y="32841"/>
                </a:lnTo>
                <a:lnTo>
                  <a:pt x="24768" y="32841"/>
                </a:lnTo>
                <a:lnTo>
                  <a:pt x="25792" y="33031"/>
                </a:lnTo>
                <a:lnTo>
                  <a:pt x="26744" y="33460"/>
                </a:lnTo>
                <a:lnTo>
                  <a:pt x="27625" y="34151"/>
                </a:lnTo>
                <a:lnTo>
                  <a:pt x="28054" y="34603"/>
                </a:lnTo>
                <a:lnTo>
                  <a:pt x="28483" y="35079"/>
                </a:lnTo>
                <a:lnTo>
                  <a:pt x="29483" y="35937"/>
                </a:lnTo>
                <a:lnTo>
                  <a:pt x="30626" y="36699"/>
                </a:lnTo>
                <a:lnTo>
                  <a:pt x="31912" y="37366"/>
                </a:lnTo>
                <a:lnTo>
                  <a:pt x="33293" y="37890"/>
                </a:lnTo>
                <a:lnTo>
                  <a:pt x="34746" y="38318"/>
                </a:lnTo>
                <a:lnTo>
                  <a:pt x="36270" y="38604"/>
                </a:lnTo>
                <a:lnTo>
                  <a:pt x="37794" y="38771"/>
                </a:lnTo>
                <a:lnTo>
                  <a:pt x="39342" y="38794"/>
                </a:lnTo>
                <a:lnTo>
                  <a:pt x="40842" y="38675"/>
                </a:lnTo>
                <a:lnTo>
                  <a:pt x="42319" y="38413"/>
                </a:lnTo>
                <a:lnTo>
                  <a:pt x="43700" y="38009"/>
                </a:lnTo>
                <a:lnTo>
                  <a:pt x="45010" y="37437"/>
                </a:lnTo>
                <a:lnTo>
                  <a:pt x="46177" y="36699"/>
                </a:lnTo>
                <a:lnTo>
                  <a:pt x="47201" y="35818"/>
                </a:lnTo>
                <a:lnTo>
                  <a:pt x="48034" y="34746"/>
                </a:lnTo>
                <a:lnTo>
                  <a:pt x="48392" y="34127"/>
                </a:lnTo>
                <a:lnTo>
                  <a:pt x="48701" y="33484"/>
                </a:lnTo>
                <a:lnTo>
                  <a:pt x="49297" y="32055"/>
                </a:lnTo>
                <a:lnTo>
                  <a:pt x="49797" y="30483"/>
                </a:lnTo>
                <a:lnTo>
                  <a:pt x="50178" y="28816"/>
                </a:lnTo>
                <a:lnTo>
                  <a:pt x="50416" y="27030"/>
                </a:lnTo>
                <a:lnTo>
                  <a:pt x="50511" y="25220"/>
                </a:lnTo>
                <a:lnTo>
                  <a:pt x="50416" y="23387"/>
                </a:lnTo>
                <a:lnTo>
                  <a:pt x="50106" y="21577"/>
                </a:lnTo>
                <a:lnTo>
                  <a:pt x="49582" y="19814"/>
                </a:lnTo>
                <a:lnTo>
                  <a:pt x="48796" y="18147"/>
                </a:lnTo>
                <a:lnTo>
                  <a:pt x="47749" y="16576"/>
                </a:lnTo>
                <a:lnTo>
                  <a:pt x="46391" y="15171"/>
                </a:lnTo>
                <a:lnTo>
                  <a:pt x="44724" y="13932"/>
                </a:lnTo>
                <a:lnTo>
                  <a:pt x="42724" y="12908"/>
                </a:lnTo>
                <a:lnTo>
                  <a:pt x="40342" y="12146"/>
                </a:lnTo>
                <a:lnTo>
                  <a:pt x="37580" y="11670"/>
                </a:lnTo>
                <a:lnTo>
                  <a:pt x="36008" y="11551"/>
                </a:lnTo>
                <a:lnTo>
                  <a:pt x="35675" y="11479"/>
                </a:lnTo>
                <a:lnTo>
                  <a:pt x="34746" y="10932"/>
                </a:lnTo>
                <a:lnTo>
                  <a:pt x="33746" y="10003"/>
                </a:lnTo>
                <a:lnTo>
                  <a:pt x="32912" y="8860"/>
                </a:lnTo>
                <a:lnTo>
                  <a:pt x="32650" y="8264"/>
                </a:lnTo>
                <a:lnTo>
                  <a:pt x="32317" y="7526"/>
                </a:lnTo>
                <a:lnTo>
                  <a:pt x="31364" y="6145"/>
                </a:lnTo>
                <a:lnTo>
                  <a:pt x="30864" y="5454"/>
                </a:lnTo>
                <a:lnTo>
                  <a:pt x="30388" y="4716"/>
                </a:lnTo>
                <a:lnTo>
                  <a:pt x="29316" y="3406"/>
                </a:lnTo>
                <a:lnTo>
                  <a:pt x="28078" y="2311"/>
                </a:lnTo>
                <a:lnTo>
                  <a:pt x="26625" y="1454"/>
                </a:lnTo>
                <a:lnTo>
                  <a:pt x="25792" y="1144"/>
                </a:lnTo>
                <a:lnTo>
                  <a:pt x="24887" y="811"/>
                </a:lnTo>
                <a:lnTo>
                  <a:pt x="23029" y="334"/>
                </a:lnTo>
                <a:lnTo>
                  <a:pt x="21196" y="72"/>
                </a:lnTo>
                <a:lnTo>
                  <a:pt x="193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1"/>
          <p:cNvSpPr/>
          <p:nvPr/>
        </p:nvSpPr>
        <p:spPr>
          <a:xfrm rot="10800000">
            <a:off x="4524056" y="3628175"/>
            <a:ext cx="1201122" cy="1195053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1"/>
          <p:cNvSpPr/>
          <p:nvPr/>
        </p:nvSpPr>
        <p:spPr>
          <a:xfrm rot="10800000">
            <a:off x="1570153" y="399550"/>
            <a:ext cx="502997" cy="50045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1"/>
          <p:cNvSpPr/>
          <p:nvPr/>
        </p:nvSpPr>
        <p:spPr>
          <a:xfrm rot="10800000">
            <a:off x="3016676" y="1087104"/>
            <a:ext cx="227925" cy="226772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1"/>
          <p:cNvSpPr/>
          <p:nvPr/>
        </p:nvSpPr>
        <p:spPr>
          <a:xfrm rot="10800000">
            <a:off x="5318546" y="530383"/>
            <a:ext cx="686454" cy="68298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1"/>
          <p:cNvSpPr/>
          <p:nvPr/>
        </p:nvSpPr>
        <p:spPr>
          <a:xfrm rot="10800000">
            <a:off x="8495929" y="337732"/>
            <a:ext cx="275748" cy="274350"/>
          </a:xfrm>
          <a:custGeom>
            <a:rect b="b" l="l" r="r" t="t"/>
            <a:pathLst>
              <a:path extrusionOk="0" h="4479" w="4502">
                <a:moveTo>
                  <a:pt x="2239" y="1"/>
                </a:moveTo>
                <a:lnTo>
                  <a:pt x="1787" y="25"/>
                </a:lnTo>
                <a:lnTo>
                  <a:pt x="977" y="358"/>
                </a:lnTo>
                <a:lnTo>
                  <a:pt x="382" y="977"/>
                </a:lnTo>
                <a:lnTo>
                  <a:pt x="24" y="1787"/>
                </a:lnTo>
                <a:lnTo>
                  <a:pt x="1" y="2240"/>
                </a:lnTo>
                <a:lnTo>
                  <a:pt x="24" y="2692"/>
                </a:lnTo>
                <a:lnTo>
                  <a:pt x="382" y="3502"/>
                </a:lnTo>
                <a:lnTo>
                  <a:pt x="977" y="4121"/>
                </a:lnTo>
                <a:lnTo>
                  <a:pt x="1787" y="4454"/>
                </a:lnTo>
                <a:lnTo>
                  <a:pt x="2239" y="4478"/>
                </a:lnTo>
                <a:lnTo>
                  <a:pt x="2715" y="4454"/>
                </a:lnTo>
                <a:lnTo>
                  <a:pt x="3501" y="4121"/>
                </a:lnTo>
                <a:lnTo>
                  <a:pt x="4120" y="3502"/>
                </a:lnTo>
                <a:lnTo>
                  <a:pt x="4454" y="2692"/>
                </a:lnTo>
                <a:lnTo>
                  <a:pt x="4502" y="2240"/>
                </a:lnTo>
                <a:lnTo>
                  <a:pt x="4454" y="1787"/>
                </a:lnTo>
                <a:lnTo>
                  <a:pt x="4120" y="977"/>
                </a:lnTo>
                <a:lnTo>
                  <a:pt x="3501" y="358"/>
                </a:lnTo>
                <a:lnTo>
                  <a:pt x="2715" y="25"/>
                </a:lnTo>
                <a:lnTo>
                  <a:pt x="22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EFC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720000" y="54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Josefin Sans"/>
              <a:buNone/>
              <a:defRPr b="0" i="0" sz="3400" u="none" cap="none" strike="noStrik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720000" y="1247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b="1" i="0" sz="1600" u="none" cap="none" strike="noStrik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○"/>
              <a:defRPr b="0" i="0" sz="1400" u="none" cap="none" strike="noStrik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■"/>
              <a:defRPr b="0" i="0" sz="1400" u="none" cap="none" strike="noStrik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●"/>
              <a:defRPr b="0" i="0" sz="1400" u="none" cap="none" strike="noStrik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○"/>
              <a:defRPr b="0" i="0" sz="1400" u="none" cap="none" strike="noStrik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■"/>
              <a:defRPr b="0" i="0" sz="1400" u="none" cap="none" strike="noStrik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●"/>
              <a:defRPr b="0" i="0" sz="1400" u="none" cap="none" strike="noStrik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○"/>
              <a:defRPr b="0" i="0" sz="1400" u="none" cap="none" strike="noStrik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■"/>
              <a:defRPr b="0" i="0" sz="1400" u="none" cap="none" strike="noStrik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EFC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720000" y="54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Josefin Sans"/>
              <a:buNone/>
              <a:defRPr b="0" i="0" sz="3400" u="none" cap="none" strike="noStrik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720000" y="1247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b="1" i="0" sz="1600" u="none" cap="none" strike="noStrik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○"/>
              <a:defRPr b="0" i="0" sz="1400" u="none" cap="none" strike="noStrik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■"/>
              <a:defRPr b="0" i="0" sz="1400" u="none" cap="none" strike="noStrik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●"/>
              <a:defRPr b="0" i="0" sz="1400" u="none" cap="none" strike="noStrik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○"/>
              <a:defRPr b="0" i="0" sz="1400" u="none" cap="none" strike="noStrik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■"/>
              <a:defRPr b="0" i="0" sz="1400" u="none" cap="none" strike="noStrik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●"/>
              <a:defRPr b="0" i="0" sz="1400" u="none" cap="none" strike="noStrik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○"/>
              <a:defRPr b="0" i="0" sz="1400" u="none" cap="none" strike="noStrik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■"/>
              <a:defRPr b="0" i="0" sz="1400" u="none" cap="none" strike="noStrik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"/>
          <p:cNvSpPr txBox="1"/>
          <p:nvPr>
            <p:ph type="ctrTitle"/>
          </p:nvPr>
        </p:nvSpPr>
        <p:spPr>
          <a:xfrm>
            <a:off x="2190650" y="1534525"/>
            <a:ext cx="4763100" cy="16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小蟹尋殼記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700">
                <a:latin typeface="Arial"/>
                <a:ea typeface="Arial"/>
                <a:cs typeface="Arial"/>
                <a:sym typeface="Arial"/>
              </a:rPr>
              <a:t>認識變遷中的海洋</a:t>
            </a:r>
            <a:endParaRPr sz="3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1"/>
          <p:cNvSpPr txBox="1"/>
          <p:nvPr>
            <p:ph idx="1" type="subTitle"/>
          </p:nvPr>
        </p:nvSpPr>
        <p:spPr>
          <a:xfrm>
            <a:off x="1648400" y="3211650"/>
            <a:ext cx="5865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-GB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Group 2 </a:t>
            </a:r>
            <a:endParaRPr b="0"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-GB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M10911017 </a:t>
            </a:r>
            <a:r>
              <a:rPr b="0" lang="en-GB"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陳宜萱</a:t>
            </a:r>
            <a:r>
              <a:rPr b="0" lang="en-GB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/ M10511025 </a:t>
            </a:r>
            <a:r>
              <a:rPr b="0" lang="en-GB"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姚琬禎</a:t>
            </a:r>
            <a:r>
              <a:rPr b="0" lang="en-GB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/M10811801 </a:t>
            </a:r>
            <a:r>
              <a:rPr b="0" lang="en-GB"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侯依寧</a:t>
            </a:r>
            <a:endParaRPr/>
          </a:p>
        </p:txBody>
      </p:sp>
      <p:sp>
        <p:nvSpPr>
          <p:cNvPr id="510" name="Google Shape;510;p1"/>
          <p:cNvSpPr/>
          <p:nvPr/>
        </p:nvSpPr>
        <p:spPr>
          <a:xfrm>
            <a:off x="-1161711" y="-1065361"/>
            <a:ext cx="3686800" cy="3856337"/>
          </a:xfrm>
          <a:custGeom>
            <a:rect b="b" l="l" r="r" t="t"/>
            <a:pathLst>
              <a:path extrusionOk="0" h="95330" w="91139">
                <a:moveTo>
                  <a:pt x="18028" y="4668"/>
                </a:moveTo>
                <a:lnTo>
                  <a:pt x="17814" y="4097"/>
                </a:lnTo>
                <a:lnTo>
                  <a:pt x="17528" y="3549"/>
                </a:lnTo>
                <a:lnTo>
                  <a:pt x="17409" y="3073"/>
                </a:lnTo>
                <a:lnTo>
                  <a:pt x="17433" y="2263"/>
                </a:lnTo>
                <a:lnTo>
                  <a:pt x="17743" y="1596"/>
                </a:lnTo>
                <a:lnTo>
                  <a:pt x="18386" y="977"/>
                </a:lnTo>
                <a:lnTo>
                  <a:pt x="18862" y="668"/>
                </a:lnTo>
                <a:lnTo>
                  <a:pt x="19529" y="406"/>
                </a:lnTo>
                <a:lnTo>
                  <a:pt x="20172" y="120"/>
                </a:lnTo>
                <a:lnTo>
                  <a:pt x="20719" y="1"/>
                </a:lnTo>
                <a:lnTo>
                  <a:pt x="21672" y="25"/>
                </a:lnTo>
                <a:lnTo>
                  <a:pt x="22434" y="382"/>
                </a:lnTo>
                <a:lnTo>
                  <a:pt x="23053" y="1072"/>
                </a:lnTo>
                <a:lnTo>
                  <a:pt x="23315" y="1549"/>
                </a:lnTo>
                <a:lnTo>
                  <a:pt x="23911" y="2739"/>
                </a:lnTo>
                <a:lnTo>
                  <a:pt x="25268" y="5049"/>
                </a:lnTo>
                <a:lnTo>
                  <a:pt x="27507" y="8360"/>
                </a:lnTo>
                <a:lnTo>
                  <a:pt x="29102" y="10479"/>
                </a:lnTo>
                <a:lnTo>
                  <a:pt x="29269" y="10693"/>
                </a:lnTo>
                <a:lnTo>
                  <a:pt x="29602" y="10932"/>
                </a:lnTo>
                <a:lnTo>
                  <a:pt x="29959" y="10955"/>
                </a:lnTo>
                <a:lnTo>
                  <a:pt x="30340" y="10836"/>
                </a:lnTo>
                <a:lnTo>
                  <a:pt x="30555" y="10693"/>
                </a:lnTo>
                <a:lnTo>
                  <a:pt x="31865" y="9931"/>
                </a:lnTo>
                <a:lnTo>
                  <a:pt x="35318" y="8098"/>
                </a:lnTo>
                <a:lnTo>
                  <a:pt x="36032" y="7669"/>
                </a:lnTo>
                <a:lnTo>
                  <a:pt x="37461" y="7050"/>
                </a:lnTo>
                <a:lnTo>
                  <a:pt x="44629" y="4430"/>
                </a:lnTo>
                <a:lnTo>
                  <a:pt x="46368" y="3883"/>
                </a:lnTo>
                <a:lnTo>
                  <a:pt x="48344" y="3501"/>
                </a:lnTo>
                <a:lnTo>
                  <a:pt x="51273" y="3144"/>
                </a:lnTo>
                <a:lnTo>
                  <a:pt x="53250" y="3025"/>
                </a:lnTo>
                <a:lnTo>
                  <a:pt x="55203" y="3025"/>
                </a:lnTo>
                <a:lnTo>
                  <a:pt x="57179" y="3168"/>
                </a:lnTo>
                <a:lnTo>
                  <a:pt x="59132" y="3406"/>
                </a:lnTo>
                <a:lnTo>
                  <a:pt x="61085" y="3811"/>
                </a:lnTo>
                <a:lnTo>
                  <a:pt x="62061" y="4073"/>
                </a:lnTo>
                <a:lnTo>
                  <a:pt x="63300" y="4454"/>
                </a:lnTo>
                <a:lnTo>
                  <a:pt x="65657" y="5383"/>
                </a:lnTo>
                <a:lnTo>
                  <a:pt x="67896" y="6526"/>
                </a:lnTo>
                <a:lnTo>
                  <a:pt x="70087" y="7836"/>
                </a:lnTo>
                <a:lnTo>
                  <a:pt x="71135" y="8574"/>
                </a:lnTo>
                <a:lnTo>
                  <a:pt x="72302" y="9384"/>
                </a:lnTo>
                <a:lnTo>
                  <a:pt x="74540" y="11146"/>
                </a:lnTo>
                <a:lnTo>
                  <a:pt x="76636" y="13027"/>
                </a:lnTo>
                <a:lnTo>
                  <a:pt x="78636" y="15004"/>
                </a:lnTo>
                <a:lnTo>
                  <a:pt x="80494" y="17076"/>
                </a:lnTo>
                <a:lnTo>
                  <a:pt x="82280" y="19267"/>
                </a:lnTo>
                <a:lnTo>
                  <a:pt x="84780" y="22672"/>
                </a:lnTo>
                <a:lnTo>
                  <a:pt x="86305" y="25053"/>
                </a:lnTo>
                <a:lnTo>
                  <a:pt x="87733" y="27649"/>
                </a:lnTo>
                <a:lnTo>
                  <a:pt x="88829" y="29888"/>
                </a:lnTo>
                <a:lnTo>
                  <a:pt x="89519" y="31650"/>
                </a:lnTo>
                <a:lnTo>
                  <a:pt x="90234" y="33389"/>
                </a:lnTo>
                <a:lnTo>
                  <a:pt x="90639" y="34413"/>
                </a:lnTo>
                <a:lnTo>
                  <a:pt x="91044" y="35960"/>
                </a:lnTo>
                <a:lnTo>
                  <a:pt x="91139" y="37032"/>
                </a:lnTo>
                <a:lnTo>
                  <a:pt x="91115" y="37580"/>
                </a:lnTo>
                <a:lnTo>
                  <a:pt x="91067" y="38104"/>
                </a:lnTo>
                <a:lnTo>
                  <a:pt x="90782" y="38723"/>
                </a:lnTo>
                <a:lnTo>
                  <a:pt x="90520" y="39009"/>
                </a:lnTo>
                <a:lnTo>
                  <a:pt x="90210" y="39175"/>
                </a:lnTo>
                <a:lnTo>
                  <a:pt x="89829" y="39271"/>
                </a:lnTo>
                <a:lnTo>
                  <a:pt x="89162" y="39223"/>
                </a:lnTo>
                <a:lnTo>
                  <a:pt x="88662" y="39009"/>
                </a:lnTo>
                <a:lnTo>
                  <a:pt x="88186" y="38747"/>
                </a:lnTo>
                <a:lnTo>
                  <a:pt x="87471" y="38008"/>
                </a:lnTo>
                <a:lnTo>
                  <a:pt x="87186" y="37556"/>
                </a:lnTo>
                <a:lnTo>
                  <a:pt x="85709" y="34960"/>
                </a:lnTo>
                <a:lnTo>
                  <a:pt x="82566" y="29888"/>
                </a:lnTo>
                <a:lnTo>
                  <a:pt x="79136" y="25006"/>
                </a:lnTo>
                <a:lnTo>
                  <a:pt x="75421" y="20338"/>
                </a:lnTo>
                <a:lnTo>
                  <a:pt x="73421" y="18100"/>
                </a:lnTo>
                <a:lnTo>
                  <a:pt x="72397" y="17076"/>
                </a:lnTo>
                <a:lnTo>
                  <a:pt x="71397" y="16052"/>
                </a:lnTo>
                <a:lnTo>
                  <a:pt x="71230" y="15861"/>
                </a:lnTo>
                <a:lnTo>
                  <a:pt x="70873" y="15671"/>
                </a:lnTo>
                <a:lnTo>
                  <a:pt x="70492" y="15671"/>
                </a:lnTo>
                <a:lnTo>
                  <a:pt x="70111" y="15837"/>
                </a:lnTo>
                <a:lnTo>
                  <a:pt x="69920" y="16004"/>
                </a:lnTo>
                <a:lnTo>
                  <a:pt x="69492" y="16361"/>
                </a:lnTo>
                <a:lnTo>
                  <a:pt x="68753" y="17147"/>
                </a:lnTo>
                <a:lnTo>
                  <a:pt x="68182" y="17957"/>
                </a:lnTo>
                <a:lnTo>
                  <a:pt x="67753" y="18838"/>
                </a:lnTo>
                <a:lnTo>
                  <a:pt x="67467" y="19743"/>
                </a:lnTo>
                <a:lnTo>
                  <a:pt x="67301" y="20719"/>
                </a:lnTo>
                <a:lnTo>
                  <a:pt x="67277" y="21719"/>
                </a:lnTo>
                <a:lnTo>
                  <a:pt x="67396" y="22767"/>
                </a:lnTo>
                <a:lnTo>
                  <a:pt x="67491" y="23315"/>
                </a:lnTo>
                <a:lnTo>
                  <a:pt x="68134" y="25077"/>
                </a:lnTo>
                <a:lnTo>
                  <a:pt x="70682" y="31769"/>
                </a:lnTo>
                <a:lnTo>
                  <a:pt x="71944" y="35413"/>
                </a:lnTo>
                <a:lnTo>
                  <a:pt x="72087" y="36175"/>
                </a:lnTo>
                <a:lnTo>
                  <a:pt x="72087" y="36508"/>
                </a:lnTo>
                <a:lnTo>
                  <a:pt x="71968" y="37151"/>
                </a:lnTo>
                <a:lnTo>
                  <a:pt x="71706" y="37699"/>
                </a:lnTo>
                <a:lnTo>
                  <a:pt x="71230" y="38151"/>
                </a:lnTo>
                <a:lnTo>
                  <a:pt x="70920" y="38318"/>
                </a:lnTo>
                <a:lnTo>
                  <a:pt x="70587" y="38461"/>
                </a:lnTo>
                <a:lnTo>
                  <a:pt x="69896" y="38604"/>
                </a:lnTo>
                <a:lnTo>
                  <a:pt x="69182" y="38580"/>
                </a:lnTo>
                <a:lnTo>
                  <a:pt x="68515" y="38366"/>
                </a:lnTo>
                <a:lnTo>
                  <a:pt x="68158" y="38199"/>
                </a:lnTo>
                <a:lnTo>
                  <a:pt x="67848" y="37961"/>
                </a:lnTo>
                <a:lnTo>
                  <a:pt x="67301" y="37437"/>
                </a:lnTo>
                <a:lnTo>
                  <a:pt x="67086" y="37127"/>
                </a:lnTo>
                <a:lnTo>
                  <a:pt x="66681" y="36508"/>
                </a:lnTo>
                <a:lnTo>
                  <a:pt x="65324" y="33912"/>
                </a:lnTo>
                <a:lnTo>
                  <a:pt x="64086" y="30864"/>
                </a:lnTo>
                <a:lnTo>
                  <a:pt x="63300" y="28387"/>
                </a:lnTo>
                <a:lnTo>
                  <a:pt x="62585" y="25554"/>
                </a:lnTo>
                <a:lnTo>
                  <a:pt x="62038" y="22386"/>
                </a:lnTo>
                <a:lnTo>
                  <a:pt x="61847" y="20624"/>
                </a:lnTo>
                <a:lnTo>
                  <a:pt x="61799" y="20052"/>
                </a:lnTo>
                <a:lnTo>
                  <a:pt x="61895" y="18981"/>
                </a:lnTo>
                <a:lnTo>
                  <a:pt x="62180" y="17981"/>
                </a:lnTo>
                <a:lnTo>
                  <a:pt x="62633" y="17052"/>
                </a:lnTo>
                <a:lnTo>
                  <a:pt x="63514" y="15790"/>
                </a:lnTo>
                <a:lnTo>
                  <a:pt x="65038" y="14266"/>
                </a:lnTo>
                <a:lnTo>
                  <a:pt x="65872" y="13575"/>
                </a:lnTo>
                <a:lnTo>
                  <a:pt x="66300" y="13242"/>
                </a:lnTo>
                <a:lnTo>
                  <a:pt x="66777" y="13003"/>
                </a:lnTo>
                <a:lnTo>
                  <a:pt x="66967" y="12908"/>
                </a:lnTo>
                <a:lnTo>
                  <a:pt x="67181" y="12694"/>
                </a:lnTo>
                <a:lnTo>
                  <a:pt x="67181" y="12479"/>
                </a:lnTo>
                <a:lnTo>
                  <a:pt x="67015" y="12241"/>
                </a:lnTo>
                <a:lnTo>
                  <a:pt x="66848" y="12122"/>
                </a:lnTo>
                <a:lnTo>
                  <a:pt x="65657" y="11313"/>
                </a:lnTo>
                <a:lnTo>
                  <a:pt x="63204" y="9788"/>
                </a:lnTo>
                <a:lnTo>
                  <a:pt x="61918" y="9122"/>
                </a:lnTo>
                <a:lnTo>
                  <a:pt x="61085" y="8741"/>
                </a:lnTo>
                <a:lnTo>
                  <a:pt x="59394" y="8121"/>
                </a:lnTo>
                <a:lnTo>
                  <a:pt x="57680" y="7740"/>
                </a:lnTo>
                <a:lnTo>
                  <a:pt x="55965" y="7526"/>
                </a:lnTo>
                <a:lnTo>
                  <a:pt x="54226" y="7455"/>
                </a:lnTo>
                <a:lnTo>
                  <a:pt x="52512" y="7550"/>
                </a:lnTo>
                <a:lnTo>
                  <a:pt x="49892" y="7907"/>
                </a:lnTo>
                <a:lnTo>
                  <a:pt x="48130" y="8288"/>
                </a:lnTo>
                <a:lnTo>
                  <a:pt x="47939" y="8312"/>
                </a:lnTo>
                <a:lnTo>
                  <a:pt x="47582" y="8479"/>
                </a:lnTo>
                <a:lnTo>
                  <a:pt x="47535" y="8669"/>
                </a:lnTo>
                <a:lnTo>
                  <a:pt x="47535" y="8860"/>
                </a:lnTo>
                <a:lnTo>
                  <a:pt x="47820" y="9122"/>
                </a:lnTo>
                <a:lnTo>
                  <a:pt x="47963" y="9241"/>
                </a:lnTo>
                <a:lnTo>
                  <a:pt x="48678" y="9860"/>
                </a:lnTo>
                <a:lnTo>
                  <a:pt x="49964" y="11170"/>
                </a:lnTo>
                <a:lnTo>
                  <a:pt x="51726" y="13289"/>
                </a:lnTo>
                <a:lnTo>
                  <a:pt x="52798" y="14813"/>
                </a:lnTo>
                <a:lnTo>
                  <a:pt x="53321" y="15623"/>
                </a:lnTo>
                <a:lnTo>
                  <a:pt x="53702" y="16504"/>
                </a:lnTo>
                <a:lnTo>
                  <a:pt x="53893" y="17004"/>
                </a:lnTo>
                <a:lnTo>
                  <a:pt x="54226" y="17433"/>
                </a:lnTo>
                <a:lnTo>
                  <a:pt x="54584" y="18076"/>
                </a:lnTo>
                <a:lnTo>
                  <a:pt x="54846" y="18766"/>
                </a:lnTo>
                <a:lnTo>
                  <a:pt x="55322" y="19957"/>
                </a:lnTo>
                <a:lnTo>
                  <a:pt x="55798" y="21124"/>
                </a:lnTo>
                <a:lnTo>
                  <a:pt x="56060" y="21743"/>
                </a:lnTo>
                <a:lnTo>
                  <a:pt x="56227" y="22386"/>
                </a:lnTo>
                <a:lnTo>
                  <a:pt x="56322" y="22934"/>
                </a:lnTo>
                <a:lnTo>
                  <a:pt x="56536" y="23458"/>
                </a:lnTo>
                <a:lnTo>
                  <a:pt x="56751" y="24077"/>
                </a:lnTo>
                <a:lnTo>
                  <a:pt x="57037" y="25363"/>
                </a:lnTo>
                <a:lnTo>
                  <a:pt x="57156" y="26649"/>
                </a:lnTo>
                <a:lnTo>
                  <a:pt x="57108" y="27983"/>
                </a:lnTo>
                <a:lnTo>
                  <a:pt x="57013" y="28626"/>
                </a:lnTo>
                <a:lnTo>
                  <a:pt x="56941" y="29007"/>
                </a:lnTo>
                <a:lnTo>
                  <a:pt x="56655" y="29721"/>
                </a:lnTo>
                <a:lnTo>
                  <a:pt x="56417" y="30031"/>
                </a:lnTo>
                <a:lnTo>
                  <a:pt x="56251" y="30221"/>
                </a:lnTo>
                <a:lnTo>
                  <a:pt x="55893" y="30507"/>
                </a:lnTo>
                <a:lnTo>
                  <a:pt x="55274" y="30745"/>
                </a:lnTo>
                <a:lnTo>
                  <a:pt x="54393" y="30674"/>
                </a:lnTo>
                <a:lnTo>
                  <a:pt x="53822" y="30316"/>
                </a:lnTo>
                <a:lnTo>
                  <a:pt x="53512" y="29983"/>
                </a:lnTo>
                <a:lnTo>
                  <a:pt x="53369" y="29769"/>
                </a:lnTo>
                <a:lnTo>
                  <a:pt x="53155" y="29364"/>
                </a:lnTo>
                <a:lnTo>
                  <a:pt x="52893" y="28507"/>
                </a:lnTo>
                <a:lnTo>
                  <a:pt x="52798" y="28054"/>
                </a:lnTo>
                <a:lnTo>
                  <a:pt x="52488" y="26077"/>
                </a:lnTo>
                <a:lnTo>
                  <a:pt x="52131" y="24101"/>
                </a:lnTo>
                <a:lnTo>
                  <a:pt x="52083" y="23648"/>
                </a:lnTo>
                <a:lnTo>
                  <a:pt x="51940" y="23220"/>
                </a:lnTo>
                <a:lnTo>
                  <a:pt x="51845" y="22934"/>
                </a:lnTo>
                <a:lnTo>
                  <a:pt x="51774" y="22648"/>
                </a:lnTo>
                <a:lnTo>
                  <a:pt x="51702" y="22124"/>
                </a:lnTo>
                <a:lnTo>
                  <a:pt x="51488" y="21648"/>
                </a:lnTo>
                <a:lnTo>
                  <a:pt x="50607" y="19529"/>
                </a:lnTo>
                <a:lnTo>
                  <a:pt x="49416" y="17052"/>
                </a:lnTo>
                <a:lnTo>
                  <a:pt x="48940" y="16290"/>
                </a:lnTo>
                <a:lnTo>
                  <a:pt x="47868" y="14885"/>
                </a:lnTo>
                <a:lnTo>
                  <a:pt x="46630" y="13670"/>
                </a:lnTo>
                <a:lnTo>
                  <a:pt x="45177" y="12694"/>
                </a:lnTo>
                <a:lnTo>
                  <a:pt x="44320" y="12337"/>
                </a:lnTo>
                <a:lnTo>
                  <a:pt x="43558" y="12051"/>
                </a:lnTo>
                <a:lnTo>
                  <a:pt x="42010" y="11789"/>
                </a:lnTo>
                <a:lnTo>
                  <a:pt x="40462" y="11765"/>
                </a:lnTo>
                <a:lnTo>
                  <a:pt x="38914" y="12003"/>
                </a:lnTo>
                <a:lnTo>
                  <a:pt x="38128" y="12194"/>
                </a:lnTo>
                <a:lnTo>
                  <a:pt x="37532" y="12337"/>
                </a:lnTo>
                <a:lnTo>
                  <a:pt x="36437" y="12765"/>
                </a:lnTo>
                <a:lnTo>
                  <a:pt x="35913" y="13099"/>
                </a:lnTo>
                <a:lnTo>
                  <a:pt x="35318" y="13456"/>
                </a:lnTo>
                <a:lnTo>
                  <a:pt x="34175" y="14266"/>
                </a:lnTo>
                <a:lnTo>
                  <a:pt x="33675" y="14718"/>
                </a:lnTo>
                <a:lnTo>
                  <a:pt x="33413" y="14980"/>
                </a:lnTo>
                <a:lnTo>
                  <a:pt x="33151" y="15385"/>
                </a:lnTo>
                <a:lnTo>
                  <a:pt x="33127" y="15718"/>
                </a:lnTo>
                <a:lnTo>
                  <a:pt x="33365" y="16147"/>
                </a:lnTo>
                <a:lnTo>
                  <a:pt x="33603" y="16409"/>
                </a:lnTo>
                <a:lnTo>
                  <a:pt x="38056" y="21243"/>
                </a:lnTo>
                <a:lnTo>
                  <a:pt x="42629" y="25982"/>
                </a:lnTo>
                <a:lnTo>
                  <a:pt x="45082" y="28602"/>
                </a:lnTo>
                <a:lnTo>
                  <a:pt x="48630" y="32650"/>
                </a:lnTo>
                <a:lnTo>
                  <a:pt x="50845" y="35508"/>
                </a:lnTo>
                <a:lnTo>
                  <a:pt x="51869" y="36984"/>
                </a:lnTo>
                <a:lnTo>
                  <a:pt x="52583" y="38056"/>
                </a:lnTo>
                <a:lnTo>
                  <a:pt x="53917" y="40295"/>
                </a:lnTo>
                <a:lnTo>
                  <a:pt x="54465" y="41462"/>
                </a:lnTo>
                <a:lnTo>
                  <a:pt x="54607" y="41747"/>
                </a:lnTo>
                <a:lnTo>
                  <a:pt x="54941" y="42152"/>
                </a:lnTo>
                <a:lnTo>
                  <a:pt x="55346" y="42390"/>
                </a:lnTo>
                <a:lnTo>
                  <a:pt x="55870" y="42462"/>
                </a:lnTo>
                <a:lnTo>
                  <a:pt x="56179" y="42414"/>
                </a:lnTo>
                <a:lnTo>
                  <a:pt x="57275" y="42224"/>
                </a:lnTo>
                <a:lnTo>
                  <a:pt x="59466" y="42057"/>
                </a:lnTo>
                <a:lnTo>
                  <a:pt x="61633" y="42128"/>
                </a:lnTo>
                <a:lnTo>
                  <a:pt x="63776" y="42462"/>
                </a:lnTo>
                <a:lnTo>
                  <a:pt x="64848" y="42748"/>
                </a:lnTo>
                <a:lnTo>
                  <a:pt x="65943" y="43224"/>
                </a:lnTo>
                <a:lnTo>
                  <a:pt x="67944" y="44272"/>
                </a:lnTo>
                <a:lnTo>
                  <a:pt x="69730" y="45343"/>
                </a:lnTo>
                <a:lnTo>
                  <a:pt x="71349" y="46486"/>
                </a:lnTo>
                <a:lnTo>
                  <a:pt x="72778" y="47653"/>
                </a:lnTo>
                <a:lnTo>
                  <a:pt x="74016" y="48820"/>
                </a:lnTo>
                <a:lnTo>
                  <a:pt x="75636" y="50559"/>
                </a:lnTo>
                <a:lnTo>
                  <a:pt x="77231" y="52726"/>
                </a:lnTo>
                <a:lnTo>
                  <a:pt x="78350" y="54607"/>
                </a:lnTo>
                <a:lnTo>
                  <a:pt x="79303" y="56655"/>
                </a:lnTo>
                <a:lnTo>
                  <a:pt x="79470" y="57060"/>
                </a:lnTo>
                <a:lnTo>
                  <a:pt x="79732" y="57751"/>
                </a:lnTo>
                <a:lnTo>
                  <a:pt x="80089" y="59132"/>
                </a:lnTo>
                <a:lnTo>
                  <a:pt x="80232" y="60537"/>
                </a:lnTo>
                <a:lnTo>
                  <a:pt x="80184" y="61966"/>
                </a:lnTo>
                <a:lnTo>
                  <a:pt x="80065" y="62680"/>
                </a:lnTo>
                <a:lnTo>
                  <a:pt x="79922" y="63228"/>
                </a:lnTo>
                <a:lnTo>
                  <a:pt x="79541" y="63776"/>
                </a:lnTo>
                <a:lnTo>
                  <a:pt x="79232" y="64014"/>
                </a:lnTo>
                <a:lnTo>
                  <a:pt x="78874" y="64133"/>
                </a:lnTo>
                <a:lnTo>
                  <a:pt x="78470" y="64133"/>
                </a:lnTo>
                <a:lnTo>
                  <a:pt x="77827" y="63919"/>
                </a:lnTo>
                <a:lnTo>
                  <a:pt x="77374" y="63585"/>
                </a:lnTo>
                <a:lnTo>
                  <a:pt x="76874" y="63133"/>
                </a:lnTo>
                <a:lnTo>
                  <a:pt x="76064" y="62156"/>
                </a:lnTo>
                <a:lnTo>
                  <a:pt x="75064" y="60513"/>
                </a:lnTo>
                <a:lnTo>
                  <a:pt x="74469" y="59346"/>
                </a:lnTo>
                <a:lnTo>
                  <a:pt x="74254" y="58775"/>
                </a:lnTo>
                <a:lnTo>
                  <a:pt x="73921" y="58275"/>
                </a:lnTo>
                <a:lnTo>
                  <a:pt x="73016" y="56512"/>
                </a:lnTo>
                <a:lnTo>
                  <a:pt x="71468" y="53964"/>
                </a:lnTo>
                <a:lnTo>
                  <a:pt x="70230" y="52416"/>
                </a:lnTo>
                <a:lnTo>
                  <a:pt x="69492" y="51702"/>
                </a:lnTo>
                <a:lnTo>
                  <a:pt x="68872" y="51130"/>
                </a:lnTo>
                <a:lnTo>
                  <a:pt x="67586" y="50130"/>
                </a:lnTo>
                <a:lnTo>
                  <a:pt x="66253" y="49273"/>
                </a:lnTo>
                <a:lnTo>
                  <a:pt x="64848" y="48558"/>
                </a:lnTo>
                <a:lnTo>
                  <a:pt x="63371" y="47963"/>
                </a:lnTo>
                <a:lnTo>
                  <a:pt x="61871" y="47534"/>
                </a:lnTo>
                <a:lnTo>
                  <a:pt x="60299" y="47225"/>
                </a:lnTo>
                <a:lnTo>
                  <a:pt x="58656" y="47082"/>
                </a:lnTo>
                <a:lnTo>
                  <a:pt x="57822" y="47058"/>
                </a:lnTo>
                <a:lnTo>
                  <a:pt x="57537" y="47058"/>
                </a:lnTo>
                <a:lnTo>
                  <a:pt x="57156" y="47129"/>
                </a:lnTo>
                <a:lnTo>
                  <a:pt x="57013" y="47320"/>
                </a:lnTo>
                <a:lnTo>
                  <a:pt x="57037" y="47701"/>
                </a:lnTo>
                <a:lnTo>
                  <a:pt x="57132" y="48011"/>
                </a:lnTo>
                <a:lnTo>
                  <a:pt x="57703" y="50249"/>
                </a:lnTo>
                <a:lnTo>
                  <a:pt x="58656" y="54750"/>
                </a:lnTo>
                <a:lnTo>
                  <a:pt x="59347" y="59299"/>
                </a:lnTo>
                <a:lnTo>
                  <a:pt x="59751" y="63895"/>
                </a:lnTo>
                <a:lnTo>
                  <a:pt x="59823" y="66205"/>
                </a:lnTo>
                <a:lnTo>
                  <a:pt x="59847" y="67514"/>
                </a:lnTo>
                <a:lnTo>
                  <a:pt x="59775" y="70134"/>
                </a:lnTo>
                <a:lnTo>
                  <a:pt x="59513" y="72730"/>
                </a:lnTo>
                <a:lnTo>
                  <a:pt x="59013" y="75302"/>
                </a:lnTo>
                <a:lnTo>
                  <a:pt x="58656" y="76564"/>
                </a:lnTo>
                <a:lnTo>
                  <a:pt x="58323" y="77517"/>
                </a:lnTo>
                <a:lnTo>
                  <a:pt x="57632" y="78802"/>
                </a:lnTo>
                <a:lnTo>
                  <a:pt x="56989" y="79541"/>
                </a:lnTo>
                <a:lnTo>
                  <a:pt x="56632" y="79898"/>
                </a:lnTo>
                <a:lnTo>
                  <a:pt x="56203" y="80208"/>
                </a:lnTo>
                <a:lnTo>
                  <a:pt x="55274" y="80565"/>
                </a:lnTo>
                <a:lnTo>
                  <a:pt x="54322" y="80589"/>
                </a:lnTo>
                <a:lnTo>
                  <a:pt x="53441" y="80255"/>
                </a:lnTo>
                <a:lnTo>
                  <a:pt x="53036" y="79969"/>
                </a:lnTo>
                <a:lnTo>
                  <a:pt x="52702" y="79350"/>
                </a:lnTo>
                <a:lnTo>
                  <a:pt x="52464" y="78683"/>
                </a:lnTo>
                <a:lnTo>
                  <a:pt x="52345" y="78136"/>
                </a:lnTo>
                <a:lnTo>
                  <a:pt x="52345" y="77040"/>
                </a:lnTo>
                <a:lnTo>
                  <a:pt x="52393" y="76492"/>
                </a:lnTo>
                <a:lnTo>
                  <a:pt x="52678" y="73516"/>
                </a:lnTo>
                <a:lnTo>
                  <a:pt x="53131" y="69039"/>
                </a:lnTo>
                <a:lnTo>
                  <a:pt x="53321" y="66062"/>
                </a:lnTo>
                <a:lnTo>
                  <a:pt x="53345" y="64561"/>
                </a:lnTo>
                <a:lnTo>
                  <a:pt x="53345" y="62704"/>
                </a:lnTo>
                <a:lnTo>
                  <a:pt x="53107" y="59013"/>
                </a:lnTo>
                <a:lnTo>
                  <a:pt x="52583" y="55393"/>
                </a:lnTo>
                <a:lnTo>
                  <a:pt x="51774" y="51797"/>
                </a:lnTo>
                <a:lnTo>
                  <a:pt x="51226" y="50011"/>
                </a:lnTo>
                <a:lnTo>
                  <a:pt x="51154" y="49844"/>
                </a:lnTo>
                <a:lnTo>
                  <a:pt x="51131" y="49654"/>
                </a:lnTo>
                <a:lnTo>
                  <a:pt x="51059" y="49249"/>
                </a:lnTo>
                <a:lnTo>
                  <a:pt x="50773" y="48534"/>
                </a:lnTo>
                <a:lnTo>
                  <a:pt x="50630" y="48177"/>
                </a:lnTo>
                <a:lnTo>
                  <a:pt x="50107" y="46796"/>
                </a:lnTo>
                <a:lnTo>
                  <a:pt x="49654" y="45653"/>
                </a:lnTo>
                <a:lnTo>
                  <a:pt x="49487" y="45319"/>
                </a:lnTo>
                <a:lnTo>
                  <a:pt x="49321" y="44938"/>
                </a:lnTo>
                <a:lnTo>
                  <a:pt x="49154" y="44510"/>
                </a:lnTo>
                <a:lnTo>
                  <a:pt x="48797" y="43652"/>
                </a:lnTo>
                <a:lnTo>
                  <a:pt x="48511" y="43271"/>
                </a:lnTo>
                <a:lnTo>
                  <a:pt x="47749" y="41771"/>
                </a:lnTo>
                <a:lnTo>
                  <a:pt x="46106" y="38866"/>
                </a:lnTo>
                <a:lnTo>
                  <a:pt x="45177" y="37461"/>
                </a:lnTo>
                <a:lnTo>
                  <a:pt x="44939" y="37080"/>
                </a:lnTo>
                <a:lnTo>
                  <a:pt x="44558" y="36532"/>
                </a:lnTo>
                <a:lnTo>
                  <a:pt x="44224" y="36222"/>
                </a:lnTo>
                <a:lnTo>
                  <a:pt x="44034" y="36127"/>
                </a:lnTo>
                <a:lnTo>
                  <a:pt x="43891" y="36127"/>
                </a:lnTo>
                <a:lnTo>
                  <a:pt x="43748" y="36151"/>
                </a:lnTo>
                <a:lnTo>
                  <a:pt x="43200" y="36365"/>
                </a:lnTo>
                <a:lnTo>
                  <a:pt x="42343" y="36961"/>
                </a:lnTo>
                <a:lnTo>
                  <a:pt x="41367" y="38199"/>
                </a:lnTo>
                <a:lnTo>
                  <a:pt x="40866" y="39152"/>
                </a:lnTo>
                <a:lnTo>
                  <a:pt x="40509" y="39914"/>
                </a:lnTo>
                <a:lnTo>
                  <a:pt x="40223" y="40723"/>
                </a:lnTo>
                <a:lnTo>
                  <a:pt x="40104" y="40938"/>
                </a:lnTo>
                <a:lnTo>
                  <a:pt x="39962" y="41366"/>
                </a:lnTo>
                <a:lnTo>
                  <a:pt x="39962" y="41604"/>
                </a:lnTo>
                <a:lnTo>
                  <a:pt x="39771" y="42557"/>
                </a:lnTo>
                <a:lnTo>
                  <a:pt x="39485" y="44462"/>
                </a:lnTo>
                <a:lnTo>
                  <a:pt x="39271" y="47344"/>
                </a:lnTo>
                <a:lnTo>
                  <a:pt x="39247" y="51154"/>
                </a:lnTo>
                <a:lnTo>
                  <a:pt x="39438" y="54988"/>
                </a:lnTo>
                <a:lnTo>
                  <a:pt x="39557" y="56917"/>
                </a:lnTo>
                <a:lnTo>
                  <a:pt x="39842" y="61823"/>
                </a:lnTo>
                <a:lnTo>
                  <a:pt x="40128" y="69205"/>
                </a:lnTo>
                <a:lnTo>
                  <a:pt x="40176" y="74135"/>
                </a:lnTo>
                <a:lnTo>
                  <a:pt x="40152" y="76588"/>
                </a:lnTo>
                <a:lnTo>
                  <a:pt x="40057" y="79517"/>
                </a:lnTo>
                <a:lnTo>
                  <a:pt x="39723" y="83899"/>
                </a:lnTo>
                <a:lnTo>
                  <a:pt x="39295" y="86804"/>
                </a:lnTo>
                <a:lnTo>
                  <a:pt x="39009" y="88233"/>
                </a:lnTo>
                <a:lnTo>
                  <a:pt x="38699" y="89471"/>
                </a:lnTo>
                <a:lnTo>
                  <a:pt x="38104" y="91281"/>
                </a:lnTo>
                <a:lnTo>
                  <a:pt x="37580" y="92424"/>
                </a:lnTo>
                <a:lnTo>
                  <a:pt x="37247" y="92996"/>
                </a:lnTo>
                <a:lnTo>
                  <a:pt x="37009" y="93353"/>
                </a:lnTo>
                <a:lnTo>
                  <a:pt x="36485" y="93972"/>
                </a:lnTo>
                <a:lnTo>
                  <a:pt x="35889" y="94496"/>
                </a:lnTo>
                <a:lnTo>
                  <a:pt x="35222" y="94901"/>
                </a:lnTo>
                <a:lnTo>
                  <a:pt x="34532" y="95163"/>
                </a:lnTo>
                <a:lnTo>
                  <a:pt x="33794" y="95306"/>
                </a:lnTo>
                <a:lnTo>
                  <a:pt x="33032" y="95330"/>
                </a:lnTo>
                <a:lnTo>
                  <a:pt x="32222" y="95211"/>
                </a:lnTo>
                <a:lnTo>
                  <a:pt x="31817" y="95092"/>
                </a:lnTo>
                <a:lnTo>
                  <a:pt x="31293" y="94901"/>
                </a:lnTo>
                <a:lnTo>
                  <a:pt x="30531" y="94401"/>
                </a:lnTo>
                <a:lnTo>
                  <a:pt x="30102" y="93710"/>
                </a:lnTo>
                <a:lnTo>
                  <a:pt x="30031" y="92805"/>
                </a:lnTo>
                <a:lnTo>
                  <a:pt x="30126" y="92258"/>
                </a:lnTo>
                <a:lnTo>
                  <a:pt x="30221" y="91757"/>
                </a:lnTo>
                <a:lnTo>
                  <a:pt x="30579" y="90829"/>
                </a:lnTo>
                <a:lnTo>
                  <a:pt x="30817" y="90376"/>
                </a:lnTo>
                <a:lnTo>
                  <a:pt x="31365" y="89305"/>
                </a:lnTo>
                <a:lnTo>
                  <a:pt x="32389" y="87114"/>
                </a:lnTo>
                <a:lnTo>
                  <a:pt x="33293" y="84899"/>
                </a:lnTo>
                <a:lnTo>
                  <a:pt x="34056" y="82660"/>
                </a:lnTo>
                <a:lnTo>
                  <a:pt x="34675" y="80398"/>
                </a:lnTo>
                <a:lnTo>
                  <a:pt x="35151" y="78064"/>
                </a:lnTo>
                <a:lnTo>
                  <a:pt x="35484" y="75707"/>
                </a:lnTo>
                <a:lnTo>
                  <a:pt x="35651" y="73301"/>
                </a:lnTo>
                <a:lnTo>
                  <a:pt x="35651" y="72087"/>
                </a:lnTo>
                <a:lnTo>
                  <a:pt x="35651" y="71182"/>
                </a:lnTo>
                <a:lnTo>
                  <a:pt x="35580" y="70301"/>
                </a:lnTo>
                <a:lnTo>
                  <a:pt x="35342" y="70301"/>
                </a:lnTo>
                <a:lnTo>
                  <a:pt x="34270" y="70706"/>
                </a:lnTo>
                <a:lnTo>
                  <a:pt x="32341" y="71682"/>
                </a:lnTo>
                <a:lnTo>
                  <a:pt x="31793" y="72039"/>
                </a:lnTo>
                <a:lnTo>
                  <a:pt x="29793" y="73087"/>
                </a:lnTo>
                <a:lnTo>
                  <a:pt x="26911" y="74849"/>
                </a:lnTo>
                <a:lnTo>
                  <a:pt x="25077" y="76135"/>
                </a:lnTo>
                <a:lnTo>
                  <a:pt x="24173" y="76826"/>
                </a:lnTo>
                <a:lnTo>
                  <a:pt x="23268" y="77564"/>
                </a:lnTo>
                <a:lnTo>
                  <a:pt x="21577" y="79112"/>
                </a:lnTo>
                <a:lnTo>
                  <a:pt x="20076" y="80827"/>
                </a:lnTo>
                <a:lnTo>
                  <a:pt x="19171" y="82279"/>
                </a:lnTo>
                <a:lnTo>
                  <a:pt x="18648" y="83327"/>
                </a:lnTo>
                <a:lnTo>
                  <a:pt x="18433" y="83875"/>
                </a:lnTo>
                <a:lnTo>
                  <a:pt x="18243" y="84351"/>
                </a:lnTo>
                <a:lnTo>
                  <a:pt x="18005" y="85328"/>
                </a:lnTo>
                <a:lnTo>
                  <a:pt x="17933" y="85828"/>
                </a:lnTo>
                <a:lnTo>
                  <a:pt x="17766" y="87280"/>
                </a:lnTo>
                <a:lnTo>
                  <a:pt x="17243" y="89400"/>
                </a:lnTo>
                <a:lnTo>
                  <a:pt x="16647" y="90733"/>
                </a:lnTo>
                <a:lnTo>
                  <a:pt x="16242" y="91376"/>
                </a:lnTo>
                <a:lnTo>
                  <a:pt x="15814" y="91948"/>
                </a:lnTo>
                <a:lnTo>
                  <a:pt x="14766" y="92901"/>
                </a:lnTo>
                <a:lnTo>
                  <a:pt x="14123" y="93258"/>
                </a:lnTo>
                <a:lnTo>
                  <a:pt x="13837" y="93401"/>
                </a:lnTo>
                <a:lnTo>
                  <a:pt x="13266" y="93544"/>
                </a:lnTo>
                <a:lnTo>
                  <a:pt x="12718" y="93544"/>
                </a:lnTo>
                <a:lnTo>
                  <a:pt x="12194" y="93448"/>
                </a:lnTo>
                <a:lnTo>
                  <a:pt x="11718" y="93210"/>
                </a:lnTo>
                <a:lnTo>
                  <a:pt x="11313" y="92853"/>
                </a:lnTo>
                <a:lnTo>
                  <a:pt x="11003" y="92424"/>
                </a:lnTo>
                <a:lnTo>
                  <a:pt x="10765" y="91877"/>
                </a:lnTo>
                <a:lnTo>
                  <a:pt x="10694" y="91567"/>
                </a:lnTo>
                <a:lnTo>
                  <a:pt x="10574" y="90686"/>
                </a:lnTo>
                <a:lnTo>
                  <a:pt x="10622" y="88900"/>
                </a:lnTo>
                <a:lnTo>
                  <a:pt x="10789" y="88042"/>
                </a:lnTo>
                <a:lnTo>
                  <a:pt x="11051" y="86685"/>
                </a:lnTo>
                <a:lnTo>
                  <a:pt x="11860" y="84089"/>
                </a:lnTo>
                <a:lnTo>
                  <a:pt x="12980" y="81636"/>
                </a:lnTo>
                <a:lnTo>
                  <a:pt x="14361" y="79326"/>
                </a:lnTo>
                <a:lnTo>
                  <a:pt x="15194" y="78231"/>
                </a:lnTo>
                <a:lnTo>
                  <a:pt x="15837" y="77397"/>
                </a:lnTo>
                <a:lnTo>
                  <a:pt x="17243" y="75802"/>
                </a:lnTo>
                <a:lnTo>
                  <a:pt x="18743" y="74349"/>
                </a:lnTo>
                <a:lnTo>
                  <a:pt x="20315" y="72992"/>
                </a:lnTo>
                <a:lnTo>
                  <a:pt x="21982" y="71730"/>
                </a:lnTo>
                <a:lnTo>
                  <a:pt x="23696" y="70539"/>
                </a:lnTo>
                <a:lnTo>
                  <a:pt x="26411" y="68943"/>
                </a:lnTo>
                <a:lnTo>
                  <a:pt x="28316" y="67991"/>
                </a:lnTo>
                <a:lnTo>
                  <a:pt x="30102" y="67205"/>
                </a:lnTo>
                <a:lnTo>
                  <a:pt x="31626" y="66490"/>
                </a:lnTo>
                <a:lnTo>
                  <a:pt x="31769" y="66395"/>
                </a:lnTo>
                <a:lnTo>
                  <a:pt x="31912" y="66348"/>
                </a:lnTo>
                <a:lnTo>
                  <a:pt x="32674" y="66014"/>
                </a:lnTo>
                <a:lnTo>
                  <a:pt x="33460" y="65705"/>
                </a:lnTo>
                <a:lnTo>
                  <a:pt x="34294" y="65371"/>
                </a:lnTo>
                <a:lnTo>
                  <a:pt x="35199" y="64966"/>
                </a:lnTo>
                <a:lnTo>
                  <a:pt x="35484" y="64466"/>
                </a:lnTo>
                <a:lnTo>
                  <a:pt x="35484" y="63561"/>
                </a:lnTo>
                <a:lnTo>
                  <a:pt x="35437" y="62775"/>
                </a:lnTo>
                <a:lnTo>
                  <a:pt x="35365" y="59060"/>
                </a:lnTo>
                <a:lnTo>
                  <a:pt x="35318" y="51630"/>
                </a:lnTo>
                <a:lnTo>
                  <a:pt x="35413" y="47891"/>
                </a:lnTo>
                <a:lnTo>
                  <a:pt x="35461" y="46320"/>
                </a:lnTo>
                <a:lnTo>
                  <a:pt x="35651" y="43200"/>
                </a:lnTo>
                <a:lnTo>
                  <a:pt x="36008" y="40080"/>
                </a:lnTo>
                <a:lnTo>
                  <a:pt x="36628" y="36984"/>
                </a:lnTo>
                <a:lnTo>
                  <a:pt x="37080" y="35460"/>
                </a:lnTo>
                <a:lnTo>
                  <a:pt x="37223" y="34984"/>
                </a:lnTo>
                <a:lnTo>
                  <a:pt x="37604" y="34079"/>
                </a:lnTo>
                <a:lnTo>
                  <a:pt x="38104" y="33246"/>
                </a:lnTo>
                <a:lnTo>
                  <a:pt x="38723" y="32507"/>
                </a:lnTo>
                <a:lnTo>
                  <a:pt x="39128" y="32198"/>
                </a:lnTo>
                <a:lnTo>
                  <a:pt x="39319" y="32031"/>
                </a:lnTo>
                <a:lnTo>
                  <a:pt x="39485" y="31769"/>
                </a:lnTo>
                <a:lnTo>
                  <a:pt x="39390" y="31436"/>
                </a:lnTo>
                <a:lnTo>
                  <a:pt x="39104" y="31174"/>
                </a:lnTo>
                <a:lnTo>
                  <a:pt x="37390" y="29816"/>
                </a:lnTo>
                <a:lnTo>
                  <a:pt x="34175" y="26863"/>
                </a:lnTo>
                <a:lnTo>
                  <a:pt x="32627" y="25315"/>
                </a:lnTo>
                <a:lnTo>
                  <a:pt x="31460" y="24101"/>
                </a:lnTo>
                <a:lnTo>
                  <a:pt x="29174" y="21577"/>
                </a:lnTo>
                <a:lnTo>
                  <a:pt x="27030" y="18981"/>
                </a:lnTo>
                <a:lnTo>
                  <a:pt x="24982" y="16290"/>
                </a:lnTo>
                <a:lnTo>
                  <a:pt x="23982" y="14909"/>
                </a:lnTo>
                <a:lnTo>
                  <a:pt x="23768" y="14599"/>
                </a:lnTo>
                <a:lnTo>
                  <a:pt x="23458" y="14266"/>
                </a:lnTo>
                <a:lnTo>
                  <a:pt x="23196" y="14289"/>
                </a:lnTo>
                <a:lnTo>
                  <a:pt x="22934" y="14647"/>
                </a:lnTo>
                <a:lnTo>
                  <a:pt x="22744" y="14980"/>
                </a:lnTo>
                <a:lnTo>
                  <a:pt x="22029" y="16266"/>
                </a:lnTo>
                <a:lnTo>
                  <a:pt x="20839" y="18909"/>
                </a:lnTo>
                <a:lnTo>
                  <a:pt x="19862" y="21624"/>
                </a:lnTo>
                <a:lnTo>
                  <a:pt x="19076" y="24410"/>
                </a:lnTo>
                <a:lnTo>
                  <a:pt x="18719" y="25839"/>
                </a:lnTo>
                <a:lnTo>
                  <a:pt x="18624" y="26173"/>
                </a:lnTo>
                <a:lnTo>
                  <a:pt x="18671" y="26601"/>
                </a:lnTo>
                <a:lnTo>
                  <a:pt x="18933" y="26792"/>
                </a:lnTo>
                <a:lnTo>
                  <a:pt x="19171" y="26840"/>
                </a:lnTo>
                <a:lnTo>
                  <a:pt x="20148" y="27030"/>
                </a:lnTo>
                <a:lnTo>
                  <a:pt x="21982" y="27697"/>
                </a:lnTo>
                <a:lnTo>
                  <a:pt x="23649" y="28649"/>
                </a:lnTo>
                <a:lnTo>
                  <a:pt x="25197" y="29816"/>
                </a:lnTo>
                <a:lnTo>
                  <a:pt x="25935" y="30459"/>
                </a:lnTo>
                <a:lnTo>
                  <a:pt x="27221" y="31602"/>
                </a:lnTo>
                <a:lnTo>
                  <a:pt x="28983" y="33508"/>
                </a:lnTo>
                <a:lnTo>
                  <a:pt x="30079" y="34841"/>
                </a:lnTo>
                <a:lnTo>
                  <a:pt x="30579" y="35556"/>
                </a:lnTo>
                <a:lnTo>
                  <a:pt x="31174" y="36484"/>
                </a:lnTo>
                <a:lnTo>
                  <a:pt x="32127" y="38485"/>
                </a:lnTo>
                <a:lnTo>
                  <a:pt x="32508" y="39509"/>
                </a:lnTo>
                <a:lnTo>
                  <a:pt x="32674" y="40128"/>
                </a:lnTo>
                <a:lnTo>
                  <a:pt x="32770" y="41366"/>
                </a:lnTo>
                <a:lnTo>
                  <a:pt x="32722" y="41985"/>
                </a:lnTo>
                <a:lnTo>
                  <a:pt x="32698" y="42414"/>
                </a:lnTo>
                <a:lnTo>
                  <a:pt x="32460" y="42962"/>
                </a:lnTo>
                <a:lnTo>
                  <a:pt x="32174" y="43224"/>
                </a:lnTo>
                <a:lnTo>
                  <a:pt x="31984" y="43319"/>
                </a:lnTo>
                <a:lnTo>
                  <a:pt x="31746" y="43414"/>
                </a:lnTo>
                <a:lnTo>
                  <a:pt x="31293" y="43462"/>
                </a:lnTo>
                <a:lnTo>
                  <a:pt x="30864" y="43343"/>
                </a:lnTo>
                <a:lnTo>
                  <a:pt x="30460" y="43129"/>
                </a:lnTo>
                <a:lnTo>
                  <a:pt x="30293" y="42986"/>
                </a:lnTo>
                <a:lnTo>
                  <a:pt x="29793" y="42486"/>
                </a:lnTo>
                <a:lnTo>
                  <a:pt x="29031" y="41319"/>
                </a:lnTo>
                <a:lnTo>
                  <a:pt x="28721" y="40700"/>
                </a:lnTo>
                <a:lnTo>
                  <a:pt x="28388" y="39866"/>
                </a:lnTo>
                <a:lnTo>
                  <a:pt x="27816" y="38175"/>
                </a:lnTo>
                <a:lnTo>
                  <a:pt x="27459" y="37365"/>
                </a:lnTo>
                <a:lnTo>
                  <a:pt x="27173" y="36770"/>
                </a:lnTo>
                <a:lnTo>
                  <a:pt x="26506" y="35675"/>
                </a:lnTo>
                <a:lnTo>
                  <a:pt x="25744" y="34698"/>
                </a:lnTo>
                <a:lnTo>
                  <a:pt x="24887" y="33841"/>
                </a:lnTo>
                <a:lnTo>
                  <a:pt x="23934" y="33079"/>
                </a:lnTo>
                <a:lnTo>
                  <a:pt x="22910" y="32436"/>
                </a:lnTo>
                <a:lnTo>
                  <a:pt x="21815" y="31864"/>
                </a:lnTo>
                <a:lnTo>
                  <a:pt x="20624" y="31412"/>
                </a:lnTo>
                <a:lnTo>
                  <a:pt x="20005" y="31221"/>
                </a:lnTo>
                <a:lnTo>
                  <a:pt x="19171" y="30959"/>
                </a:lnTo>
                <a:lnTo>
                  <a:pt x="18409" y="30793"/>
                </a:lnTo>
                <a:lnTo>
                  <a:pt x="18100" y="30793"/>
                </a:lnTo>
                <a:lnTo>
                  <a:pt x="17909" y="30936"/>
                </a:lnTo>
                <a:lnTo>
                  <a:pt x="17790" y="31221"/>
                </a:lnTo>
                <a:lnTo>
                  <a:pt x="17671" y="31960"/>
                </a:lnTo>
                <a:lnTo>
                  <a:pt x="17576" y="32769"/>
                </a:lnTo>
                <a:lnTo>
                  <a:pt x="17266" y="35341"/>
                </a:lnTo>
                <a:lnTo>
                  <a:pt x="17004" y="39223"/>
                </a:lnTo>
                <a:lnTo>
                  <a:pt x="17004" y="41819"/>
                </a:lnTo>
                <a:lnTo>
                  <a:pt x="17052" y="43105"/>
                </a:lnTo>
                <a:lnTo>
                  <a:pt x="17123" y="43914"/>
                </a:lnTo>
                <a:lnTo>
                  <a:pt x="17385" y="45462"/>
                </a:lnTo>
                <a:lnTo>
                  <a:pt x="17766" y="46939"/>
                </a:lnTo>
                <a:lnTo>
                  <a:pt x="18243" y="48392"/>
                </a:lnTo>
                <a:lnTo>
                  <a:pt x="19171" y="50487"/>
                </a:lnTo>
                <a:lnTo>
                  <a:pt x="20672" y="53202"/>
                </a:lnTo>
                <a:lnTo>
                  <a:pt x="21529" y="54512"/>
                </a:lnTo>
                <a:lnTo>
                  <a:pt x="22172" y="55488"/>
                </a:lnTo>
                <a:lnTo>
                  <a:pt x="23125" y="56965"/>
                </a:lnTo>
                <a:lnTo>
                  <a:pt x="23672" y="58013"/>
                </a:lnTo>
                <a:lnTo>
                  <a:pt x="23887" y="58560"/>
                </a:lnTo>
                <a:lnTo>
                  <a:pt x="24196" y="59299"/>
                </a:lnTo>
                <a:lnTo>
                  <a:pt x="24482" y="60037"/>
                </a:lnTo>
                <a:lnTo>
                  <a:pt x="24554" y="60299"/>
                </a:lnTo>
                <a:lnTo>
                  <a:pt x="24625" y="60823"/>
                </a:lnTo>
                <a:lnTo>
                  <a:pt x="24530" y="61323"/>
                </a:lnTo>
                <a:lnTo>
                  <a:pt x="24244" y="61751"/>
                </a:lnTo>
                <a:lnTo>
                  <a:pt x="24030" y="61966"/>
                </a:lnTo>
                <a:lnTo>
                  <a:pt x="23601" y="62180"/>
                </a:lnTo>
                <a:lnTo>
                  <a:pt x="23172" y="62323"/>
                </a:lnTo>
                <a:lnTo>
                  <a:pt x="22863" y="62394"/>
                </a:lnTo>
                <a:lnTo>
                  <a:pt x="22267" y="62347"/>
                </a:lnTo>
                <a:lnTo>
                  <a:pt x="21982" y="62299"/>
                </a:lnTo>
                <a:lnTo>
                  <a:pt x="21482" y="62132"/>
                </a:lnTo>
                <a:lnTo>
                  <a:pt x="21005" y="61942"/>
                </a:lnTo>
                <a:lnTo>
                  <a:pt x="20148" y="61466"/>
                </a:lnTo>
                <a:lnTo>
                  <a:pt x="18719" y="60275"/>
                </a:lnTo>
                <a:lnTo>
                  <a:pt x="17504" y="58870"/>
                </a:lnTo>
                <a:lnTo>
                  <a:pt x="16504" y="57274"/>
                </a:lnTo>
                <a:lnTo>
                  <a:pt x="16076" y="56441"/>
                </a:lnTo>
                <a:lnTo>
                  <a:pt x="15718" y="55441"/>
                </a:lnTo>
                <a:lnTo>
                  <a:pt x="13718" y="50582"/>
                </a:lnTo>
                <a:lnTo>
                  <a:pt x="13313" y="49535"/>
                </a:lnTo>
                <a:lnTo>
                  <a:pt x="12908" y="48034"/>
                </a:lnTo>
                <a:lnTo>
                  <a:pt x="12194" y="44915"/>
                </a:lnTo>
                <a:lnTo>
                  <a:pt x="11908" y="43248"/>
                </a:lnTo>
                <a:lnTo>
                  <a:pt x="11003" y="44034"/>
                </a:lnTo>
                <a:lnTo>
                  <a:pt x="9503" y="45677"/>
                </a:lnTo>
                <a:lnTo>
                  <a:pt x="8884" y="46558"/>
                </a:lnTo>
                <a:lnTo>
                  <a:pt x="8217" y="47677"/>
                </a:lnTo>
                <a:lnTo>
                  <a:pt x="7193" y="49987"/>
                </a:lnTo>
                <a:lnTo>
                  <a:pt x="6574" y="52416"/>
                </a:lnTo>
                <a:lnTo>
                  <a:pt x="6335" y="54917"/>
                </a:lnTo>
                <a:lnTo>
                  <a:pt x="6359" y="56226"/>
                </a:lnTo>
                <a:lnTo>
                  <a:pt x="6526" y="58679"/>
                </a:lnTo>
                <a:lnTo>
                  <a:pt x="7169" y="63514"/>
                </a:lnTo>
                <a:lnTo>
                  <a:pt x="7526" y="65943"/>
                </a:lnTo>
                <a:lnTo>
                  <a:pt x="7621" y="66562"/>
                </a:lnTo>
                <a:lnTo>
                  <a:pt x="7669" y="67800"/>
                </a:lnTo>
                <a:lnTo>
                  <a:pt x="7645" y="68419"/>
                </a:lnTo>
                <a:lnTo>
                  <a:pt x="7598" y="68967"/>
                </a:lnTo>
                <a:lnTo>
                  <a:pt x="7312" y="69848"/>
                </a:lnTo>
                <a:lnTo>
                  <a:pt x="6764" y="70515"/>
                </a:lnTo>
                <a:lnTo>
                  <a:pt x="5954" y="70991"/>
                </a:lnTo>
                <a:lnTo>
                  <a:pt x="5431" y="71182"/>
                </a:lnTo>
                <a:lnTo>
                  <a:pt x="4930" y="71301"/>
                </a:lnTo>
                <a:lnTo>
                  <a:pt x="3978" y="71325"/>
                </a:lnTo>
                <a:lnTo>
                  <a:pt x="3097" y="71063"/>
                </a:lnTo>
                <a:lnTo>
                  <a:pt x="2335" y="70491"/>
                </a:lnTo>
                <a:lnTo>
                  <a:pt x="2001" y="70110"/>
                </a:lnTo>
                <a:lnTo>
                  <a:pt x="1739" y="69729"/>
                </a:lnTo>
                <a:lnTo>
                  <a:pt x="1525" y="69277"/>
                </a:lnTo>
                <a:lnTo>
                  <a:pt x="1168" y="68396"/>
                </a:lnTo>
                <a:lnTo>
                  <a:pt x="811" y="67538"/>
                </a:lnTo>
                <a:lnTo>
                  <a:pt x="572" y="66610"/>
                </a:lnTo>
                <a:lnTo>
                  <a:pt x="215" y="64752"/>
                </a:lnTo>
                <a:lnTo>
                  <a:pt x="48" y="62871"/>
                </a:lnTo>
                <a:lnTo>
                  <a:pt x="1" y="60989"/>
                </a:lnTo>
                <a:lnTo>
                  <a:pt x="48" y="60037"/>
                </a:lnTo>
                <a:lnTo>
                  <a:pt x="72" y="59465"/>
                </a:lnTo>
                <a:lnTo>
                  <a:pt x="72" y="58894"/>
                </a:lnTo>
                <a:lnTo>
                  <a:pt x="144" y="58465"/>
                </a:lnTo>
                <a:lnTo>
                  <a:pt x="215" y="58036"/>
                </a:lnTo>
                <a:lnTo>
                  <a:pt x="358" y="56346"/>
                </a:lnTo>
                <a:lnTo>
                  <a:pt x="1001" y="53107"/>
                </a:lnTo>
                <a:lnTo>
                  <a:pt x="1763" y="50773"/>
                </a:lnTo>
                <a:lnTo>
                  <a:pt x="2382" y="49249"/>
                </a:lnTo>
                <a:lnTo>
                  <a:pt x="3144" y="47772"/>
                </a:lnTo>
                <a:lnTo>
                  <a:pt x="4002" y="46344"/>
                </a:lnTo>
                <a:lnTo>
                  <a:pt x="4478" y="45653"/>
                </a:lnTo>
                <a:lnTo>
                  <a:pt x="5169" y="44700"/>
                </a:lnTo>
                <a:lnTo>
                  <a:pt x="6597" y="42867"/>
                </a:lnTo>
                <a:lnTo>
                  <a:pt x="8169" y="41152"/>
                </a:lnTo>
                <a:lnTo>
                  <a:pt x="9908" y="39604"/>
                </a:lnTo>
                <a:lnTo>
                  <a:pt x="10860" y="38913"/>
                </a:lnTo>
                <a:lnTo>
                  <a:pt x="11075" y="38747"/>
                </a:lnTo>
                <a:lnTo>
                  <a:pt x="11408" y="38413"/>
                </a:lnTo>
                <a:lnTo>
                  <a:pt x="11622" y="38008"/>
                </a:lnTo>
                <a:lnTo>
                  <a:pt x="11741" y="37532"/>
                </a:lnTo>
                <a:lnTo>
                  <a:pt x="11765" y="37270"/>
                </a:lnTo>
                <a:lnTo>
                  <a:pt x="11837" y="35960"/>
                </a:lnTo>
                <a:lnTo>
                  <a:pt x="12122" y="33365"/>
                </a:lnTo>
                <a:lnTo>
                  <a:pt x="12551" y="30769"/>
                </a:lnTo>
                <a:lnTo>
                  <a:pt x="13146" y="28221"/>
                </a:lnTo>
                <a:lnTo>
                  <a:pt x="13480" y="26959"/>
                </a:lnTo>
                <a:lnTo>
                  <a:pt x="13670" y="26506"/>
                </a:lnTo>
                <a:lnTo>
                  <a:pt x="13766" y="26030"/>
                </a:lnTo>
                <a:lnTo>
                  <a:pt x="14361" y="24125"/>
                </a:lnTo>
                <a:lnTo>
                  <a:pt x="15790" y="20386"/>
                </a:lnTo>
                <a:lnTo>
                  <a:pt x="17457" y="16742"/>
                </a:lnTo>
                <a:lnTo>
                  <a:pt x="19386" y="13242"/>
                </a:lnTo>
                <a:lnTo>
                  <a:pt x="20434" y="11551"/>
                </a:lnTo>
                <a:lnTo>
                  <a:pt x="20624" y="11217"/>
                </a:lnTo>
                <a:lnTo>
                  <a:pt x="20839" y="10622"/>
                </a:lnTo>
                <a:lnTo>
                  <a:pt x="20839" y="10050"/>
                </a:lnTo>
                <a:lnTo>
                  <a:pt x="20624" y="9455"/>
                </a:lnTo>
                <a:lnTo>
                  <a:pt x="20434" y="9169"/>
                </a:lnTo>
                <a:lnTo>
                  <a:pt x="19052" y="6693"/>
                </a:lnTo>
                <a:lnTo>
                  <a:pt x="18028" y="46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"/>
          <p:cNvSpPr/>
          <p:nvPr/>
        </p:nvSpPr>
        <p:spPr>
          <a:xfrm rot="-186666">
            <a:off x="7283565" y="253714"/>
            <a:ext cx="2399342" cy="3369438"/>
          </a:xfrm>
          <a:custGeom>
            <a:rect b="b" l="l" r="r" t="t"/>
            <a:pathLst>
              <a:path extrusionOk="0" h="69730" w="49654">
                <a:moveTo>
                  <a:pt x="22743" y="63395"/>
                </a:moveTo>
                <a:lnTo>
                  <a:pt x="23220" y="63133"/>
                </a:lnTo>
                <a:lnTo>
                  <a:pt x="24006" y="62490"/>
                </a:lnTo>
                <a:lnTo>
                  <a:pt x="24649" y="61704"/>
                </a:lnTo>
                <a:lnTo>
                  <a:pt x="25173" y="60823"/>
                </a:lnTo>
                <a:lnTo>
                  <a:pt x="25387" y="60346"/>
                </a:lnTo>
                <a:lnTo>
                  <a:pt x="25411" y="60132"/>
                </a:lnTo>
                <a:lnTo>
                  <a:pt x="25530" y="59942"/>
                </a:lnTo>
                <a:lnTo>
                  <a:pt x="25673" y="59299"/>
                </a:lnTo>
                <a:lnTo>
                  <a:pt x="25673" y="57608"/>
                </a:lnTo>
                <a:lnTo>
                  <a:pt x="25696" y="57227"/>
                </a:lnTo>
                <a:lnTo>
                  <a:pt x="25554" y="56846"/>
                </a:lnTo>
                <a:lnTo>
                  <a:pt x="25101" y="56274"/>
                </a:lnTo>
                <a:lnTo>
                  <a:pt x="24482" y="55917"/>
                </a:lnTo>
                <a:lnTo>
                  <a:pt x="23791" y="55750"/>
                </a:lnTo>
                <a:lnTo>
                  <a:pt x="23410" y="55703"/>
                </a:lnTo>
                <a:lnTo>
                  <a:pt x="22053" y="55560"/>
                </a:lnTo>
                <a:lnTo>
                  <a:pt x="19409" y="55060"/>
                </a:lnTo>
                <a:lnTo>
                  <a:pt x="18100" y="54702"/>
                </a:lnTo>
                <a:lnTo>
                  <a:pt x="17647" y="54583"/>
                </a:lnTo>
                <a:lnTo>
                  <a:pt x="16766" y="54440"/>
                </a:lnTo>
                <a:lnTo>
                  <a:pt x="15909" y="54488"/>
                </a:lnTo>
                <a:lnTo>
                  <a:pt x="15051" y="54726"/>
                </a:lnTo>
                <a:lnTo>
                  <a:pt x="14647" y="54964"/>
                </a:lnTo>
                <a:lnTo>
                  <a:pt x="14075" y="55298"/>
                </a:lnTo>
                <a:lnTo>
                  <a:pt x="12003" y="56941"/>
                </a:lnTo>
                <a:lnTo>
                  <a:pt x="11479" y="57251"/>
                </a:lnTo>
                <a:lnTo>
                  <a:pt x="11074" y="57489"/>
                </a:lnTo>
                <a:lnTo>
                  <a:pt x="10241" y="57846"/>
                </a:lnTo>
                <a:lnTo>
                  <a:pt x="9407" y="58013"/>
                </a:lnTo>
                <a:lnTo>
                  <a:pt x="8502" y="57917"/>
                </a:lnTo>
                <a:lnTo>
                  <a:pt x="8050" y="57751"/>
                </a:lnTo>
                <a:lnTo>
                  <a:pt x="7788" y="57608"/>
                </a:lnTo>
                <a:lnTo>
                  <a:pt x="7383" y="57227"/>
                </a:lnTo>
                <a:lnTo>
                  <a:pt x="7193" y="56989"/>
                </a:lnTo>
                <a:lnTo>
                  <a:pt x="7074" y="56631"/>
                </a:lnTo>
                <a:lnTo>
                  <a:pt x="7145" y="56131"/>
                </a:lnTo>
                <a:lnTo>
                  <a:pt x="7693" y="55607"/>
                </a:lnTo>
                <a:lnTo>
                  <a:pt x="8169" y="55369"/>
                </a:lnTo>
                <a:lnTo>
                  <a:pt x="8860" y="55060"/>
                </a:lnTo>
                <a:lnTo>
                  <a:pt x="10336" y="54631"/>
                </a:lnTo>
                <a:lnTo>
                  <a:pt x="11027" y="54345"/>
                </a:lnTo>
                <a:lnTo>
                  <a:pt x="11313" y="54202"/>
                </a:lnTo>
                <a:lnTo>
                  <a:pt x="11646" y="53869"/>
                </a:lnTo>
                <a:lnTo>
                  <a:pt x="11717" y="53512"/>
                </a:lnTo>
                <a:lnTo>
                  <a:pt x="11527" y="53107"/>
                </a:lnTo>
                <a:lnTo>
                  <a:pt x="11313" y="52869"/>
                </a:lnTo>
                <a:lnTo>
                  <a:pt x="9955" y="53274"/>
                </a:lnTo>
                <a:lnTo>
                  <a:pt x="7978" y="53917"/>
                </a:lnTo>
                <a:lnTo>
                  <a:pt x="7383" y="54059"/>
                </a:lnTo>
                <a:lnTo>
                  <a:pt x="6240" y="54059"/>
                </a:lnTo>
                <a:lnTo>
                  <a:pt x="5668" y="53869"/>
                </a:lnTo>
                <a:lnTo>
                  <a:pt x="5430" y="53797"/>
                </a:lnTo>
                <a:lnTo>
                  <a:pt x="5097" y="53631"/>
                </a:lnTo>
                <a:lnTo>
                  <a:pt x="4930" y="53440"/>
                </a:lnTo>
                <a:lnTo>
                  <a:pt x="4883" y="53297"/>
                </a:lnTo>
                <a:lnTo>
                  <a:pt x="4883" y="53155"/>
                </a:lnTo>
                <a:lnTo>
                  <a:pt x="4954" y="52893"/>
                </a:lnTo>
                <a:lnTo>
                  <a:pt x="5216" y="52607"/>
                </a:lnTo>
                <a:lnTo>
                  <a:pt x="5407" y="52440"/>
                </a:lnTo>
                <a:lnTo>
                  <a:pt x="5883" y="52250"/>
                </a:lnTo>
                <a:lnTo>
                  <a:pt x="7455" y="51821"/>
                </a:lnTo>
                <a:lnTo>
                  <a:pt x="8264" y="51511"/>
                </a:lnTo>
                <a:lnTo>
                  <a:pt x="8383" y="51368"/>
                </a:lnTo>
                <a:lnTo>
                  <a:pt x="8431" y="51202"/>
                </a:lnTo>
                <a:lnTo>
                  <a:pt x="8264" y="50916"/>
                </a:lnTo>
                <a:lnTo>
                  <a:pt x="7836" y="50583"/>
                </a:lnTo>
                <a:lnTo>
                  <a:pt x="7550" y="50344"/>
                </a:lnTo>
                <a:lnTo>
                  <a:pt x="6502" y="49582"/>
                </a:lnTo>
                <a:lnTo>
                  <a:pt x="2620" y="46677"/>
                </a:lnTo>
                <a:lnTo>
                  <a:pt x="1025" y="45320"/>
                </a:lnTo>
                <a:lnTo>
                  <a:pt x="334" y="44629"/>
                </a:lnTo>
                <a:lnTo>
                  <a:pt x="191" y="44391"/>
                </a:lnTo>
                <a:lnTo>
                  <a:pt x="72" y="44105"/>
                </a:lnTo>
                <a:lnTo>
                  <a:pt x="1" y="43605"/>
                </a:lnTo>
                <a:lnTo>
                  <a:pt x="167" y="43224"/>
                </a:lnTo>
                <a:lnTo>
                  <a:pt x="596" y="42914"/>
                </a:lnTo>
                <a:lnTo>
                  <a:pt x="906" y="42795"/>
                </a:lnTo>
                <a:lnTo>
                  <a:pt x="1382" y="42676"/>
                </a:lnTo>
                <a:lnTo>
                  <a:pt x="2334" y="42652"/>
                </a:lnTo>
                <a:lnTo>
                  <a:pt x="3716" y="42938"/>
                </a:lnTo>
                <a:lnTo>
                  <a:pt x="4621" y="43224"/>
                </a:lnTo>
                <a:lnTo>
                  <a:pt x="5264" y="43438"/>
                </a:lnTo>
                <a:lnTo>
                  <a:pt x="6454" y="44010"/>
                </a:lnTo>
                <a:lnTo>
                  <a:pt x="8145" y="45081"/>
                </a:lnTo>
                <a:lnTo>
                  <a:pt x="9241" y="45844"/>
                </a:lnTo>
                <a:lnTo>
                  <a:pt x="10193" y="46582"/>
                </a:lnTo>
                <a:lnTo>
                  <a:pt x="13765" y="49511"/>
                </a:lnTo>
                <a:lnTo>
                  <a:pt x="15694" y="51011"/>
                </a:lnTo>
                <a:lnTo>
                  <a:pt x="16052" y="51226"/>
                </a:lnTo>
                <a:lnTo>
                  <a:pt x="16742" y="51321"/>
                </a:lnTo>
                <a:lnTo>
                  <a:pt x="19290" y="51273"/>
                </a:lnTo>
                <a:lnTo>
                  <a:pt x="20695" y="51130"/>
                </a:lnTo>
                <a:lnTo>
                  <a:pt x="21005" y="50987"/>
                </a:lnTo>
                <a:lnTo>
                  <a:pt x="21243" y="50773"/>
                </a:lnTo>
                <a:lnTo>
                  <a:pt x="21481" y="50249"/>
                </a:lnTo>
                <a:lnTo>
                  <a:pt x="21434" y="49654"/>
                </a:lnTo>
                <a:lnTo>
                  <a:pt x="21100" y="49130"/>
                </a:lnTo>
                <a:lnTo>
                  <a:pt x="20815" y="48916"/>
                </a:lnTo>
                <a:lnTo>
                  <a:pt x="18671" y="47511"/>
                </a:lnTo>
                <a:lnTo>
                  <a:pt x="16480" y="46201"/>
                </a:lnTo>
                <a:lnTo>
                  <a:pt x="15647" y="45724"/>
                </a:lnTo>
                <a:lnTo>
                  <a:pt x="14956" y="45320"/>
                </a:lnTo>
                <a:lnTo>
                  <a:pt x="14170" y="44581"/>
                </a:lnTo>
                <a:lnTo>
                  <a:pt x="13408" y="43843"/>
                </a:lnTo>
                <a:lnTo>
                  <a:pt x="13218" y="43605"/>
                </a:lnTo>
                <a:lnTo>
                  <a:pt x="12956" y="43105"/>
                </a:lnTo>
                <a:lnTo>
                  <a:pt x="12860" y="42843"/>
                </a:lnTo>
                <a:lnTo>
                  <a:pt x="12789" y="42533"/>
                </a:lnTo>
                <a:lnTo>
                  <a:pt x="12765" y="41962"/>
                </a:lnTo>
                <a:lnTo>
                  <a:pt x="12860" y="41438"/>
                </a:lnTo>
                <a:lnTo>
                  <a:pt x="13075" y="40962"/>
                </a:lnTo>
                <a:lnTo>
                  <a:pt x="13432" y="40604"/>
                </a:lnTo>
                <a:lnTo>
                  <a:pt x="13861" y="40319"/>
                </a:lnTo>
                <a:lnTo>
                  <a:pt x="14385" y="40152"/>
                </a:lnTo>
                <a:lnTo>
                  <a:pt x="14956" y="40104"/>
                </a:lnTo>
                <a:lnTo>
                  <a:pt x="15290" y="40128"/>
                </a:lnTo>
                <a:lnTo>
                  <a:pt x="15742" y="40223"/>
                </a:lnTo>
                <a:lnTo>
                  <a:pt x="16647" y="40509"/>
                </a:lnTo>
                <a:lnTo>
                  <a:pt x="17909" y="41104"/>
                </a:lnTo>
                <a:lnTo>
                  <a:pt x="18695" y="41581"/>
                </a:lnTo>
                <a:lnTo>
                  <a:pt x="20124" y="42748"/>
                </a:lnTo>
                <a:lnTo>
                  <a:pt x="21886" y="44272"/>
                </a:lnTo>
                <a:lnTo>
                  <a:pt x="22529" y="44915"/>
                </a:lnTo>
                <a:lnTo>
                  <a:pt x="23625" y="46367"/>
                </a:lnTo>
                <a:lnTo>
                  <a:pt x="24077" y="47153"/>
                </a:lnTo>
                <a:lnTo>
                  <a:pt x="24720" y="48177"/>
                </a:lnTo>
                <a:lnTo>
                  <a:pt x="26149" y="50082"/>
                </a:lnTo>
                <a:lnTo>
                  <a:pt x="26982" y="50940"/>
                </a:lnTo>
                <a:lnTo>
                  <a:pt x="27411" y="51345"/>
                </a:lnTo>
                <a:lnTo>
                  <a:pt x="28316" y="52011"/>
                </a:lnTo>
                <a:lnTo>
                  <a:pt x="29269" y="52512"/>
                </a:lnTo>
                <a:lnTo>
                  <a:pt x="30245" y="52869"/>
                </a:lnTo>
                <a:lnTo>
                  <a:pt x="31793" y="53178"/>
                </a:lnTo>
                <a:lnTo>
                  <a:pt x="33912" y="53250"/>
                </a:lnTo>
                <a:lnTo>
                  <a:pt x="35032" y="53155"/>
                </a:lnTo>
                <a:lnTo>
                  <a:pt x="35246" y="53107"/>
                </a:lnTo>
                <a:lnTo>
                  <a:pt x="35603" y="52964"/>
                </a:lnTo>
                <a:lnTo>
                  <a:pt x="35889" y="52702"/>
                </a:lnTo>
                <a:lnTo>
                  <a:pt x="36080" y="52392"/>
                </a:lnTo>
                <a:lnTo>
                  <a:pt x="36199" y="51845"/>
                </a:lnTo>
                <a:lnTo>
                  <a:pt x="35961" y="51011"/>
                </a:lnTo>
                <a:lnTo>
                  <a:pt x="35651" y="50630"/>
                </a:lnTo>
                <a:lnTo>
                  <a:pt x="34698" y="49559"/>
                </a:lnTo>
                <a:lnTo>
                  <a:pt x="33793" y="48439"/>
                </a:lnTo>
                <a:lnTo>
                  <a:pt x="33555" y="48058"/>
                </a:lnTo>
                <a:lnTo>
                  <a:pt x="33222" y="47749"/>
                </a:lnTo>
                <a:lnTo>
                  <a:pt x="32079" y="46439"/>
                </a:lnTo>
                <a:lnTo>
                  <a:pt x="30078" y="43629"/>
                </a:lnTo>
                <a:lnTo>
                  <a:pt x="29245" y="42128"/>
                </a:lnTo>
                <a:lnTo>
                  <a:pt x="28602" y="41033"/>
                </a:lnTo>
                <a:lnTo>
                  <a:pt x="27506" y="39580"/>
                </a:lnTo>
                <a:lnTo>
                  <a:pt x="26697" y="38699"/>
                </a:lnTo>
                <a:lnTo>
                  <a:pt x="25792" y="37913"/>
                </a:lnTo>
                <a:lnTo>
                  <a:pt x="24839" y="37223"/>
                </a:lnTo>
                <a:lnTo>
                  <a:pt x="23791" y="36627"/>
                </a:lnTo>
                <a:lnTo>
                  <a:pt x="22648" y="36103"/>
                </a:lnTo>
                <a:lnTo>
                  <a:pt x="22053" y="35889"/>
                </a:lnTo>
                <a:lnTo>
                  <a:pt x="21219" y="35556"/>
                </a:lnTo>
                <a:lnTo>
                  <a:pt x="20362" y="35222"/>
                </a:lnTo>
                <a:lnTo>
                  <a:pt x="19933" y="34984"/>
                </a:lnTo>
                <a:lnTo>
                  <a:pt x="19433" y="34889"/>
                </a:lnTo>
                <a:lnTo>
                  <a:pt x="18528" y="34722"/>
                </a:lnTo>
                <a:lnTo>
                  <a:pt x="16266" y="34032"/>
                </a:lnTo>
                <a:lnTo>
                  <a:pt x="15766" y="33936"/>
                </a:lnTo>
                <a:lnTo>
                  <a:pt x="15051" y="33746"/>
                </a:lnTo>
                <a:lnTo>
                  <a:pt x="14027" y="33341"/>
                </a:lnTo>
                <a:lnTo>
                  <a:pt x="13384" y="32984"/>
                </a:lnTo>
                <a:lnTo>
                  <a:pt x="13099" y="32746"/>
                </a:lnTo>
                <a:lnTo>
                  <a:pt x="12765" y="32412"/>
                </a:lnTo>
                <a:lnTo>
                  <a:pt x="12432" y="32103"/>
                </a:lnTo>
                <a:lnTo>
                  <a:pt x="12146" y="31745"/>
                </a:lnTo>
                <a:lnTo>
                  <a:pt x="11717" y="30960"/>
                </a:lnTo>
                <a:lnTo>
                  <a:pt x="11527" y="30126"/>
                </a:lnTo>
                <a:lnTo>
                  <a:pt x="11622" y="29269"/>
                </a:lnTo>
                <a:lnTo>
                  <a:pt x="11789" y="28792"/>
                </a:lnTo>
                <a:lnTo>
                  <a:pt x="12051" y="28459"/>
                </a:lnTo>
                <a:lnTo>
                  <a:pt x="12408" y="28149"/>
                </a:lnTo>
                <a:lnTo>
                  <a:pt x="12884" y="27983"/>
                </a:lnTo>
                <a:lnTo>
                  <a:pt x="13837" y="27887"/>
                </a:lnTo>
                <a:lnTo>
                  <a:pt x="15242" y="28126"/>
                </a:lnTo>
                <a:lnTo>
                  <a:pt x="16171" y="28411"/>
                </a:lnTo>
                <a:lnTo>
                  <a:pt x="16456" y="28554"/>
                </a:lnTo>
                <a:lnTo>
                  <a:pt x="16909" y="28769"/>
                </a:lnTo>
                <a:lnTo>
                  <a:pt x="17171" y="28769"/>
                </a:lnTo>
                <a:lnTo>
                  <a:pt x="17290" y="28673"/>
                </a:lnTo>
                <a:lnTo>
                  <a:pt x="17385" y="28530"/>
                </a:lnTo>
                <a:lnTo>
                  <a:pt x="17409" y="28245"/>
                </a:lnTo>
                <a:lnTo>
                  <a:pt x="17219" y="27745"/>
                </a:lnTo>
                <a:lnTo>
                  <a:pt x="17099" y="27411"/>
                </a:lnTo>
                <a:lnTo>
                  <a:pt x="17004" y="27149"/>
                </a:lnTo>
                <a:lnTo>
                  <a:pt x="16861" y="26911"/>
                </a:lnTo>
                <a:lnTo>
                  <a:pt x="16623" y="26530"/>
                </a:lnTo>
                <a:lnTo>
                  <a:pt x="15980" y="25982"/>
                </a:lnTo>
                <a:lnTo>
                  <a:pt x="15575" y="25792"/>
                </a:lnTo>
                <a:lnTo>
                  <a:pt x="15075" y="25577"/>
                </a:lnTo>
                <a:lnTo>
                  <a:pt x="14194" y="25006"/>
                </a:lnTo>
                <a:lnTo>
                  <a:pt x="13003" y="23982"/>
                </a:lnTo>
                <a:lnTo>
                  <a:pt x="12265" y="23220"/>
                </a:lnTo>
                <a:lnTo>
                  <a:pt x="12003" y="22934"/>
                </a:lnTo>
                <a:lnTo>
                  <a:pt x="11646" y="22267"/>
                </a:lnTo>
                <a:lnTo>
                  <a:pt x="11503" y="21910"/>
                </a:lnTo>
                <a:lnTo>
                  <a:pt x="11336" y="21458"/>
                </a:lnTo>
                <a:lnTo>
                  <a:pt x="11360" y="20815"/>
                </a:lnTo>
                <a:lnTo>
                  <a:pt x="11551" y="20410"/>
                </a:lnTo>
                <a:lnTo>
                  <a:pt x="11694" y="20195"/>
                </a:lnTo>
                <a:lnTo>
                  <a:pt x="11884" y="20029"/>
                </a:lnTo>
                <a:lnTo>
                  <a:pt x="12265" y="19767"/>
                </a:lnTo>
                <a:lnTo>
                  <a:pt x="12718" y="19648"/>
                </a:lnTo>
                <a:lnTo>
                  <a:pt x="13194" y="19648"/>
                </a:lnTo>
                <a:lnTo>
                  <a:pt x="13432" y="19695"/>
                </a:lnTo>
                <a:lnTo>
                  <a:pt x="13884" y="19814"/>
                </a:lnTo>
                <a:lnTo>
                  <a:pt x="14742" y="20148"/>
                </a:lnTo>
                <a:lnTo>
                  <a:pt x="15909" y="20815"/>
                </a:lnTo>
                <a:lnTo>
                  <a:pt x="16647" y="21362"/>
                </a:lnTo>
                <a:lnTo>
                  <a:pt x="17219" y="21862"/>
                </a:lnTo>
                <a:lnTo>
                  <a:pt x="18219" y="22934"/>
                </a:lnTo>
                <a:lnTo>
                  <a:pt x="18624" y="23553"/>
                </a:lnTo>
                <a:lnTo>
                  <a:pt x="18909" y="24101"/>
                </a:lnTo>
                <a:lnTo>
                  <a:pt x="19195" y="24625"/>
                </a:lnTo>
                <a:lnTo>
                  <a:pt x="19505" y="25220"/>
                </a:lnTo>
                <a:lnTo>
                  <a:pt x="20029" y="26435"/>
                </a:lnTo>
                <a:lnTo>
                  <a:pt x="20576" y="28340"/>
                </a:lnTo>
                <a:lnTo>
                  <a:pt x="20838" y="29650"/>
                </a:lnTo>
                <a:lnTo>
                  <a:pt x="20862" y="29983"/>
                </a:lnTo>
                <a:lnTo>
                  <a:pt x="20934" y="30293"/>
                </a:lnTo>
                <a:lnTo>
                  <a:pt x="20981" y="30602"/>
                </a:lnTo>
                <a:lnTo>
                  <a:pt x="21219" y="31055"/>
                </a:lnTo>
                <a:lnTo>
                  <a:pt x="21815" y="31507"/>
                </a:lnTo>
                <a:lnTo>
                  <a:pt x="22267" y="31769"/>
                </a:lnTo>
                <a:lnTo>
                  <a:pt x="22458" y="31888"/>
                </a:lnTo>
                <a:lnTo>
                  <a:pt x="22601" y="32031"/>
                </a:lnTo>
                <a:lnTo>
                  <a:pt x="23768" y="32888"/>
                </a:lnTo>
                <a:lnTo>
                  <a:pt x="26173" y="34555"/>
                </a:lnTo>
                <a:lnTo>
                  <a:pt x="27411" y="35294"/>
                </a:lnTo>
                <a:lnTo>
                  <a:pt x="27649" y="35460"/>
                </a:lnTo>
                <a:lnTo>
                  <a:pt x="28030" y="35603"/>
                </a:lnTo>
                <a:lnTo>
                  <a:pt x="28197" y="35389"/>
                </a:lnTo>
                <a:lnTo>
                  <a:pt x="28221" y="35103"/>
                </a:lnTo>
                <a:lnTo>
                  <a:pt x="28126" y="34627"/>
                </a:lnTo>
                <a:lnTo>
                  <a:pt x="27887" y="34222"/>
                </a:lnTo>
                <a:lnTo>
                  <a:pt x="27316" y="33031"/>
                </a:lnTo>
                <a:lnTo>
                  <a:pt x="26816" y="31817"/>
                </a:lnTo>
                <a:lnTo>
                  <a:pt x="26697" y="31388"/>
                </a:lnTo>
                <a:lnTo>
                  <a:pt x="26292" y="30650"/>
                </a:lnTo>
                <a:lnTo>
                  <a:pt x="26054" y="30293"/>
                </a:lnTo>
                <a:lnTo>
                  <a:pt x="24768" y="27983"/>
                </a:lnTo>
                <a:lnTo>
                  <a:pt x="22648" y="24649"/>
                </a:lnTo>
                <a:lnTo>
                  <a:pt x="21124" y="22505"/>
                </a:lnTo>
                <a:lnTo>
                  <a:pt x="20291" y="21458"/>
                </a:lnTo>
                <a:lnTo>
                  <a:pt x="19981" y="21005"/>
                </a:lnTo>
                <a:lnTo>
                  <a:pt x="19171" y="20243"/>
                </a:lnTo>
                <a:lnTo>
                  <a:pt x="18766" y="19862"/>
                </a:lnTo>
                <a:lnTo>
                  <a:pt x="18600" y="19719"/>
                </a:lnTo>
                <a:lnTo>
                  <a:pt x="18433" y="19552"/>
                </a:lnTo>
                <a:lnTo>
                  <a:pt x="18171" y="19290"/>
                </a:lnTo>
                <a:lnTo>
                  <a:pt x="17671" y="18862"/>
                </a:lnTo>
                <a:lnTo>
                  <a:pt x="17361" y="18695"/>
                </a:lnTo>
                <a:lnTo>
                  <a:pt x="16742" y="18266"/>
                </a:lnTo>
                <a:lnTo>
                  <a:pt x="15480" y="17552"/>
                </a:lnTo>
                <a:lnTo>
                  <a:pt x="14170" y="16933"/>
                </a:lnTo>
                <a:lnTo>
                  <a:pt x="12813" y="16409"/>
                </a:lnTo>
                <a:lnTo>
                  <a:pt x="12098" y="16218"/>
                </a:lnTo>
                <a:lnTo>
                  <a:pt x="11527" y="16052"/>
                </a:lnTo>
                <a:lnTo>
                  <a:pt x="10408" y="15623"/>
                </a:lnTo>
                <a:lnTo>
                  <a:pt x="9360" y="15075"/>
                </a:lnTo>
                <a:lnTo>
                  <a:pt x="8407" y="14361"/>
                </a:lnTo>
                <a:lnTo>
                  <a:pt x="7978" y="13908"/>
                </a:lnTo>
                <a:lnTo>
                  <a:pt x="7669" y="13599"/>
                </a:lnTo>
                <a:lnTo>
                  <a:pt x="7240" y="12932"/>
                </a:lnTo>
                <a:lnTo>
                  <a:pt x="7002" y="12289"/>
                </a:lnTo>
                <a:lnTo>
                  <a:pt x="6978" y="11694"/>
                </a:lnTo>
                <a:lnTo>
                  <a:pt x="7121" y="11122"/>
                </a:lnTo>
                <a:lnTo>
                  <a:pt x="7478" y="10622"/>
                </a:lnTo>
                <a:lnTo>
                  <a:pt x="8002" y="10193"/>
                </a:lnTo>
                <a:lnTo>
                  <a:pt x="8693" y="9836"/>
                </a:lnTo>
                <a:lnTo>
                  <a:pt x="9122" y="9693"/>
                </a:lnTo>
                <a:lnTo>
                  <a:pt x="9646" y="9646"/>
                </a:lnTo>
                <a:lnTo>
                  <a:pt x="10146" y="9669"/>
                </a:lnTo>
                <a:lnTo>
                  <a:pt x="10765" y="9765"/>
                </a:lnTo>
                <a:lnTo>
                  <a:pt x="11360" y="9931"/>
                </a:lnTo>
                <a:lnTo>
                  <a:pt x="11836" y="10074"/>
                </a:lnTo>
                <a:lnTo>
                  <a:pt x="12289" y="10217"/>
                </a:lnTo>
                <a:lnTo>
                  <a:pt x="12956" y="10503"/>
                </a:lnTo>
                <a:lnTo>
                  <a:pt x="14194" y="11194"/>
                </a:lnTo>
                <a:lnTo>
                  <a:pt x="14742" y="11646"/>
                </a:lnTo>
                <a:lnTo>
                  <a:pt x="17409" y="14170"/>
                </a:lnTo>
                <a:lnTo>
                  <a:pt x="20076" y="16671"/>
                </a:lnTo>
                <a:lnTo>
                  <a:pt x="21100" y="17766"/>
                </a:lnTo>
                <a:lnTo>
                  <a:pt x="22029" y="18909"/>
                </a:lnTo>
                <a:lnTo>
                  <a:pt x="22172" y="19052"/>
                </a:lnTo>
                <a:lnTo>
                  <a:pt x="22386" y="19195"/>
                </a:lnTo>
                <a:lnTo>
                  <a:pt x="22601" y="19195"/>
                </a:lnTo>
                <a:lnTo>
                  <a:pt x="22791" y="19029"/>
                </a:lnTo>
                <a:lnTo>
                  <a:pt x="22910" y="18862"/>
                </a:lnTo>
                <a:lnTo>
                  <a:pt x="23386" y="18028"/>
                </a:lnTo>
                <a:lnTo>
                  <a:pt x="23791" y="17171"/>
                </a:lnTo>
                <a:lnTo>
                  <a:pt x="23982" y="16814"/>
                </a:lnTo>
                <a:lnTo>
                  <a:pt x="24053" y="16409"/>
                </a:lnTo>
                <a:lnTo>
                  <a:pt x="24244" y="15671"/>
                </a:lnTo>
                <a:lnTo>
                  <a:pt x="24458" y="14194"/>
                </a:lnTo>
                <a:lnTo>
                  <a:pt x="24553" y="12742"/>
                </a:lnTo>
                <a:lnTo>
                  <a:pt x="24530" y="11313"/>
                </a:lnTo>
                <a:lnTo>
                  <a:pt x="24291" y="9146"/>
                </a:lnTo>
                <a:lnTo>
                  <a:pt x="23648" y="6288"/>
                </a:lnTo>
                <a:lnTo>
                  <a:pt x="23220" y="4883"/>
                </a:lnTo>
                <a:lnTo>
                  <a:pt x="23029" y="4335"/>
                </a:lnTo>
                <a:lnTo>
                  <a:pt x="22863" y="3787"/>
                </a:lnTo>
                <a:lnTo>
                  <a:pt x="22672" y="3121"/>
                </a:lnTo>
                <a:lnTo>
                  <a:pt x="22458" y="2478"/>
                </a:lnTo>
                <a:lnTo>
                  <a:pt x="22458" y="2097"/>
                </a:lnTo>
                <a:lnTo>
                  <a:pt x="22577" y="1382"/>
                </a:lnTo>
                <a:lnTo>
                  <a:pt x="22863" y="763"/>
                </a:lnTo>
                <a:lnTo>
                  <a:pt x="23363" y="287"/>
                </a:lnTo>
                <a:lnTo>
                  <a:pt x="23720" y="96"/>
                </a:lnTo>
                <a:lnTo>
                  <a:pt x="24006" y="1"/>
                </a:lnTo>
                <a:lnTo>
                  <a:pt x="24601" y="72"/>
                </a:lnTo>
                <a:lnTo>
                  <a:pt x="25244" y="406"/>
                </a:lnTo>
                <a:lnTo>
                  <a:pt x="25839" y="977"/>
                </a:lnTo>
                <a:lnTo>
                  <a:pt x="26101" y="1358"/>
                </a:lnTo>
                <a:lnTo>
                  <a:pt x="26625" y="2192"/>
                </a:lnTo>
                <a:lnTo>
                  <a:pt x="27435" y="3906"/>
                </a:lnTo>
                <a:lnTo>
                  <a:pt x="27983" y="5716"/>
                </a:lnTo>
                <a:lnTo>
                  <a:pt x="28221" y="7621"/>
                </a:lnTo>
                <a:lnTo>
                  <a:pt x="28221" y="8598"/>
                </a:lnTo>
                <a:lnTo>
                  <a:pt x="28126" y="10193"/>
                </a:lnTo>
                <a:lnTo>
                  <a:pt x="27697" y="13313"/>
                </a:lnTo>
                <a:lnTo>
                  <a:pt x="27316" y="14861"/>
                </a:lnTo>
                <a:lnTo>
                  <a:pt x="27244" y="15123"/>
                </a:lnTo>
                <a:lnTo>
                  <a:pt x="27244" y="15575"/>
                </a:lnTo>
                <a:lnTo>
                  <a:pt x="27435" y="15909"/>
                </a:lnTo>
                <a:lnTo>
                  <a:pt x="27792" y="16171"/>
                </a:lnTo>
                <a:lnTo>
                  <a:pt x="28030" y="16266"/>
                </a:lnTo>
                <a:lnTo>
                  <a:pt x="28292" y="16338"/>
                </a:lnTo>
                <a:lnTo>
                  <a:pt x="28769" y="16314"/>
                </a:lnTo>
                <a:lnTo>
                  <a:pt x="29150" y="16123"/>
                </a:lnTo>
                <a:lnTo>
                  <a:pt x="29435" y="15766"/>
                </a:lnTo>
                <a:lnTo>
                  <a:pt x="29554" y="15504"/>
                </a:lnTo>
                <a:lnTo>
                  <a:pt x="29721" y="14885"/>
                </a:lnTo>
                <a:lnTo>
                  <a:pt x="29816" y="13575"/>
                </a:lnTo>
                <a:lnTo>
                  <a:pt x="29888" y="12932"/>
                </a:lnTo>
                <a:lnTo>
                  <a:pt x="29959" y="12337"/>
                </a:lnTo>
                <a:lnTo>
                  <a:pt x="30150" y="11432"/>
                </a:lnTo>
                <a:lnTo>
                  <a:pt x="30459" y="10908"/>
                </a:lnTo>
                <a:lnTo>
                  <a:pt x="30698" y="10670"/>
                </a:lnTo>
                <a:lnTo>
                  <a:pt x="30864" y="10551"/>
                </a:lnTo>
                <a:lnTo>
                  <a:pt x="31483" y="10265"/>
                </a:lnTo>
                <a:lnTo>
                  <a:pt x="32245" y="10074"/>
                </a:lnTo>
                <a:lnTo>
                  <a:pt x="32746" y="10122"/>
                </a:lnTo>
                <a:lnTo>
                  <a:pt x="32984" y="10265"/>
                </a:lnTo>
                <a:lnTo>
                  <a:pt x="33055" y="10408"/>
                </a:lnTo>
                <a:lnTo>
                  <a:pt x="33127" y="10622"/>
                </a:lnTo>
                <a:lnTo>
                  <a:pt x="33174" y="11051"/>
                </a:lnTo>
                <a:lnTo>
                  <a:pt x="33079" y="11694"/>
                </a:lnTo>
                <a:lnTo>
                  <a:pt x="32865" y="12122"/>
                </a:lnTo>
                <a:lnTo>
                  <a:pt x="32626" y="12408"/>
                </a:lnTo>
                <a:lnTo>
                  <a:pt x="32126" y="12956"/>
                </a:lnTo>
                <a:lnTo>
                  <a:pt x="31960" y="13289"/>
                </a:lnTo>
                <a:lnTo>
                  <a:pt x="31960" y="13599"/>
                </a:lnTo>
                <a:lnTo>
                  <a:pt x="32079" y="14028"/>
                </a:lnTo>
                <a:lnTo>
                  <a:pt x="32317" y="14218"/>
                </a:lnTo>
                <a:lnTo>
                  <a:pt x="32722" y="14218"/>
                </a:lnTo>
                <a:lnTo>
                  <a:pt x="32984" y="14123"/>
                </a:lnTo>
                <a:lnTo>
                  <a:pt x="33389" y="13932"/>
                </a:lnTo>
                <a:lnTo>
                  <a:pt x="33936" y="13289"/>
                </a:lnTo>
                <a:lnTo>
                  <a:pt x="34151" y="12908"/>
                </a:lnTo>
                <a:lnTo>
                  <a:pt x="34484" y="12218"/>
                </a:lnTo>
                <a:lnTo>
                  <a:pt x="34937" y="10765"/>
                </a:lnTo>
                <a:lnTo>
                  <a:pt x="35175" y="10027"/>
                </a:lnTo>
                <a:lnTo>
                  <a:pt x="35389" y="9503"/>
                </a:lnTo>
                <a:lnTo>
                  <a:pt x="35865" y="8836"/>
                </a:lnTo>
                <a:lnTo>
                  <a:pt x="36389" y="8598"/>
                </a:lnTo>
                <a:lnTo>
                  <a:pt x="36723" y="8550"/>
                </a:lnTo>
                <a:lnTo>
                  <a:pt x="36889" y="8622"/>
                </a:lnTo>
                <a:lnTo>
                  <a:pt x="37199" y="8812"/>
                </a:lnTo>
                <a:lnTo>
                  <a:pt x="37508" y="9241"/>
                </a:lnTo>
                <a:lnTo>
                  <a:pt x="37723" y="10336"/>
                </a:lnTo>
                <a:lnTo>
                  <a:pt x="37699" y="10908"/>
                </a:lnTo>
                <a:lnTo>
                  <a:pt x="37580" y="11598"/>
                </a:lnTo>
                <a:lnTo>
                  <a:pt x="36961" y="13265"/>
                </a:lnTo>
                <a:lnTo>
                  <a:pt x="36008" y="15052"/>
                </a:lnTo>
                <a:lnTo>
                  <a:pt x="34889" y="16671"/>
                </a:lnTo>
                <a:lnTo>
                  <a:pt x="34341" y="17338"/>
                </a:lnTo>
                <a:lnTo>
                  <a:pt x="33865" y="17790"/>
                </a:lnTo>
                <a:lnTo>
                  <a:pt x="32769" y="18528"/>
                </a:lnTo>
                <a:lnTo>
                  <a:pt x="31602" y="19052"/>
                </a:lnTo>
                <a:lnTo>
                  <a:pt x="30316" y="19314"/>
                </a:lnTo>
                <a:lnTo>
                  <a:pt x="29626" y="19338"/>
                </a:lnTo>
                <a:lnTo>
                  <a:pt x="28911" y="19338"/>
                </a:lnTo>
                <a:lnTo>
                  <a:pt x="27864" y="19076"/>
                </a:lnTo>
                <a:lnTo>
                  <a:pt x="27221" y="18767"/>
                </a:lnTo>
                <a:lnTo>
                  <a:pt x="26935" y="18552"/>
                </a:lnTo>
                <a:lnTo>
                  <a:pt x="26768" y="18433"/>
                </a:lnTo>
                <a:lnTo>
                  <a:pt x="26530" y="18314"/>
                </a:lnTo>
                <a:lnTo>
                  <a:pt x="26339" y="18386"/>
                </a:lnTo>
                <a:lnTo>
                  <a:pt x="26197" y="18624"/>
                </a:lnTo>
                <a:lnTo>
                  <a:pt x="26125" y="18790"/>
                </a:lnTo>
                <a:lnTo>
                  <a:pt x="25673" y="20100"/>
                </a:lnTo>
                <a:lnTo>
                  <a:pt x="25101" y="21386"/>
                </a:lnTo>
                <a:lnTo>
                  <a:pt x="24982" y="21624"/>
                </a:lnTo>
                <a:lnTo>
                  <a:pt x="24911" y="22101"/>
                </a:lnTo>
                <a:lnTo>
                  <a:pt x="24958" y="22553"/>
                </a:lnTo>
                <a:lnTo>
                  <a:pt x="25149" y="23006"/>
                </a:lnTo>
                <a:lnTo>
                  <a:pt x="25292" y="23244"/>
                </a:lnTo>
                <a:lnTo>
                  <a:pt x="26101" y="24411"/>
                </a:lnTo>
                <a:lnTo>
                  <a:pt x="27578" y="26816"/>
                </a:lnTo>
                <a:lnTo>
                  <a:pt x="28245" y="28078"/>
                </a:lnTo>
                <a:lnTo>
                  <a:pt x="29054" y="29554"/>
                </a:lnTo>
                <a:lnTo>
                  <a:pt x="30436" y="32603"/>
                </a:lnTo>
                <a:lnTo>
                  <a:pt x="31055" y="34174"/>
                </a:lnTo>
                <a:lnTo>
                  <a:pt x="31388" y="34984"/>
                </a:lnTo>
                <a:lnTo>
                  <a:pt x="31841" y="35699"/>
                </a:lnTo>
                <a:lnTo>
                  <a:pt x="32126" y="36032"/>
                </a:lnTo>
                <a:lnTo>
                  <a:pt x="32746" y="36461"/>
                </a:lnTo>
                <a:lnTo>
                  <a:pt x="33436" y="36580"/>
                </a:lnTo>
                <a:lnTo>
                  <a:pt x="34174" y="36389"/>
                </a:lnTo>
                <a:lnTo>
                  <a:pt x="34532" y="36151"/>
                </a:lnTo>
                <a:lnTo>
                  <a:pt x="35127" y="35675"/>
                </a:lnTo>
                <a:lnTo>
                  <a:pt x="36103" y="34508"/>
                </a:lnTo>
                <a:lnTo>
                  <a:pt x="36484" y="33841"/>
                </a:lnTo>
                <a:lnTo>
                  <a:pt x="36580" y="33651"/>
                </a:lnTo>
                <a:lnTo>
                  <a:pt x="36627" y="33389"/>
                </a:lnTo>
                <a:lnTo>
                  <a:pt x="36532" y="33222"/>
                </a:lnTo>
                <a:lnTo>
                  <a:pt x="36270" y="33150"/>
                </a:lnTo>
                <a:lnTo>
                  <a:pt x="36080" y="33150"/>
                </a:lnTo>
                <a:lnTo>
                  <a:pt x="35627" y="33127"/>
                </a:lnTo>
                <a:lnTo>
                  <a:pt x="34770" y="32912"/>
                </a:lnTo>
                <a:lnTo>
                  <a:pt x="34008" y="32531"/>
                </a:lnTo>
                <a:lnTo>
                  <a:pt x="33317" y="32007"/>
                </a:lnTo>
                <a:lnTo>
                  <a:pt x="32436" y="31055"/>
                </a:lnTo>
                <a:lnTo>
                  <a:pt x="31650" y="29650"/>
                </a:lnTo>
                <a:lnTo>
                  <a:pt x="31460" y="29007"/>
                </a:lnTo>
                <a:lnTo>
                  <a:pt x="31317" y="28483"/>
                </a:lnTo>
                <a:lnTo>
                  <a:pt x="31341" y="27697"/>
                </a:lnTo>
                <a:lnTo>
                  <a:pt x="31602" y="27244"/>
                </a:lnTo>
                <a:lnTo>
                  <a:pt x="31841" y="27078"/>
                </a:lnTo>
                <a:lnTo>
                  <a:pt x="32079" y="26935"/>
                </a:lnTo>
                <a:lnTo>
                  <a:pt x="32555" y="26935"/>
                </a:lnTo>
                <a:lnTo>
                  <a:pt x="33222" y="27292"/>
                </a:lnTo>
                <a:lnTo>
                  <a:pt x="33627" y="27626"/>
                </a:lnTo>
                <a:lnTo>
                  <a:pt x="34698" y="28602"/>
                </a:lnTo>
                <a:lnTo>
                  <a:pt x="35746" y="29578"/>
                </a:lnTo>
                <a:lnTo>
                  <a:pt x="36056" y="29840"/>
                </a:lnTo>
                <a:lnTo>
                  <a:pt x="36604" y="30102"/>
                </a:lnTo>
                <a:lnTo>
                  <a:pt x="37008" y="30078"/>
                </a:lnTo>
                <a:lnTo>
                  <a:pt x="37223" y="30007"/>
                </a:lnTo>
                <a:lnTo>
                  <a:pt x="37413" y="29888"/>
                </a:lnTo>
                <a:lnTo>
                  <a:pt x="37628" y="29602"/>
                </a:lnTo>
                <a:lnTo>
                  <a:pt x="37747" y="29054"/>
                </a:lnTo>
                <a:lnTo>
                  <a:pt x="37723" y="28650"/>
                </a:lnTo>
                <a:lnTo>
                  <a:pt x="37723" y="28102"/>
                </a:lnTo>
                <a:lnTo>
                  <a:pt x="37580" y="27006"/>
                </a:lnTo>
                <a:lnTo>
                  <a:pt x="37437" y="26482"/>
                </a:lnTo>
                <a:lnTo>
                  <a:pt x="37270" y="25816"/>
                </a:lnTo>
                <a:lnTo>
                  <a:pt x="37199" y="24482"/>
                </a:lnTo>
                <a:lnTo>
                  <a:pt x="37318" y="23815"/>
                </a:lnTo>
                <a:lnTo>
                  <a:pt x="37413" y="23482"/>
                </a:lnTo>
                <a:lnTo>
                  <a:pt x="37675" y="22910"/>
                </a:lnTo>
                <a:lnTo>
                  <a:pt x="38009" y="22482"/>
                </a:lnTo>
                <a:lnTo>
                  <a:pt x="38437" y="22196"/>
                </a:lnTo>
                <a:lnTo>
                  <a:pt x="38914" y="22053"/>
                </a:lnTo>
                <a:lnTo>
                  <a:pt x="39437" y="22053"/>
                </a:lnTo>
                <a:lnTo>
                  <a:pt x="39961" y="22220"/>
                </a:lnTo>
                <a:lnTo>
                  <a:pt x="40509" y="22529"/>
                </a:lnTo>
                <a:lnTo>
                  <a:pt x="40771" y="22744"/>
                </a:lnTo>
                <a:lnTo>
                  <a:pt x="41128" y="23291"/>
                </a:lnTo>
                <a:lnTo>
                  <a:pt x="41652" y="24458"/>
                </a:lnTo>
                <a:lnTo>
                  <a:pt x="42009" y="25673"/>
                </a:lnTo>
                <a:lnTo>
                  <a:pt x="42200" y="26911"/>
                </a:lnTo>
                <a:lnTo>
                  <a:pt x="42200" y="28173"/>
                </a:lnTo>
                <a:lnTo>
                  <a:pt x="42033" y="29412"/>
                </a:lnTo>
                <a:lnTo>
                  <a:pt x="41676" y="30626"/>
                </a:lnTo>
                <a:lnTo>
                  <a:pt x="41152" y="31793"/>
                </a:lnTo>
                <a:lnTo>
                  <a:pt x="40819" y="32341"/>
                </a:lnTo>
                <a:lnTo>
                  <a:pt x="39795" y="33841"/>
                </a:lnTo>
                <a:lnTo>
                  <a:pt x="38247" y="36032"/>
                </a:lnTo>
                <a:lnTo>
                  <a:pt x="37318" y="37580"/>
                </a:lnTo>
                <a:lnTo>
                  <a:pt x="36937" y="38390"/>
                </a:lnTo>
                <a:lnTo>
                  <a:pt x="36508" y="39366"/>
                </a:lnTo>
                <a:lnTo>
                  <a:pt x="35889" y="41319"/>
                </a:lnTo>
                <a:lnTo>
                  <a:pt x="35699" y="42819"/>
                </a:lnTo>
                <a:lnTo>
                  <a:pt x="35699" y="43819"/>
                </a:lnTo>
                <a:lnTo>
                  <a:pt x="35818" y="44819"/>
                </a:lnTo>
                <a:lnTo>
                  <a:pt x="36103" y="45844"/>
                </a:lnTo>
                <a:lnTo>
                  <a:pt x="36294" y="46367"/>
                </a:lnTo>
                <a:lnTo>
                  <a:pt x="36604" y="47082"/>
                </a:lnTo>
                <a:lnTo>
                  <a:pt x="37389" y="48368"/>
                </a:lnTo>
                <a:lnTo>
                  <a:pt x="38342" y="49511"/>
                </a:lnTo>
                <a:lnTo>
                  <a:pt x="39461" y="50535"/>
                </a:lnTo>
                <a:lnTo>
                  <a:pt x="40057" y="51011"/>
                </a:lnTo>
                <a:lnTo>
                  <a:pt x="40319" y="51202"/>
                </a:lnTo>
                <a:lnTo>
                  <a:pt x="40914" y="51392"/>
                </a:lnTo>
                <a:lnTo>
                  <a:pt x="41509" y="51368"/>
                </a:lnTo>
                <a:lnTo>
                  <a:pt x="42105" y="51178"/>
                </a:lnTo>
                <a:lnTo>
                  <a:pt x="42390" y="51011"/>
                </a:lnTo>
                <a:lnTo>
                  <a:pt x="42748" y="50821"/>
                </a:lnTo>
                <a:lnTo>
                  <a:pt x="43272" y="50249"/>
                </a:lnTo>
                <a:lnTo>
                  <a:pt x="43462" y="49892"/>
                </a:lnTo>
                <a:lnTo>
                  <a:pt x="43938" y="49106"/>
                </a:lnTo>
                <a:lnTo>
                  <a:pt x="44558" y="47463"/>
                </a:lnTo>
                <a:lnTo>
                  <a:pt x="44843" y="45748"/>
                </a:lnTo>
                <a:lnTo>
                  <a:pt x="44724" y="43986"/>
                </a:lnTo>
                <a:lnTo>
                  <a:pt x="44510" y="43105"/>
                </a:lnTo>
                <a:lnTo>
                  <a:pt x="44391" y="42605"/>
                </a:lnTo>
                <a:lnTo>
                  <a:pt x="44272" y="41605"/>
                </a:lnTo>
                <a:lnTo>
                  <a:pt x="44296" y="40604"/>
                </a:lnTo>
                <a:lnTo>
                  <a:pt x="44486" y="39628"/>
                </a:lnTo>
                <a:lnTo>
                  <a:pt x="44629" y="39128"/>
                </a:lnTo>
                <a:lnTo>
                  <a:pt x="44867" y="38580"/>
                </a:lnTo>
                <a:lnTo>
                  <a:pt x="45391" y="37937"/>
                </a:lnTo>
                <a:lnTo>
                  <a:pt x="45867" y="37651"/>
                </a:lnTo>
                <a:lnTo>
                  <a:pt x="46177" y="37580"/>
                </a:lnTo>
                <a:lnTo>
                  <a:pt x="46487" y="37556"/>
                </a:lnTo>
                <a:lnTo>
                  <a:pt x="47058" y="37651"/>
                </a:lnTo>
                <a:lnTo>
                  <a:pt x="47558" y="37937"/>
                </a:lnTo>
                <a:lnTo>
                  <a:pt x="47987" y="38366"/>
                </a:lnTo>
                <a:lnTo>
                  <a:pt x="48177" y="38628"/>
                </a:lnTo>
                <a:lnTo>
                  <a:pt x="48654" y="39318"/>
                </a:lnTo>
                <a:lnTo>
                  <a:pt x="49320" y="40771"/>
                </a:lnTo>
                <a:lnTo>
                  <a:pt x="49654" y="42271"/>
                </a:lnTo>
                <a:lnTo>
                  <a:pt x="49606" y="43867"/>
                </a:lnTo>
                <a:lnTo>
                  <a:pt x="49416" y="44700"/>
                </a:lnTo>
                <a:lnTo>
                  <a:pt x="49201" y="45462"/>
                </a:lnTo>
                <a:lnTo>
                  <a:pt x="48654" y="46915"/>
                </a:lnTo>
                <a:lnTo>
                  <a:pt x="47939" y="48273"/>
                </a:lnTo>
                <a:lnTo>
                  <a:pt x="47010" y="49511"/>
                </a:lnTo>
                <a:lnTo>
                  <a:pt x="46463" y="50106"/>
                </a:lnTo>
                <a:lnTo>
                  <a:pt x="45796" y="50821"/>
                </a:lnTo>
                <a:lnTo>
                  <a:pt x="45081" y="51488"/>
                </a:lnTo>
                <a:lnTo>
                  <a:pt x="45010" y="51607"/>
                </a:lnTo>
                <a:lnTo>
                  <a:pt x="45034" y="51916"/>
                </a:lnTo>
                <a:lnTo>
                  <a:pt x="45391" y="52488"/>
                </a:lnTo>
                <a:lnTo>
                  <a:pt x="46201" y="53345"/>
                </a:lnTo>
                <a:lnTo>
                  <a:pt x="46987" y="53988"/>
                </a:lnTo>
                <a:lnTo>
                  <a:pt x="47225" y="54107"/>
                </a:lnTo>
                <a:lnTo>
                  <a:pt x="47630" y="54274"/>
                </a:lnTo>
                <a:lnTo>
                  <a:pt x="48154" y="54607"/>
                </a:lnTo>
                <a:lnTo>
                  <a:pt x="48368" y="55060"/>
                </a:lnTo>
                <a:lnTo>
                  <a:pt x="48273" y="55703"/>
                </a:lnTo>
                <a:lnTo>
                  <a:pt x="48130" y="56179"/>
                </a:lnTo>
                <a:lnTo>
                  <a:pt x="47915" y="56536"/>
                </a:lnTo>
                <a:lnTo>
                  <a:pt x="47344" y="57155"/>
                </a:lnTo>
                <a:lnTo>
                  <a:pt x="46701" y="57655"/>
                </a:lnTo>
                <a:lnTo>
                  <a:pt x="45963" y="58036"/>
                </a:lnTo>
                <a:lnTo>
                  <a:pt x="45201" y="58298"/>
                </a:lnTo>
                <a:lnTo>
                  <a:pt x="44438" y="58441"/>
                </a:lnTo>
                <a:lnTo>
                  <a:pt x="43700" y="58465"/>
                </a:lnTo>
                <a:lnTo>
                  <a:pt x="43033" y="58370"/>
                </a:lnTo>
                <a:lnTo>
                  <a:pt x="42724" y="58275"/>
                </a:lnTo>
                <a:lnTo>
                  <a:pt x="42295" y="58060"/>
                </a:lnTo>
                <a:lnTo>
                  <a:pt x="41224" y="57298"/>
                </a:lnTo>
                <a:lnTo>
                  <a:pt x="39985" y="56679"/>
                </a:lnTo>
                <a:lnTo>
                  <a:pt x="38914" y="56346"/>
                </a:lnTo>
                <a:lnTo>
                  <a:pt x="37580" y="56131"/>
                </a:lnTo>
                <a:lnTo>
                  <a:pt x="35913" y="56084"/>
                </a:lnTo>
                <a:lnTo>
                  <a:pt x="34937" y="56131"/>
                </a:lnTo>
                <a:lnTo>
                  <a:pt x="34103" y="56179"/>
                </a:lnTo>
                <a:lnTo>
                  <a:pt x="33269" y="56203"/>
                </a:lnTo>
                <a:lnTo>
                  <a:pt x="32888" y="56250"/>
                </a:lnTo>
                <a:lnTo>
                  <a:pt x="32507" y="56227"/>
                </a:lnTo>
                <a:lnTo>
                  <a:pt x="31317" y="56298"/>
                </a:lnTo>
                <a:lnTo>
                  <a:pt x="30293" y="56227"/>
                </a:lnTo>
                <a:lnTo>
                  <a:pt x="29983" y="56155"/>
                </a:lnTo>
                <a:lnTo>
                  <a:pt x="29507" y="56203"/>
                </a:lnTo>
                <a:lnTo>
                  <a:pt x="29197" y="56441"/>
                </a:lnTo>
                <a:lnTo>
                  <a:pt x="28983" y="56893"/>
                </a:lnTo>
                <a:lnTo>
                  <a:pt x="28888" y="57203"/>
                </a:lnTo>
                <a:lnTo>
                  <a:pt x="28697" y="58108"/>
                </a:lnTo>
                <a:lnTo>
                  <a:pt x="28102" y="59799"/>
                </a:lnTo>
                <a:lnTo>
                  <a:pt x="27316" y="61418"/>
                </a:lnTo>
                <a:lnTo>
                  <a:pt x="26363" y="62942"/>
                </a:lnTo>
                <a:lnTo>
                  <a:pt x="25792" y="63657"/>
                </a:lnTo>
                <a:lnTo>
                  <a:pt x="25411" y="64133"/>
                </a:lnTo>
                <a:lnTo>
                  <a:pt x="24553" y="65038"/>
                </a:lnTo>
                <a:lnTo>
                  <a:pt x="24077" y="65443"/>
                </a:lnTo>
                <a:lnTo>
                  <a:pt x="23815" y="65705"/>
                </a:lnTo>
                <a:lnTo>
                  <a:pt x="23529" y="65967"/>
                </a:lnTo>
                <a:lnTo>
                  <a:pt x="23386" y="66038"/>
                </a:lnTo>
                <a:lnTo>
                  <a:pt x="23196" y="66276"/>
                </a:lnTo>
                <a:lnTo>
                  <a:pt x="23029" y="66300"/>
                </a:lnTo>
                <a:lnTo>
                  <a:pt x="22196" y="66943"/>
                </a:lnTo>
                <a:lnTo>
                  <a:pt x="20433" y="67919"/>
                </a:lnTo>
                <a:lnTo>
                  <a:pt x="18552" y="68634"/>
                </a:lnTo>
                <a:lnTo>
                  <a:pt x="16576" y="69158"/>
                </a:lnTo>
                <a:lnTo>
                  <a:pt x="15575" y="69372"/>
                </a:lnTo>
                <a:lnTo>
                  <a:pt x="15266" y="69444"/>
                </a:lnTo>
                <a:lnTo>
                  <a:pt x="14956" y="69515"/>
                </a:lnTo>
                <a:lnTo>
                  <a:pt x="14218" y="69634"/>
                </a:lnTo>
                <a:lnTo>
                  <a:pt x="12265" y="69729"/>
                </a:lnTo>
                <a:lnTo>
                  <a:pt x="9384" y="69729"/>
                </a:lnTo>
                <a:lnTo>
                  <a:pt x="8669" y="69658"/>
                </a:lnTo>
                <a:lnTo>
                  <a:pt x="7788" y="69515"/>
                </a:lnTo>
                <a:lnTo>
                  <a:pt x="6526" y="69158"/>
                </a:lnTo>
                <a:lnTo>
                  <a:pt x="5716" y="68777"/>
                </a:lnTo>
                <a:lnTo>
                  <a:pt x="5335" y="68515"/>
                </a:lnTo>
                <a:lnTo>
                  <a:pt x="4883" y="68158"/>
                </a:lnTo>
                <a:lnTo>
                  <a:pt x="4430" y="67515"/>
                </a:lnTo>
                <a:lnTo>
                  <a:pt x="4311" y="66991"/>
                </a:lnTo>
                <a:lnTo>
                  <a:pt x="4335" y="66729"/>
                </a:lnTo>
                <a:lnTo>
                  <a:pt x="4406" y="66443"/>
                </a:lnTo>
                <a:lnTo>
                  <a:pt x="4668" y="66014"/>
                </a:lnTo>
                <a:lnTo>
                  <a:pt x="5097" y="65705"/>
                </a:lnTo>
                <a:lnTo>
                  <a:pt x="5597" y="65538"/>
                </a:lnTo>
                <a:lnTo>
                  <a:pt x="5883" y="65514"/>
                </a:lnTo>
                <a:lnTo>
                  <a:pt x="6502" y="65490"/>
                </a:lnTo>
                <a:lnTo>
                  <a:pt x="7717" y="65586"/>
                </a:lnTo>
                <a:lnTo>
                  <a:pt x="9503" y="65919"/>
                </a:lnTo>
                <a:lnTo>
                  <a:pt x="10693" y="66181"/>
                </a:lnTo>
                <a:lnTo>
                  <a:pt x="11932" y="66443"/>
                </a:lnTo>
                <a:lnTo>
                  <a:pt x="13789" y="66800"/>
                </a:lnTo>
                <a:lnTo>
                  <a:pt x="15051" y="66872"/>
                </a:lnTo>
                <a:lnTo>
                  <a:pt x="15694" y="66848"/>
                </a:lnTo>
                <a:lnTo>
                  <a:pt x="16123" y="66800"/>
                </a:lnTo>
                <a:lnTo>
                  <a:pt x="16528" y="66705"/>
                </a:lnTo>
                <a:lnTo>
                  <a:pt x="16885" y="66586"/>
                </a:lnTo>
                <a:lnTo>
                  <a:pt x="17290" y="66252"/>
                </a:lnTo>
                <a:lnTo>
                  <a:pt x="17433" y="65919"/>
                </a:lnTo>
                <a:lnTo>
                  <a:pt x="17433" y="65728"/>
                </a:lnTo>
                <a:lnTo>
                  <a:pt x="17409" y="65562"/>
                </a:lnTo>
                <a:lnTo>
                  <a:pt x="17266" y="65300"/>
                </a:lnTo>
                <a:lnTo>
                  <a:pt x="16885" y="65014"/>
                </a:lnTo>
                <a:lnTo>
                  <a:pt x="16552" y="64871"/>
                </a:lnTo>
                <a:lnTo>
                  <a:pt x="15528" y="64347"/>
                </a:lnTo>
                <a:lnTo>
                  <a:pt x="13646" y="63180"/>
                </a:lnTo>
                <a:lnTo>
                  <a:pt x="12789" y="62561"/>
                </a:lnTo>
                <a:lnTo>
                  <a:pt x="12670" y="62394"/>
                </a:lnTo>
                <a:lnTo>
                  <a:pt x="12646" y="62180"/>
                </a:lnTo>
                <a:lnTo>
                  <a:pt x="12789" y="61823"/>
                </a:lnTo>
                <a:lnTo>
                  <a:pt x="13241" y="61418"/>
                </a:lnTo>
                <a:lnTo>
                  <a:pt x="14075" y="61132"/>
                </a:lnTo>
                <a:lnTo>
                  <a:pt x="14789" y="61061"/>
                </a:lnTo>
                <a:lnTo>
                  <a:pt x="14956" y="61085"/>
                </a:lnTo>
                <a:lnTo>
                  <a:pt x="16004" y="61394"/>
                </a:lnTo>
                <a:lnTo>
                  <a:pt x="18766" y="62466"/>
                </a:lnTo>
                <a:lnTo>
                  <a:pt x="19243" y="62680"/>
                </a:lnTo>
                <a:lnTo>
                  <a:pt x="19600" y="62895"/>
                </a:lnTo>
                <a:lnTo>
                  <a:pt x="20672" y="63538"/>
                </a:lnTo>
                <a:lnTo>
                  <a:pt x="21386" y="63776"/>
                </a:lnTo>
                <a:lnTo>
                  <a:pt x="21672" y="63752"/>
                </a:lnTo>
                <a:lnTo>
                  <a:pt x="22196" y="63538"/>
                </a:lnTo>
                <a:lnTo>
                  <a:pt x="22743" y="6339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"/>
          <p:cNvSpPr/>
          <p:nvPr/>
        </p:nvSpPr>
        <p:spPr>
          <a:xfrm rot="1840912">
            <a:off x="-16441" y="3804991"/>
            <a:ext cx="2630561" cy="2165156"/>
          </a:xfrm>
          <a:custGeom>
            <a:rect b="b" l="l" r="r" t="t"/>
            <a:pathLst>
              <a:path extrusionOk="0" h="36008" w="43748">
                <a:moveTo>
                  <a:pt x="35056" y="0"/>
                </a:moveTo>
                <a:lnTo>
                  <a:pt x="34770" y="24"/>
                </a:lnTo>
                <a:lnTo>
                  <a:pt x="34294" y="239"/>
                </a:lnTo>
                <a:lnTo>
                  <a:pt x="33913" y="620"/>
                </a:lnTo>
                <a:lnTo>
                  <a:pt x="33698" y="1120"/>
                </a:lnTo>
                <a:lnTo>
                  <a:pt x="33698" y="1405"/>
                </a:lnTo>
                <a:lnTo>
                  <a:pt x="33698" y="3025"/>
                </a:lnTo>
                <a:lnTo>
                  <a:pt x="33603" y="5954"/>
                </a:lnTo>
                <a:lnTo>
                  <a:pt x="33389" y="8478"/>
                </a:lnTo>
                <a:lnTo>
                  <a:pt x="33079" y="10645"/>
                </a:lnTo>
                <a:lnTo>
                  <a:pt x="32888" y="11598"/>
                </a:lnTo>
                <a:lnTo>
                  <a:pt x="32174" y="11384"/>
                </a:lnTo>
                <a:lnTo>
                  <a:pt x="30864" y="10717"/>
                </a:lnTo>
                <a:lnTo>
                  <a:pt x="29745" y="9860"/>
                </a:lnTo>
                <a:lnTo>
                  <a:pt x="28792" y="8883"/>
                </a:lnTo>
                <a:lnTo>
                  <a:pt x="27673" y="7407"/>
                </a:lnTo>
                <a:lnTo>
                  <a:pt x="26887" y="6025"/>
                </a:lnTo>
                <a:lnTo>
                  <a:pt x="26792" y="5859"/>
                </a:lnTo>
                <a:lnTo>
                  <a:pt x="26721" y="5668"/>
                </a:lnTo>
                <a:lnTo>
                  <a:pt x="26459" y="5382"/>
                </a:lnTo>
                <a:lnTo>
                  <a:pt x="26125" y="5168"/>
                </a:lnTo>
                <a:lnTo>
                  <a:pt x="25744" y="5049"/>
                </a:lnTo>
                <a:lnTo>
                  <a:pt x="25530" y="5025"/>
                </a:lnTo>
                <a:lnTo>
                  <a:pt x="25244" y="5049"/>
                </a:lnTo>
                <a:lnTo>
                  <a:pt x="24958" y="5144"/>
                </a:lnTo>
                <a:lnTo>
                  <a:pt x="24720" y="5287"/>
                </a:lnTo>
                <a:lnTo>
                  <a:pt x="24339" y="5692"/>
                </a:lnTo>
                <a:lnTo>
                  <a:pt x="24149" y="6168"/>
                </a:lnTo>
                <a:lnTo>
                  <a:pt x="24172" y="6716"/>
                </a:lnTo>
                <a:lnTo>
                  <a:pt x="24268" y="6978"/>
                </a:lnTo>
                <a:lnTo>
                  <a:pt x="24411" y="7311"/>
                </a:lnTo>
                <a:lnTo>
                  <a:pt x="25315" y="8883"/>
                </a:lnTo>
                <a:lnTo>
                  <a:pt x="26268" y="10193"/>
                </a:lnTo>
                <a:lnTo>
                  <a:pt x="26863" y="10907"/>
                </a:lnTo>
                <a:lnTo>
                  <a:pt x="26578" y="10907"/>
                </a:lnTo>
                <a:lnTo>
                  <a:pt x="25244" y="10788"/>
                </a:lnTo>
                <a:lnTo>
                  <a:pt x="24815" y="10645"/>
                </a:lnTo>
                <a:lnTo>
                  <a:pt x="24601" y="10598"/>
                </a:lnTo>
                <a:lnTo>
                  <a:pt x="24172" y="10598"/>
                </a:lnTo>
                <a:lnTo>
                  <a:pt x="23744" y="10741"/>
                </a:lnTo>
                <a:lnTo>
                  <a:pt x="23410" y="10979"/>
                </a:lnTo>
                <a:lnTo>
                  <a:pt x="23148" y="11336"/>
                </a:lnTo>
                <a:lnTo>
                  <a:pt x="23077" y="11550"/>
                </a:lnTo>
                <a:lnTo>
                  <a:pt x="23005" y="11812"/>
                </a:lnTo>
                <a:lnTo>
                  <a:pt x="23053" y="12360"/>
                </a:lnTo>
                <a:lnTo>
                  <a:pt x="23148" y="12622"/>
                </a:lnTo>
                <a:lnTo>
                  <a:pt x="23291" y="12860"/>
                </a:lnTo>
                <a:lnTo>
                  <a:pt x="23720" y="13194"/>
                </a:lnTo>
                <a:lnTo>
                  <a:pt x="23958" y="13289"/>
                </a:lnTo>
                <a:lnTo>
                  <a:pt x="24196" y="13360"/>
                </a:lnTo>
                <a:lnTo>
                  <a:pt x="25577" y="13646"/>
                </a:lnTo>
                <a:lnTo>
                  <a:pt x="26530" y="13694"/>
                </a:lnTo>
                <a:lnTo>
                  <a:pt x="27340" y="13670"/>
                </a:lnTo>
                <a:lnTo>
                  <a:pt x="28697" y="13289"/>
                </a:lnTo>
                <a:lnTo>
                  <a:pt x="29245" y="12979"/>
                </a:lnTo>
                <a:lnTo>
                  <a:pt x="29912" y="13384"/>
                </a:lnTo>
                <a:lnTo>
                  <a:pt x="31388" y="14051"/>
                </a:lnTo>
                <a:lnTo>
                  <a:pt x="32174" y="14289"/>
                </a:lnTo>
                <a:lnTo>
                  <a:pt x="31888" y="15146"/>
                </a:lnTo>
                <a:lnTo>
                  <a:pt x="31341" y="16432"/>
                </a:lnTo>
                <a:lnTo>
                  <a:pt x="30698" y="17528"/>
                </a:lnTo>
                <a:lnTo>
                  <a:pt x="30578" y="17647"/>
                </a:lnTo>
                <a:lnTo>
                  <a:pt x="30507" y="17742"/>
                </a:lnTo>
                <a:lnTo>
                  <a:pt x="30412" y="17837"/>
                </a:lnTo>
                <a:lnTo>
                  <a:pt x="30245" y="18099"/>
                </a:lnTo>
                <a:lnTo>
                  <a:pt x="28578" y="19457"/>
                </a:lnTo>
                <a:lnTo>
                  <a:pt x="26601" y="20552"/>
                </a:lnTo>
                <a:lnTo>
                  <a:pt x="25268" y="21076"/>
                </a:lnTo>
                <a:lnTo>
                  <a:pt x="24720" y="19790"/>
                </a:lnTo>
                <a:lnTo>
                  <a:pt x="23577" y="17456"/>
                </a:lnTo>
                <a:lnTo>
                  <a:pt x="22410" y="15456"/>
                </a:lnTo>
                <a:lnTo>
                  <a:pt x="21196" y="13741"/>
                </a:lnTo>
                <a:lnTo>
                  <a:pt x="20576" y="13027"/>
                </a:lnTo>
                <a:lnTo>
                  <a:pt x="20934" y="12479"/>
                </a:lnTo>
                <a:lnTo>
                  <a:pt x="21553" y="11312"/>
                </a:lnTo>
                <a:lnTo>
                  <a:pt x="22315" y="9526"/>
                </a:lnTo>
                <a:lnTo>
                  <a:pt x="22672" y="8335"/>
                </a:lnTo>
                <a:lnTo>
                  <a:pt x="22672" y="8312"/>
                </a:lnTo>
                <a:lnTo>
                  <a:pt x="23029" y="7026"/>
                </a:lnTo>
                <a:lnTo>
                  <a:pt x="23410" y="4668"/>
                </a:lnTo>
                <a:lnTo>
                  <a:pt x="23601" y="2001"/>
                </a:lnTo>
                <a:lnTo>
                  <a:pt x="23577" y="1477"/>
                </a:lnTo>
                <a:lnTo>
                  <a:pt x="23553" y="1215"/>
                </a:lnTo>
                <a:lnTo>
                  <a:pt x="23339" y="715"/>
                </a:lnTo>
                <a:lnTo>
                  <a:pt x="22958" y="358"/>
                </a:lnTo>
                <a:lnTo>
                  <a:pt x="22482" y="167"/>
                </a:lnTo>
                <a:lnTo>
                  <a:pt x="22196" y="143"/>
                </a:lnTo>
                <a:lnTo>
                  <a:pt x="22148" y="143"/>
                </a:lnTo>
                <a:lnTo>
                  <a:pt x="21862" y="167"/>
                </a:lnTo>
                <a:lnTo>
                  <a:pt x="21386" y="405"/>
                </a:lnTo>
                <a:lnTo>
                  <a:pt x="21005" y="786"/>
                </a:lnTo>
                <a:lnTo>
                  <a:pt x="20815" y="1286"/>
                </a:lnTo>
                <a:lnTo>
                  <a:pt x="20815" y="1572"/>
                </a:lnTo>
                <a:lnTo>
                  <a:pt x="20815" y="1834"/>
                </a:lnTo>
                <a:lnTo>
                  <a:pt x="20672" y="4144"/>
                </a:lnTo>
                <a:lnTo>
                  <a:pt x="20410" y="5859"/>
                </a:lnTo>
                <a:lnTo>
                  <a:pt x="19957" y="5454"/>
                </a:lnTo>
                <a:lnTo>
                  <a:pt x="19171" y="4501"/>
                </a:lnTo>
                <a:lnTo>
                  <a:pt x="18266" y="3049"/>
                </a:lnTo>
                <a:lnTo>
                  <a:pt x="17957" y="2358"/>
                </a:lnTo>
                <a:lnTo>
                  <a:pt x="17862" y="2167"/>
                </a:lnTo>
                <a:lnTo>
                  <a:pt x="17600" y="1858"/>
                </a:lnTo>
                <a:lnTo>
                  <a:pt x="17266" y="1644"/>
                </a:lnTo>
                <a:lnTo>
                  <a:pt x="16885" y="1525"/>
                </a:lnTo>
                <a:lnTo>
                  <a:pt x="16671" y="1525"/>
                </a:lnTo>
                <a:lnTo>
                  <a:pt x="16385" y="1548"/>
                </a:lnTo>
                <a:lnTo>
                  <a:pt x="16123" y="1620"/>
                </a:lnTo>
                <a:lnTo>
                  <a:pt x="15885" y="1763"/>
                </a:lnTo>
                <a:lnTo>
                  <a:pt x="15504" y="2144"/>
                </a:lnTo>
                <a:lnTo>
                  <a:pt x="15385" y="2382"/>
                </a:lnTo>
                <a:lnTo>
                  <a:pt x="15290" y="2644"/>
                </a:lnTo>
                <a:lnTo>
                  <a:pt x="15313" y="3192"/>
                </a:lnTo>
                <a:lnTo>
                  <a:pt x="15385" y="3453"/>
                </a:lnTo>
                <a:lnTo>
                  <a:pt x="15623" y="4001"/>
                </a:lnTo>
                <a:lnTo>
                  <a:pt x="17123" y="6383"/>
                </a:lnTo>
                <a:lnTo>
                  <a:pt x="18266" y="7645"/>
                </a:lnTo>
                <a:lnTo>
                  <a:pt x="19148" y="8383"/>
                </a:lnTo>
                <a:lnTo>
                  <a:pt x="19648" y="8693"/>
                </a:lnTo>
                <a:lnTo>
                  <a:pt x="19410" y="9336"/>
                </a:lnTo>
                <a:lnTo>
                  <a:pt x="18838" y="10550"/>
                </a:lnTo>
                <a:lnTo>
                  <a:pt x="18481" y="11146"/>
                </a:lnTo>
                <a:lnTo>
                  <a:pt x="18004" y="10812"/>
                </a:lnTo>
                <a:lnTo>
                  <a:pt x="17028" y="10312"/>
                </a:lnTo>
                <a:lnTo>
                  <a:pt x="16552" y="10121"/>
                </a:lnTo>
                <a:lnTo>
                  <a:pt x="15933" y="9883"/>
                </a:lnTo>
                <a:lnTo>
                  <a:pt x="14742" y="9050"/>
                </a:lnTo>
                <a:lnTo>
                  <a:pt x="14194" y="8526"/>
                </a:lnTo>
                <a:lnTo>
                  <a:pt x="14170" y="8502"/>
                </a:lnTo>
                <a:lnTo>
                  <a:pt x="13384" y="7645"/>
                </a:lnTo>
                <a:lnTo>
                  <a:pt x="11979" y="5644"/>
                </a:lnTo>
                <a:lnTo>
                  <a:pt x="10884" y="3596"/>
                </a:lnTo>
                <a:lnTo>
                  <a:pt x="10098" y="1858"/>
                </a:lnTo>
                <a:lnTo>
                  <a:pt x="9860" y="1191"/>
                </a:lnTo>
                <a:lnTo>
                  <a:pt x="9741" y="953"/>
                </a:lnTo>
                <a:lnTo>
                  <a:pt x="9384" y="548"/>
                </a:lnTo>
                <a:lnTo>
                  <a:pt x="8883" y="310"/>
                </a:lnTo>
                <a:lnTo>
                  <a:pt x="8360" y="286"/>
                </a:lnTo>
                <a:lnTo>
                  <a:pt x="8074" y="358"/>
                </a:lnTo>
                <a:lnTo>
                  <a:pt x="7812" y="477"/>
                </a:lnTo>
                <a:lnTo>
                  <a:pt x="7407" y="834"/>
                </a:lnTo>
                <a:lnTo>
                  <a:pt x="7193" y="1310"/>
                </a:lnTo>
                <a:lnTo>
                  <a:pt x="7145" y="1858"/>
                </a:lnTo>
                <a:lnTo>
                  <a:pt x="7240" y="2120"/>
                </a:lnTo>
                <a:lnTo>
                  <a:pt x="7431" y="2668"/>
                </a:lnTo>
                <a:lnTo>
                  <a:pt x="8622" y="5311"/>
                </a:lnTo>
                <a:lnTo>
                  <a:pt x="9860" y="7478"/>
                </a:lnTo>
                <a:lnTo>
                  <a:pt x="10646" y="8597"/>
                </a:lnTo>
                <a:lnTo>
                  <a:pt x="10241" y="8597"/>
                </a:lnTo>
                <a:lnTo>
                  <a:pt x="9312" y="8574"/>
                </a:lnTo>
                <a:lnTo>
                  <a:pt x="7764" y="8216"/>
                </a:lnTo>
                <a:lnTo>
                  <a:pt x="6192" y="7478"/>
                </a:lnTo>
                <a:lnTo>
                  <a:pt x="5931" y="7288"/>
                </a:lnTo>
                <a:lnTo>
                  <a:pt x="5740" y="7169"/>
                </a:lnTo>
                <a:lnTo>
                  <a:pt x="5311" y="7026"/>
                </a:lnTo>
                <a:lnTo>
                  <a:pt x="5097" y="7002"/>
                </a:lnTo>
                <a:lnTo>
                  <a:pt x="4764" y="7026"/>
                </a:lnTo>
                <a:lnTo>
                  <a:pt x="4192" y="7311"/>
                </a:lnTo>
                <a:lnTo>
                  <a:pt x="3978" y="7550"/>
                </a:lnTo>
                <a:lnTo>
                  <a:pt x="3835" y="7788"/>
                </a:lnTo>
                <a:lnTo>
                  <a:pt x="3692" y="8288"/>
                </a:lnTo>
                <a:lnTo>
                  <a:pt x="3763" y="8836"/>
                </a:lnTo>
                <a:lnTo>
                  <a:pt x="4025" y="9312"/>
                </a:lnTo>
                <a:lnTo>
                  <a:pt x="4240" y="9502"/>
                </a:lnTo>
                <a:lnTo>
                  <a:pt x="4692" y="9836"/>
                </a:lnTo>
                <a:lnTo>
                  <a:pt x="6883" y="10836"/>
                </a:lnTo>
                <a:lnTo>
                  <a:pt x="8431" y="11241"/>
                </a:lnTo>
                <a:lnTo>
                  <a:pt x="9598" y="11384"/>
                </a:lnTo>
                <a:lnTo>
                  <a:pt x="10884" y="11384"/>
                </a:lnTo>
                <a:lnTo>
                  <a:pt x="12194" y="11217"/>
                </a:lnTo>
                <a:lnTo>
                  <a:pt x="12837" y="11050"/>
                </a:lnTo>
                <a:lnTo>
                  <a:pt x="13480" y="11598"/>
                </a:lnTo>
                <a:lnTo>
                  <a:pt x="14885" y="12455"/>
                </a:lnTo>
                <a:lnTo>
                  <a:pt x="15623" y="12765"/>
                </a:lnTo>
                <a:lnTo>
                  <a:pt x="15980" y="12884"/>
                </a:lnTo>
                <a:lnTo>
                  <a:pt x="16718" y="13289"/>
                </a:lnTo>
                <a:lnTo>
                  <a:pt x="17528" y="13884"/>
                </a:lnTo>
                <a:lnTo>
                  <a:pt x="18362" y="14718"/>
                </a:lnTo>
                <a:lnTo>
                  <a:pt x="19243" y="15765"/>
                </a:lnTo>
                <a:lnTo>
                  <a:pt x="20172" y="17099"/>
                </a:lnTo>
                <a:lnTo>
                  <a:pt x="21100" y="18742"/>
                </a:lnTo>
                <a:lnTo>
                  <a:pt x="22077" y="20695"/>
                </a:lnTo>
                <a:lnTo>
                  <a:pt x="22577" y="21838"/>
                </a:lnTo>
                <a:lnTo>
                  <a:pt x="21624" y="22005"/>
                </a:lnTo>
                <a:lnTo>
                  <a:pt x="19481" y="22291"/>
                </a:lnTo>
                <a:lnTo>
                  <a:pt x="18290" y="22386"/>
                </a:lnTo>
                <a:lnTo>
                  <a:pt x="17028" y="22410"/>
                </a:lnTo>
                <a:lnTo>
                  <a:pt x="15861" y="22314"/>
                </a:lnTo>
                <a:lnTo>
                  <a:pt x="15956" y="21624"/>
                </a:lnTo>
                <a:lnTo>
                  <a:pt x="15885" y="20195"/>
                </a:lnTo>
                <a:lnTo>
                  <a:pt x="15552" y="18814"/>
                </a:lnTo>
                <a:lnTo>
                  <a:pt x="15075" y="17528"/>
                </a:lnTo>
                <a:lnTo>
                  <a:pt x="14194" y="15813"/>
                </a:lnTo>
                <a:lnTo>
                  <a:pt x="13146" y="14289"/>
                </a:lnTo>
                <a:lnTo>
                  <a:pt x="12908" y="13979"/>
                </a:lnTo>
                <a:lnTo>
                  <a:pt x="12694" y="13765"/>
                </a:lnTo>
                <a:lnTo>
                  <a:pt x="12146" y="13503"/>
                </a:lnTo>
                <a:lnTo>
                  <a:pt x="11836" y="13479"/>
                </a:lnTo>
                <a:lnTo>
                  <a:pt x="11598" y="13479"/>
                </a:lnTo>
                <a:lnTo>
                  <a:pt x="11146" y="13646"/>
                </a:lnTo>
                <a:lnTo>
                  <a:pt x="10955" y="13789"/>
                </a:lnTo>
                <a:lnTo>
                  <a:pt x="10741" y="13979"/>
                </a:lnTo>
                <a:lnTo>
                  <a:pt x="10503" y="14456"/>
                </a:lnTo>
                <a:lnTo>
                  <a:pt x="10431" y="15003"/>
                </a:lnTo>
                <a:lnTo>
                  <a:pt x="10598" y="15504"/>
                </a:lnTo>
                <a:lnTo>
                  <a:pt x="10765" y="15742"/>
                </a:lnTo>
                <a:lnTo>
                  <a:pt x="11098" y="16170"/>
                </a:lnTo>
                <a:lnTo>
                  <a:pt x="11956" y="17504"/>
                </a:lnTo>
                <a:lnTo>
                  <a:pt x="12741" y="19195"/>
                </a:lnTo>
                <a:lnTo>
                  <a:pt x="13099" y="20528"/>
                </a:lnTo>
                <a:lnTo>
                  <a:pt x="13146" y="21409"/>
                </a:lnTo>
                <a:lnTo>
                  <a:pt x="13099" y="21814"/>
                </a:lnTo>
                <a:lnTo>
                  <a:pt x="12003" y="21457"/>
                </a:lnTo>
                <a:lnTo>
                  <a:pt x="10955" y="21005"/>
                </a:lnTo>
                <a:lnTo>
                  <a:pt x="10789" y="20909"/>
                </a:lnTo>
                <a:lnTo>
                  <a:pt x="10622" y="20862"/>
                </a:lnTo>
                <a:lnTo>
                  <a:pt x="9646" y="20338"/>
                </a:lnTo>
                <a:lnTo>
                  <a:pt x="7907" y="19171"/>
                </a:lnTo>
                <a:lnTo>
                  <a:pt x="6431" y="17909"/>
                </a:lnTo>
                <a:lnTo>
                  <a:pt x="5192" y="16647"/>
                </a:lnTo>
                <a:lnTo>
                  <a:pt x="3787" y="14837"/>
                </a:lnTo>
                <a:lnTo>
                  <a:pt x="2763" y="13194"/>
                </a:lnTo>
                <a:lnTo>
                  <a:pt x="2644" y="12932"/>
                </a:lnTo>
                <a:lnTo>
                  <a:pt x="2430" y="12598"/>
                </a:lnTo>
                <a:lnTo>
                  <a:pt x="1787" y="12193"/>
                </a:lnTo>
                <a:lnTo>
                  <a:pt x="1382" y="12146"/>
                </a:lnTo>
                <a:lnTo>
                  <a:pt x="1072" y="12170"/>
                </a:lnTo>
                <a:lnTo>
                  <a:pt x="787" y="12289"/>
                </a:lnTo>
                <a:lnTo>
                  <a:pt x="548" y="12431"/>
                </a:lnTo>
                <a:lnTo>
                  <a:pt x="191" y="12836"/>
                </a:lnTo>
                <a:lnTo>
                  <a:pt x="1" y="13336"/>
                </a:lnTo>
                <a:lnTo>
                  <a:pt x="25" y="13884"/>
                </a:lnTo>
                <a:lnTo>
                  <a:pt x="144" y="14146"/>
                </a:lnTo>
                <a:lnTo>
                  <a:pt x="429" y="14741"/>
                </a:lnTo>
                <a:lnTo>
                  <a:pt x="2716" y="17980"/>
                </a:lnTo>
                <a:lnTo>
                  <a:pt x="4573" y="19909"/>
                </a:lnTo>
                <a:lnTo>
                  <a:pt x="6050" y="21195"/>
                </a:lnTo>
                <a:lnTo>
                  <a:pt x="6883" y="21814"/>
                </a:lnTo>
                <a:lnTo>
                  <a:pt x="5145" y="22219"/>
                </a:lnTo>
                <a:lnTo>
                  <a:pt x="2739" y="22505"/>
                </a:lnTo>
                <a:lnTo>
                  <a:pt x="2168" y="22529"/>
                </a:lnTo>
                <a:lnTo>
                  <a:pt x="1739" y="22529"/>
                </a:lnTo>
                <a:lnTo>
                  <a:pt x="1215" y="22695"/>
                </a:lnTo>
                <a:lnTo>
                  <a:pt x="810" y="23053"/>
                </a:lnTo>
                <a:lnTo>
                  <a:pt x="572" y="23553"/>
                </a:lnTo>
                <a:lnTo>
                  <a:pt x="548" y="23839"/>
                </a:lnTo>
                <a:lnTo>
                  <a:pt x="548" y="24124"/>
                </a:lnTo>
                <a:lnTo>
                  <a:pt x="739" y="24624"/>
                </a:lnTo>
                <a:lnTo>
                  <a:pt x="1096" y="25029"/>
                </a:lnTo>
                <a:lnTo>
                  <a:pt x="1572" y="25267"/>
                </a:lnTo>
                <a:lnTo>
                  <a:pt x="1858" y="25291"/>
                </a:lnTo>
                <a:lnTo>
                  <a:pt x="2668" y="25291"/>
                </a:lnTo>
                <a:lnTo>
                  <a:pt x="4121" y="25172"/>
                </a:lnTo>
                <a:lnTo>
                  <a:pt x="6169" y="24839"/>
                </a:lnTo>
                <a:lnTo>
                  <a:pt x="8717" y="24172"/>
                </a:lnTo>
                <a:lnTo>
                  <a:pt x="10193" y="23672"/>
                </a:lnTo>
                <a:lnTo>
                  <a:pt x="10979" y="24005"/>
                </a:lnTo>
                <a:lnTo>
                  <a:pt x="12646" y="24553"/>
                </a:lnTo>
                <a:lnTo>
                  <a:pt x="13551" y="24767"/>
                </a:lnTo>
                <a:lnTo>
                  <a:pt x="13694" y="24815"/>
                </a:lnTo>
                <a:lnTo>
                  <a:pt x="13837" y="24839"/>
                </a:lnTo>
                <a:lnTo>
                  <a:pt x="14694" y="24982"/>
                </a:lnTo>
                <a:lnTo>
                  <a:pt x="16457" y="25172"/>
                </a:lnTo>
                <a:lnTo>
                  <a:pt x="17909" y="25172"/>
                </a:lnTo>
                <a:lnTo>
                  <a:pt x="18433" y="25148"/>
                </a:lnTo>
                <a:lnTo>
                  <a:pt x="19886" y="25053"/>
                </a:lnTo>
                <a:lnTo>
                  <a:pt x="22458" y="24696"/>
                </a:lnTo>
                <a:lnTo>
                  <a:pt x="23625" y="24458"/>
                </a:lnTo>
                <a:lnTo>
                  <a:pt x="24411" y="26649"/>
                </a:lnTo>
                <a:lnTo>
                  <a:pt x="25982" y="31888"/>
                </a:lnTo>
                <a:lnTo>
                  <a:pt x="26792" y="34960"/>
                </a:lnTo>
                <a:lnTo>
                  <a:pt x="26863" y="35174"/>
                </a:lnTo>
                <a:lnTo>
                  <a:pt x="27102" y="35579"/>
                </a:lnTo>
                <a:lnTo>
                  <a:pt x="27459" y="35841"/>
                </a:lnTo>
                <a:lnTo>
                  <a:pt x="27887" y="36008"/>
                </a:lnTo>
                <a:lnTo>
                  <a:pt x="28292" y="36008"/>
                </a:lnTo>
                <a:lnTo>
                  <a:pt x="28459" y="35960"/>
                </a:lnTo>
                <a:lnTo>
                  <a:pt x="28721" y="35889"/>
                </a:lnTo>
                <a:lnTo>
                  <a:pt x="29173" y="35555"/>
                </a:lnTo>
                <a:lnTo>
                  <a:pt x="29316" y="35341"/>
                </a:lnTo>
                <a:lnTo>
                  <a:pt x="29435" y="35103"/>
                </a:lnTo>
                <a:lnTo>
                  <a:pt x="29531" y="34555"/>
                </a:lnTo>
                <a:lnTo>
                  <a:pt x="29483" y="34293"/>
                </a:lnTo>
                <a:lnTo>
                  <a:pt x="28721" y="31316"/>
                </a:lnTo>
                <a:lnTo>
                  <a:pt x="27125" y="26006"/>
                </a:lnTo>
                <a:lnTo>
                  <a:pt x="26292" y="23672"/>
                </a:lnTo>
                <a:lnTo>
                  <a:pt x="27316" y="23291"/>
                </a:lnTo>
                <a:lnTo>
                  <a:pt x="29054" y="22457"/>
                </a:lnTo>
                <a:lnTo>
                  <a:pt x="30412" y="21600"/>
                </a:lnTo>
                <a:lnTo>
                  <a:pt x="31412" y="20790"/>
                </a:lnTo>
                <a:lnTo>
                  <a:pt x="31793" y="20457"/>
                </a:lnTo>
                <a:lnTo>
                  <a:pt x="32293" y="20552"/>
                </a:lnTo>
                <a:lnTo>
                  <a:pt x="33889" y="20767"/>
                </a:lnTo>
                <a:lnTo>
                  <a:pt x="34889" y="20790"/>
                </a:lnTo>
                <a:lnTo>
                  <a:pt x="35865" y="20767"/>
                </a:lnTo>
                <a:lnTo>
                  <a:pt x="37485" y="20528"/>
                </a:lnTo>
                <a:lnTo>
                  <a:pt x="38604" y="20243"/>
                </a:lnTo>
                <a:lnTo>
                  <a:pt x="39723" y="19790"/>
                </a:lnTo>
                <a:lnTo>
                  <a:pt x="40866" y="19195"/>
                </a:lnTo>
                <a:lnTo>
                  <a:pt x="41938" y="18385"/>
                </a:lnTo>
                <a:lnTo>
                  <a:pt x="42986" y="17385"/>
                </a:lnTo>
                <a:lnTo>
                  <a:pt x="43462" y="16766"/>
                </a:lnTo>
                <a:lnTo>
                  <a:pt x="43629" y="16551"/>
                </a:lnTo>
                <a:lnTo>
                  <a:pt x="43748" y="16027"/>
                </a:lnTo>
                <a:lnTo>
                  <a:pt x="43748" y="15742"/>
                </a:lnTo>
                <a:lnTo>
                  <a:pt x="43676" y="15480"/>
                </a:lnTo>
                <a:lnTo>
                  <a:pt x="43415" y="15003"/>
                </a:lnTo>
                <a:lnTo>
                  <a:pt x="43200" y="14837"/>
                </a:lnTo>
                <a:lnTo>
                  <a:pt x="43010" y="14694"/>
                </a:lnTo>
                <a:lnTo>
                  <a:pt x="42581" y="14551"/>
                </a:lnTo>
                <a:lnTo>
                  <a:pt x="42367" y="14551"/>
                </a:lnTo>
                <a:lnTo>
                  <a:pt x="42033" y="14575"/>
                </a:lnTo>
                <a:lnTo>
                  <a:pt x="41462" y="14837"/>
                </a:lnTo>
                <a:lnTo>
                  <a:pt x="41247" y="15099"/>
                </a:lnTo>
                <a:lnTo>
                  <a:pt x="40914" y="15527"/>
                </a:lnTo>
                <a:lnTo>
                  <a:pt x="40152" y="16266"/>
                </a:lnTo>
                <a:lnTo>
                  <a:pt x="39342" y="16837"/>
                </a:lnTo>
                <a:lnTo>
                  <a:pt x="38509" y="17290"/>
                </a:lnTo>
                <a:lnTo>
                  <a:pt x="37247" y="17742"/>
                </a:lnTo>
                <a:lnTo>
                  <a:pt x="35603" y="18004"/>
                </a:lnTo>
                <a:lnTo>
                  <a:pt x="34246" y="18004"/>
                </a:lnTo>
                <a:lnTo>
                  <a:pt x="33674" y="17956"/>
                </a:lnTo>
                <a:lnTo>
                  <a:pt x="34079" y="17171"/>
                </a:lnTo>
                <a:lnTo>
                  <a:pt x="34913" y="14956"/>
                </a:lnTo>
                <a:lnTo>
                  <a:pt x="35318" y="13503"/>
                </a:lnTo>
                <a:lnTo>
                  <a:pt x="35651" y="12122"/>
                </a:lnTo>
                <a:lnTo>
                  <a:pt x="35913" y="10503"/>
                </a:lnTo>
                <a:lnTo>
                  <a:pt x="36985" y="10098"/>
                </a:lnTo>
                <a:lnTo>
                  <a:pt x="38723" y="9121"/>
                </a:lnTo>
                <a:lnTo>
                  <a:pt x="40080" y="8002"/>
                </a:lnTo>
                <a:lnTo>
                  <a:pt x="41081" y="6787"/>
                </a:lnTo>
                <a:lnTo>
                  <a:pt x="41819" y="5621"/>
                </a:lnTo>
                <a:lnTo>
                  <a:pt x="42271" y="4573"/>
                </a:lnTo>
                <a:lnTo>
                  <a:pt x="42629" y="3430"/>
                </a:lnTo>
                <a:lnTo>
                  <a:pt x="42676" y="3192"/>
                </a:lnTo>
                <a:lnTo>
                  <a:pt x="42700" y="2906"/>
                </a:lnTo>
                <a:lnTo>
                  <a:pt x="42581" y="2382"/>
                </a:lnTo>
                <a:lnTo>
                  <a:pt x="42271" y="1953"/>
                </a:lnTo>
                <a:lnTo>
                  <a:pt x="41819" y="1667"/>
                </a:lnTo>
                <a:lnTo>
                  <a:pt x="41533" y="1596"/>
                </a:lnTo>
                <a:lnTo>
                  <a:pt x="41247" y="1572"/>
                </a:lnTo>
                <a:lnTo>
                  <a:pt x="40723" y="1691"/>
                </a:lnTo>
                <a:lnTo>
                  <a:pt x="40295" y="2001"/>
                </a:lnTo>
                <a:lnTo>
                  <a:pt x="40009" y="2477"/>
                </a:lnTo>
                <a:lnTo>
                  <a:pt x="39938" y="2739"/>
                </a:lnTo>
                <a:lnTo>
                  <a:pt x="39914" y="2882"/>
                </a:lnTo>
                <a:lnTo>
                  <a:pt x="39604" y="3811"/>
                </a:lnTo>
                <a:lnTo>
                  <a:pt x="39056" y="4835"/>
                </a:lnTo>
                <a:lnTo>
                  <a:pt x="38509" y="5597"/>
                </a:lnTo>
                <a:lnTo>
                  <a:pt x="37770" y="6335"/>
                </a:lnTo>
                <a:lnTo>
                  <a:pt x="36842" y="7026"/>
                </a:lnTo>
                <a:lnTo>
                  <a:pt x="36294" y="7335"/>
                </a:lnTo>
                <a:lnTo>
                  <a:pt x="36389" y="6002"/>
                </a:lnTo>
                <a:lnTo>
                  <a:pt x="36484" y="3001"/>
                </a:lnTo>
                <a:lnTo>
                  <a:pt x="36461" y="1358"/>
                </a:lnTo>
                <a:lnTo>
                  <a:pt x="36437" y="1072"/>
                </a:lnTo>
                <a:lnTo>
                  <a:pt x="36223" y="596"/>
                </a:lnTo>
                <a:lnTo>
                  <a:pt x="35841" y="215"/>
                </a:lnTo>
                <a:lnTo>
                  <a:pt x="353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3" name="Google Shape;513;p1"/>
          <p:cNvGrpSpPr/>
          <p:nvPr/>
        </p:nvGrpSpPr>
        <p:grpSpPr>
          <a:xfrm>
            <a:off x="3947931" y="4060648"/>
            <a:ext cx="981180" cy="823905"/>
            <a:chOff x="3354575" y="4239375"/>
            <a:chExt cx="944078" cy="792597"/>
          </a:xfrm>
        </p:grpSpPr>
        <p:sp>
          <p:nvSpPr>
            <p:cNvPr id="514" name="Google Shape;514;p1"/>
            <p:cNvSpPr/>
            <p:nvPr/>
          </p:nvSpPr>
          <p:spPr>
            <a:xfrm>
              <a:off x="3488390" y="4239375"/>
              <a:ext cx="810263" cy="752143"/>
            </a:xfrm>
            <a:custGeom>
              <a:rect b="b" l="l" r="r" t="t"/>
              <a:pathLst>
                <a:path extrusionOk="0" h="14766" w="15907">
                  <a:moveTo>
                    <a:pt x="5296" y="0"/>
                  </a:moveTo>
                  <a:lnTo>
                    <a:pt x="4624" y="41"/>
                  </a:lnTo>
                  <a:lnTo>
                    <a:pt x="4053" y="82"/>
                  </a:lnTo>
                  <a:lnTo>
                    <a:pt x="3076" y="285"/>
                  </a:lnTo>
                  <a:lnTo>
                    <a:pt x="2669" y="428"/>
                  </a:lnTo>
                  <a:lnTo>
                    <a:pt x="2139" y="672"/>
                  </a:lnTo>
                  <a:lnTo>
                    <a:pt x="1345" y="1283"/>
                  </a:lnTo>
                  <a:lnTo>
                    <a:pt x="1080" y="1670"/>
                  </a:lnTo>
                  <a:lnTo>
                    <a:pt x="856" y="2037"/>
                  </a:lnTo>
                  <a:lnTo>
                    <a:pt x="591" y="2872"/>
                  </a:lnTo>
                  <a:lnTo>
                    <a:pt x="510" y="3747"/>
                  </a:lnTo>
                  <a:lnTo>
                    <a:pt x="571" y="4623"/>
                  </a:lnTo>
                  <a:lnTo>
                    <a:pt x="775" y="5845"/>
                  </a:lnTo>
                  <a:lnTo>
                    <a:pt x="1080" y="7067"/>
                  </a:lnTo>
                  <a:lnTo>
                    <a:pt x="1100" y="7393"/>
                  </a:lnTo>
                  <a:lnTo>
                    <a:pt x="999" y="7780"/>
                  </a:lnTo>
                  <a:lnTo>
                    <a:pt x="510" y="9307"/>
                  </a:lnTo>
                  <a:lnTo>
                    <a:pt x="143" y="10753"/>
                  </a:lnTo>
                  <a:lnTo>
                    <a:pt x="1" y="11771"/>
                  </a:lnTo>
                  <a:lnTo>
                    <a:pt x="41" y="12729"/>
                  </a:lnTo>
                  <a:lnTo>
                    <a:pt x="286" y="13584"/>
                  </a:lnTo>
                  <a:lnTo>
                    <a:pt x="510" y="13971"/>
                  </a:lnTo>
                  <a:lnTo>
                    <a:pt x="754" y="14256"/>
                  </a:lnTo>
                  <a:lnTo>
                    <a:pt x="1100" y="14500"/>
                  </a:lnTo>
                  <a:lnTo>
                    <a:pt x="1304" y="14623"/>
                  </a:lnTo>
                  <a:lnTo>
                    <a:pt x="1854" y="14745"/>
                  </a:lnTo>
                  <a:lnTo>
                    <a:pt x="2893" y="14765"/>
                  </a:lnTo>
                  <a:lnTo>
                    <a:pt x="3768" y="14643"/>
                  </a:lnTo>
                  <a:lnTo>
                    <a:pt x="4461" y="14500"/>
                  </a:lnTo>
                  <a:lnTo>
                    <a:pt x="5968" y="14134"/>
                  </a:lnTo>
                  <a:lnTo>
                    <a:pt x="6762" y="13889"/>
                  </a:lnTo>
                  <a:lnTo>
                    <a:pt x="7801" y="13543"/>
                  </a:lnTo>
                  <a:lnTo>
                    <a:pt x="9898" y="12749"/>
                  </a:lnTo>
                  <a:lnTo>
                    <a:pt x="10917" y="12321"/>
                  </a:lnTo>
                  <a:lnTo>
                    <a:pt x="11955" y="11853"/>
                  </a:lnTo>
                  <a:lnTo>
                    <a:pt x="13768" y="10957"/>
                  </a:lnTo>
                  <a:lnTo>
                    <a:pt x="15132" y="10162"/>
                  </a:lnTo>
                  <a:lnTo>
                    <a:pt x="15723" y="9674"/>
                  </a:lnTo>
                  <a:lnTo>
                    <a:pt x="15906" y="9409"/>
                  </a:lnTo>
                  <a:lnTo>
                    <a:pt x="15906" y="9307"/>
                  </a:lnTo>
                  <a:lnTo>
                    <a:pt x="15825" y="9103"/>
                  </a:lnTo>
                  <a:lnTo>
                    <a:pt x="15499" y="8778"/>
                  </a:lnTo>
                  <a:lnTo>
                    <a:pt x="14664" y="8350"/>
                  </a:lnTo>
                  <a:lnTo>
                    <a:pt x="13564" y="7820"/>
                  </a:lnTo>
                  <a:lnTo>
                    <a:pt x="12831" y="7332"/>
                  </a:lnTo>
                  <a:lnTo>
                    <a:pt x="12139" y="6660"/>
                  </a:lnTo>
                  <a:lnTo>
                    <a:pt x="11568" y="5764"/>
                  </a:lnTo>
                  <a:lnTo>
                    <a:pt x="11365" y="5193"/>
                  </a:lnTo>
                  <a:lnTo>
                    <a:pt x="11019" y="4236"/>
                  </a:lnTo>
                  <a:lnTo>
                    <a:pt x="10591" y="3381"/>
                  </a:lnTo>
                  <a:lnTo>
                    <a:pt x="10204" y="2709"/>
                  </a:lnTo>
                  <a:lnTo>
                    <a:pt x="9247" y="1589"/>
                  </a:lnTo>
                  <a:lnTo>
                    <a:pt x="8086" y="733"/>
                  </a:lnTo>
                  <a:lnTo>
                    <a:pt x="7068" y="306"/>
                  </a:lnTo>
                  <a:lnTo>
                    <a:pt x="6334" y="122"/>
                  </a:lnTo>
                  <a:lnTo>
                    <a:pt x="5947" y="61"/>
                  </a:lnTo>
                  <a:lnTo>
                    <a:pt x="5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"/>
            <p:cNvSpPr/>
            <p:nvPr/>
          </p:nvSpPr>
          <p:spPr>
            <a:xfrm>
              <a:off x="3354575" y="4424026"/>
              <a:ext cx="214803" cy="438827"/>
            </a:xfrm>
            <a:custGeom>
              <a:rect b="b" l="l" r="r" t="t"/>
              <a:pathLst>
                <a:path extrusionOk="0" h="8615" w="4217">
                  <a:moveTo>
                    <a:pt x="754" y="0"/>
                  </a:moveTo>
                  <a:lnTo>
                    <a:pt x="673" y="41"/>
                  </a:lnTo>
                  <a:lnTo>
                    <a:pt x="530" y="245"/>
                  </a:lnTo>
                  <a:lnTo>
                    <a:pt x="306" y="1242"/>
                  </a:lnTo>
                  <a:lnTo>
                    <a:pt x="326" y="2281"/>
                  </a:lnTo>
                  <a:lnTo>
                    <a:pt x="469" y="2974"/>
                  </a:lnTo>
                  <a:lnTo>
                    <a:pt x="754" y="3625"/>
                  </a:lnTo>
                  <a:lnTo>
                    <a:pt x="1202" y="4155"/>
                  </a:lnTo>
                  <a:lnTo>
                    <a:pt x="1528" y="4358"/>
                  </a:lnTo>
                  <a:lnTo>
                    <a:pt x="1202" y="4603"/>
                  </a:lnTo>
                  <a:lnTo>
                    <a:pt x="713" y="5173"/>
                  </a:lnTo>
                  <a:lnTo>
                    <a:pt x="367" y="5825"/>
                  </a:lnTo>
                  <a:lnTo>
                    <a:pt x="163" y="6476"/>
                  </a:lnTo>
                  <a:lnTo>
                    <a:pt x="1" y="7413"/>
                  </a:lnTo>
                  <a:lnTo>
                    <a:pt x="41" y="8350"/>
                  </a:lnTo>
                  <a:lnTo>
                    <a:pt x="82" y="8533"/>
                  </a:lnTo>
                  <a:lnTo>
                    <a:pt x="184" y="8615"/>
                  </a:lnTo>
                  <a:lnTo>
                    <a:pt x="550" y="8554"/>
                  </a:lnTo>
                  <a:lnTo>
                    <a:pt x="1426" y="8065"/>
                  </a:lnTo>
                  <a:lnTo>
                    <a:pt x="3463" y="6497"/>
                  </a:lnTo>
                  <a:lnTo>
                    <a:pt x="3890" y="6110"/>
                  </a:lnTo>
                  <a:lnTo>
                    <a:pt x="4216" y="3707"/>
                  </a:lnTo>
                  <a:lnTo>
                    <a:pt x="3850" y="3177"/>
                  </a:lnTo>
                  <a:lnTo>
                    <a:pt x="2098" y="957"/>
                  </a:lnTo>
                  <a:lnTo>
                    <a:pt x="1263" y="183"/>
                  </a:lnTo>
                  <a:lnTo>
                    <a:pt x="937" y="21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"/>
            <p:cNvSpPr/>
            <p:nvPr/>
          </p:nvSpPr>
          <p:spPr>
            <a:xfrm>
              <a:off x="3791320" y="4242482"/>
              <a:ext cx="270784" cy="704415"/>
            </a:xfrm>
            <a:custGeom>
              <a:rect b="b" l="l" r="r" t="t"/>
              <a:pathLst>
                <a:path extrusionOk="0" h="13829" w="5316">
                  <a:moveTo>
                    <a:pt x="0" y="0"/>
                  </a:moveTo>
                  <a:lnTo>
                    <a:pt x="367" y="917"/>
                  </a:lnTo>
                  <a:lnTo>
                    <a:pt x="897" y="2790"/>
                  </a:lnTo>
                  <a:lnTo>
                    <a:pt x="1243" y="4705"/>
                  </a:lnTo>
                  <a:lnTo>
                    <a:pt x="1385" y="6599"/>
                  </a:lnTo>
                  <a:lnTo>
                    <a:pt x="1406" y="8432"/>
                  </a:lnTo>
                  <a:lnTo>
                    <a:pt x="1324" y="10183"/>
                  </a:lnTo>
                  <a:lnTo>
                    <a:pt x="1039" y="12545"/>
                  </a:lnTo>
                  <a:lnTo>
                    <a:pt x="815" y="13828"/>
                  </a:lnTo>
                  <a:lnTo>
                    <a:pt x="1854" y="13482"/>
                  </a:lnTo>
                  <a:lnTo>
                    <a:pt x="3951" y="12688"/>
                  </a:lnTo>
                  <a:lnTo>
                    <a:pt x="4970" y="12260"/>
                  </a:lnTo>
                  <a:lnTo>
                    <a:pt x="5173" y="11018"/>
                  </a:lnTo>
                  <a:lnTo>
                    <a:pt x="5316" y="8615"/>
                  </a:lnTo>
                  <a:lnTo>
                    <a:pt x="5194" y="6334"/>
                  </a:lnTo>
                  <a:lnTo>
                    <a:pt x="4868" y="4257"/>
                  </a:lnTo>
                  <a:lnTo>
                    <a:pt x="4644" y="3320"/>
                  </a:lnTo>
                  <a:lnTo>
                    <a:pt x="4257" y="2648"/>
                  </a:lnTo>
                  <a:lnTo>
                    <a:pt x="3300" y="1528"/>
                  </a:lnTo>
                  <a:lnTo>
                    <a:pt x="2139" y="672"/>
                  </a:lnTo>
                  <a:lnTo>
                    <a:pt x="1121" y="245"/>
                  </a:lnTo>
                  <a:lnTo>
                    <a:pt x="387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"/>
            <p:cNvSpPr/>
            <p:nvPr/>
          </p:nvSpPr>
          <p:spPr>
            <a:xfrm>
              <a:off x="3514318" y="4261126"/>
              <a:ext cx="201305" cy="730393"/>
            </a:xfrm>
            <a:custGeom>
              <a:rect b="b" l="l" r="r" t="t"/>
              <a:pathLst>
                <a:path extrusionOk="0" h="14339" w="3952">
                  <a:moveTo>
                    <a:pt x="2160" y="1"/>
                  </a:moveTo>
                  <a:lnTo>
                    <a:pt x="1630" y="245"/>
                  </a:lnTo>
                  <a:lnTo>
                    <a:pt x="836" y="856"/>
                  </a:lnTo>
                  <a:lnTo>
                    <a:pt x="571" y="1243"/>
                  </a:lnTo>
                  <a:lnTo>
                    <a:pt x="856" y="2221"/>
                  </a:lnTo>
                  <a:lnTo>
                    <a:pt x="1243" y="4115"/>
                  </a:lnTo>
                  <a:lnTo>
                    <a:pt x="1386" y="5947"/>
                  </a:lnTo>
                  <a:lnTo>
                    <a:pt x="1345" y="7658"/>
                  </a:lnTo>
                  <a:lnTo>
                    <a:pt x="1182" y="9247"/>
                  </a:lnTo>
                  <a:lnTo>
                    <a:pt x="897" y="10713"/>
                  </a:lnTo>
                  <a:lnTo>
                    <a:pt x="367" y="12587"/>
                  </a:lnTo>
                  <a:lnTo>
                    <a:pt x="1" y="13544"/>
                  </a:lnTo>
                  <a:lnTo>
                    <a:pt x="245" y="13829"/>
                  </a:lnTo>
                  <a:lnTo>
                    <a:pt x="591" y="14073"/>
                  </a:lnTo>
                  <a:lnTo>
                    <a:pt x="795" y="14196"/>
                  </a:lnTo>
                  <a:lnTo>
                    <a:pt x="1345" y="14318"/>
                  </a:lnTo>
                  <a:lnTo>
                    <a:pt x="2384" y="14338"/>
                  </a:lnTo>
                  <a:lnTo>
                    <a:pt x="3259" y="14216"/>
                  </a:lnTo>
                  <a:lnTo>
                    <a:pt x="3544" y="13238"/>
                  </a:lnTo>
                  <a:lnTo>
                    <a:pt x="3870" y="11243"/>
                  </a:lnTo>
                  <a:lnTo>
                    <a:pt x="3952" y="9226"/>
                  </a:lnTo>
                  <a:lnTo>
                    <a:pt x="3850" y="7251"/>
                  </a:lnTo>
                  <a:lnTo>
                    <a:pt x="3585" y="5337"/>
                  </a:lnTo>
                  <a:lnTo>
                    <a:pt x="3219" y="3565"/>
                  </a:lnTo>
                  <a:lnTo>
                    <a:pt x="2587" y="1223"/>
                  </a:lnTo>
                  <a:lnTo>
                    <a:pt x="2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"/>
            <p:cNvSpPr/>
            <p:nvPr/>
          </p:nvSpPr>
          <p:spPr>
            <a:xfrm>
              <a:off x="3753982" y="4787115"/>
              <a:ext cx="173289" cy="244857"/>
            </a:xfrm>
            <a:custGeom>
              <a:rect b="b" l="l" r="r" t="t"/>
              <a:pathLst>
                <a:path extrusionOk="0" h="4807" w="3402">
                  <a:moveTo>
                    <a:pt x="1589" y="0"/>
                  </a:moveTo>
                  <a:lnTo>
                    <a:pt x="835" y="20"/>
                  </a:lnTo>
                  <a:lnTo>
                    <a:pt x="123" y="367"/>
                  </a:lnTo>
                  <a:lnTo>
                    <a:pt x="41" y="468"/>
                  </a:lnTo>
                  <a:lnTo>
                    <a:pt x="0" y="998"/>
                  </a:lnTo>
                  <a:lnTo>
                    <a:pt x="21" y="3360"/>
                  </a:lnTo>
                  <a:lnTo>
                    <a:pt x="163" y="4338"/>
                  </a:lnTo>
                  <a:lnTo>
                    <a:pt x="326" y="4725"/>
                  </a:lnTo>
                  <a:lnTo>
                    <a:pt x="448" y="4786"/>
                  </a:lnTo>
                  <a:lnTo>
                    <a:pt x="632" y="4806"/>
                  </a:lnTo>
                  <a:lnTo>
                    <a:pt x="1059" y="4664"/>
                  </a:lnTo>
                  <a:lnTo>
                    <a:pt x="1772" y="4134"/>
                  </a:lnTo>
                  <a:lnTo>
                    <a:pt x="3137" y="2709"/>
                  </a:lnTo>
                  <a:lnTo>
                    <a:pt x="3381" y="2362"/>
                  </a:lnTo>
                  <a:lnTo>
                    <a:pt x="3401" y="2159"/>
                  </a:lnTo>
                  <a:lnTo>
                    <a:pt x="3116" y="1079"/>
                  </a:lnTo>
                  <a:lnTo>
                    <a:pt x="2729" y="550"/>
                  </a:lnTo>
                  <a:lnTo>
                    <a:pt x="2322" y="244"/>
                  </a:lnTo>
                  <a:lnTo>
                    <a:pt x="2078" y="143"/>
                  </a:lnTo>
                  <a:lnTo>
                    <a:pt x="15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"/>
            <p:cNvSpPr/>
            <p:nvPr/>
          </p:nvSpPr>
          <p:spPr>
            <a:xfrm>
              <a:off x="3916832" y="4481077"/>
              <a:ext cx="76814" cy="50887"/>
            </a:xfrm>
            <a:custGeom>
              <a:rect b="b" l="l" r="r" t="t"/>
              <a:pathLst>
                <a:path extrusionOk="0" h="999" w="1508">
                  <a:moveTo>
                    <a:pt x="612" y="0"/>
                  </a:moveTo>
                  <a:lnTo>
                    <a:pt x="327" y="122"/>
                  </a:lnTo>
                  <a:lnTo>
                    <a:pt x="123" y="326"/>
                  </a:lnTo>
                  <a:lnTo>
                    <a:pt x="21" y="591"/>
                  </a:lnTo>
                  <a:lnTo>
                    <a:pt x="1" y="754"/>
                  </a:lnTo>
                  <a:lnTo>
                    <a:pt x="21" y="876"/>
                  </a:lnTo>
                  <a:lnTo>
                    <a:pt x="123" y="998"/>
                  </a:lnTo>
                  <a:lnTo>
                    <a:pt x="449" y="998"/>
                  </a:lnTo>
                  <a:lnTo>
                    <a:pt x="754" y="957"/>
                  </a:lnTo>
                  <a:lnTo>
                    <a:pt x="1060" y="998"/>
                  </a:lnTo>
                  <a:lnTo>
                    <a:pt x="1386" y="998"/>
                  </a:lnTo>
                  <a:lnTo>
                    <a:pt x="1508" y="876"/>
                  </a:lnTo>
                  <a:lnTo>
                    <a:pt x="1508" y="754"/>
                  </a:lnTo>
                  <a:lnTo>
                    <a:pt x="1508" y="591"/>
                  </a:lnTo>
                  <a:lnTo>
                    <a:pt x="1386" y="326"/>
                  </a:lnTo>
                  <a:lnTo>
                    <a:pt x="1182" y="122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0" name="Google Shape;520;p1"/>
          <p:cNvGrpSpPr/>
          <p:nvPr/>
        </p:nvGrpSpPr>
        <p:grpSpPr>
          <a:xfrm>
            <a:off x="6175376" y="3785419"/>
            <a:ext cx="1338269" cy="1374358"/>
            <a:chOff x="5618151" y="3770519"/>
            <a:chExt cx="1338269" cy="1374358"/>
          </a:xfrm>
        </p:grpSpPr>
        <p:sp>
          <p:nvSpPr>
            <p:cNvPr id="521" name="Google Shape;521;p1"/>
            <p:cNvSpPr/>
            <p:nvPr/>
          </p:nvSpPr>
          <p:spPr>
            <a:xfrm>
              <a:off x="5618151" y="3770519"/>
              <a:ext cx="1338269" cy="1374358"/>
            </a:xfrm>
            <a:custGeom>
              <a:rect b="b" l="l" r="r" t="t"/>
              <a:pathLst>
                <a:path extrusionOk="0" h="25363" w="24697">
                  <a:moveTo>
                    <a:pt x="18528" y="12336"/>
                  </a:moveTo>
                  <a:lnTo>
                    <a:pt x="18528" y="11955"/>
                  </a:lnTo>
                  <a:lnTo>
                    <a:pt x="18600" y="11169"/>
                  </a:lnTo>
                  <a:lnTo>
                    <a:pt x="18814" y="10431"/>
                  </a:lnTo>
                  <a:lnTo>
                    <a:pt x="19171" y="9788"/>
                  </a:lnTo>
                  <a:lnTo>
                    <a:pt x="19457" y="9502"/>
                  </a:lnTo>
                  <a:lnTo>
                    <a:pt x="19886" y="9145"/>
                  </a:lnTo>
                  <a:lnTo>
                    <a:pt x="20767" y="8645"/>
                  </a:lnTo>
                  <a:lnTo>
                    <a:pt x="21648" y="8407"/>
                  </a:lnTo>
                  <a:lnTo>
                    <a:pt x="22481" y="8455"/>
                  </a:lnTo>
                  <a:lnTo>
                    <a:pt x="23243" y="8764"/>
                  </a:lnTo>
                  <a:lnTo>
                    <a:pt x="23886" y="9360"/>
                  </a:lnTo>
                  <a:lnTo>
                    <a:pt x="24386" y="10193"/>
                  </a:lnTo>
                  <a:lnTo>
                    <a:pt x="24648" y="11289"/>
                  </a:lnTo>
                  <a:lnTo>
                    <a:pt x="24696" y="11932"/>
                  </a:lnTo>
                  <a:lnTo>
                    <a:pt x="24696" y="13027"/>
                  </a:lnTo>
                  <a:lnTo>
                    <a:pt x="24458" y="15146"/>
                  </a:lnTo>
                  <a:lnTo>
                    <a:pt x="24172" y="16194"/>
                  </a:lnTo>
                  <a:lnTo>
                    <a:pt x="23886" y="17171"/>
                  </a:lnTo>
                  <a:lnTo>
                    <a:pt x="23124" y="19052"/>
                  </a:lnTo>
                  <a:lnTo>
                    <a:pt x="22148" y="20790"/>
                  </a:lnTo>
                  <a:lnTo>
                    <a:pt x="20910" y="22410"/>
                  </a:lnTo>
                  <a:lnTo>
                    <a:pt x="20195" y="23148"/>
                  </a:lnTo>
                  <a:lnTo>
                    <a:pt x="19576" y="23720"/>
                  </a:lnTo>
                  <a:lnTo>
                    <a:pt x="18290" y="24577"/>
                  </a:lnTo>
                  <a:lnTo>
                    <a:pt x="16933" y="25125"/>
                  </a:lnTo>
                  <a:lnTo>
                    <a:pt x="15575" y="25363"/>
                  </a:lnTo>
                  <a:lnTo>
                    <a:pt x="14218" y="25268"/>
                  </a:lnTo>
                  <a:lnTo>
                    <a:pt x="12884" y="24863"/>
                  </a:lnTo>
                  <a:lnTo>
                    <a:pt x="11622" y="24148"/>
                  </a:lnTo>
                  <a:lnTo>
                    <a:pt x="10479" y="23124"/>
                  </a:lnTo>
                  <a:lnTo>
                    <a:pt x="9931" y="22481"/>
                  </a:lnTo>
                  <a:lnTo>
                    <a:pt x="9431" y="21814"/>
                  </a:lnTo>
                  <a:lnTo>
                    <a:pt x="8550" y="20386"/>
                  </a:lnTo>
                  <a:lnTo>
                    <a:pt x="7431" y="18171"/>
                  </a:lnTo>
                  <a:lnTo>
                    <a:pt x="6716" y="16671"/>
                  </a:lnTo>
                  <a:lnTo>
                    <a:pt x="6168" y="15480"/>
                  </a:lnTo>
                  <a:lnTo>
                    <a:pt x="5049" y="13122"/>
                  </a:lnTo>
                  <a:lnTo>
                    <a:pt x="4406" y="12003"/>
                  </a:lnTo>
                  <a:lnTo>
                    <a:pt x="3930" y="11241"/>
                  </a:lnTo>
                  <a:lnTo>
                    <a:pt x="2787" y="9907"/>
                  </a:lnTo>
                  <a:lnTo>
                    <a:pt x="2096" y="9336"/>
                  </a:lnTo>
                  <a:lnTo>
                    <a:pt x="1453" y="8836"/>
                  </a:lnTo>
                  <a:lnTo>
                    <a:pt x="739" y="7955"/>
                  </a:lnTo>
                  <a:lnTo>
                    <a:pt x="381" y="7335"/>
                  </a:lnTo>
                  <a:lnTo>
                    <a:pt x="143" y="6669"/>
                  </a:lnTo>
                  <a:lnTo>
                    <a:pt x="0" y="5978"/>
                  </a:lnTo>
                  <a:lnTo>
                    <a:pt x="0" y="4859"/>
                  </a:lnTo>
                  <a:lnTo>
                    <a:pt x="143" y="4073"/>
                  </a:lnTo>
                  <a:lnTo>
                    <a:pt x="262" y="3668"/>
                  </a:lnTo>
                  <a:lnTo>
                    <a:pt x="691" y="2882"/>
                  </a:lnTo>
                  <a:lnTo>
                    <a:pt x="1263" y="2191"/>
                  </a:lnTo>
                  <a:lnTo>
                    <a:pt x="1953" y="1572"/>
                  </a:lnTo>
                  <a:lnTo>
                    <a:pt x="3096" y="810"/>
                  </a:lnTo>
                  <a:lnTo>
                    <a:pt x="4478" y="167"/>
                  </a:lnTo>
                  <a:lnTo>
                    <a:pt x="4954" y="72"/>
                  </a:lnTo>
                  <a:lnTo>
                    <a:pt x="5644" y="1"/>
                  </a:lnTo>
                  <a:lnTo>
                    <a:pt x="6954" y="215"/>
                  </a:lnTo>
                  <a:lnTo>
                    <a:pt x="8145" y="786"/>
                  </a:lnTo>
                  <a:lnTo>
                    <a:pt x="9193" y="1691"/>
                  </a:lnTo>
                  <a:lnTo>
                    <a:pt x="9598" y="2215"/>
                  </a:lnTo>
                  <a:lnTo>
                    <a:pt x="10050" y="2882"/>
                  </a:lnTo>
                  <a:lnTo>
                    <a:pt x="10765" y="4287"/>
                  </a:lnTo>
                  <a:lnTo>
                    <a:pt x="11550" y="6502"/>
                  </a:lnTo>
                  <a:lnTo>
                    <a:pt x="11932" y="8050"/>
                  </a:lnTo>
                  <a:lnTo>
                    <a:pt x="12241" y="9598"/>
                  </a:lnTo>
                  <a:lnTo>
                    <a:pt x="12670" y="12694"/>
                  </a:lnTo>
                  <a:lnTo>
                    <a:pt x="12908" y="14218"/>
                  </a:lnTo>
                  <a:lnTo>
                    <a:pt x="13075" y="15123"/>
                  </a:lnTo>
                  <a:lnTo>
                    <a:pt x="13575" y="16909"/>
                  </a:lnTo>
                  <a:lnTo>
                    <a:pt x="13908" y="17766"/>
                  </a:lnTo>
                  <a:lnTo>
                    <a:pt x="14075" y="18099"/>
                  </a:lnTo>
                  <a:lnTo>
                    <a:pt x="14480" y="18742"/>
                  </a:lnTo>
                  <a:lnTo>
                    <a:pt x="14742" y="19028"/>
                  </a:lnTo>
                  <a:lnTo>
                    <a:pt x="15004" y="19314"/>
                  </a:lnTo>
                  <a:lnTo>
                    <a:pt x="15480" y="19695"/>
                  </a:lnTo>
                  <a:lnTo>
                    <a:pt x="15932" y="19790"/>
                  </a:lnTo>
                  <a:lnTo>
                    <a:pt x="16480" y="19624"/>
                  </a:lnTo>
                  <a:lnTo>
                    <a:pt x="16813" y="19433"/>
                  </a:lnTo>
                  <a:lnTo>
                    <a:pt x="17123" y="19243"/>
                  </a:lnTo>
                  <a:lnTo>
                    <a:pt x="17361" y="18981"/>
                  </a:lnTo>
                  <a:lnTo>
                    <a:pt x="17480" y="18766"/>
                  </a:lnTo>
                  <a:lnTo>
                    <a:pt x="17718" y="18076"/>
                  </a:lnTo>
                  <a:lnTo>
                    <a:pt x="18028" y="16551"/>
                  </a:lnTo>
                  <a:lnTo>
                    <a:pt x="18480" y="13170"/>
                  </a:lnTo>
                  <a:lnTo>
                    <a:pt x="18528" y="123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"/>
            <p:cNvSpPr/>
            <p:nvPr/>
          </p:nvSpPr>
          <p:spPr>
            <a:xfrm>
              <a:off x="5712328" y="3844051"/>
              <a:ext cx="347179" cy="250400"/>
            </a:xfrm>
            <a:custGeom>
              <a:rect b="b" l="l" r="r" t="t"/>
              <a:pathLst>
                <a:path extrusionOk="0" h="4621" w="6407">
                  <a:moveTo>
                    <a:pt x="2001" y="4621"/>
                  </a:moveTo>
                  <a:lnTo>
                    <a:pt x="1382" y="4597"/>
                  </a:lnTo>
                  <a:lnTo>
                    <a:pt x="692" y="4359"/>
                  </a:lnTo>
                  <a:lnTo>
                    <a:pt x="358" y="4049"/>
                  </a:lnTo>
                  <a:lnTo>
                    <a:pt x="239" y="3835"/>
                  </a:lnTo>
                  <a:lnTo>
                    <a:pt x="96" y="3525"/>
                  </a:lnTo>
                  <a:lnTo>
                    <a:pt x="1" y="2954"/>
                  </a:lnTo>
                  <a:lnTo>
                    <a:pt x="120" y="2406"/>
                  </a:lnTo>
                  <a:lnTo>
                    <a:pt x="382" y="1882"/>
                  </a:lnTo>
                  <a:lnTo>
                    <a:pt x="549" y="1644"/>
                  </a:lnTo>
                  <a:lnTo>
                    <a:pt x="882" y="1263"/>
                  </a:lnTo>
                  <a:lnTo>
                    <a:pt x="1858" y="596"/>
                  </a:lnTo>
                  <a:lnTo>
                    <a:pt x="3073" y="120"/>
                  </a:lnTo>
                  <a:lnTo>
                    <a:pt x="4097" y="1"/>
                  </a:lnTo>
                  <a:lnTo>
                    <a:pt x="4788" y="72"/>
                  </a:lnTo>
                  <a:lnTo>
                    <a:pt x="5121" y="168"/>
                  </a:lnTo>
                  <a:lnTo>
                    <a:pt x="5597" y="358"/>
                  </a:lnTo>
                  <a:lnTo>
                    <a:pt x="6240" y="930"/>
                  </a:lnTo>
                  <a:lnTo>
                    <a:pt x="6407" y="1454"/>
                  </a:lnTo>
                  <a:lnTo>
                    <a:pt x="6407" y="1858"/>
                  </a:lnTo>
                  <a:lnTo>
                    <a:pt x="6193" y="2454"/>
                  </a:lnTo>
                  <a:lnTo>
                    <a:pt x="5859" y="2835"/>
                  </a:lnTo>
                  <a:lnTo>
                    <a:pt x="5431" y="3240"/>
                  </a:lnTo>
                  <a:lnTo>
                    <a:pt x="4502" y="3859"/>
                  </a:lnTo>
                  <a:lnTo>
                    <a:pt x="3502" y="4288"/>
                  </a:lnTo>
                  <a:lnTo>
                    <a:pt x="2501" y="4549"/>
                  </a:lnTo>
                  <a:lnTo>
                    <a:pt x="2001" y="46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"/>
            <p:cNvSpPr/>
            <p:nvPr/>
          </p:nvSpPr>
          <p:spPr>
            <a:xfrm>
              <a:off x="6717605" y="4272513"/>
              <a:ext cx="191011" cy="107129"/>
            </a:xfrm>
            <a:custGeom>
              <a:rect b="b" l="l" r="r" t="t"/>
              <a:pathLst>
                <a:path extrusionOk="0" h="1977" w="3525">
                  <a:moveTo>
                    <a:pt x="2144" y="1977"/>
                  </a:moveTo>
                  <a:lnTo>
                    <a:pt x="1596" y="1977"/>
                  </a:lnTo>
                  <a:lnTo>
                    <a:pt x="858" y="1810"/>
                  </a:lnTo>
                  <a:lnTo>
                    <a:pt x="429" y="1572"/>
                  </a:lnTo>
                  <a:lnTo>
                    <a:pt x="239" y="1382"/>
                  </a:lnTo>
                  <a:lnTo>
                    <a:pt x="119" y="1239"/>
                  </a:lnTo>
                  <a:lnTo>
                    <a:pt x="0" y="929"/>
                  </a:lnTo>
                  <a:lnTo>
                    <a:pt x="24" y="643"/>
                  </a:lnTo>
                  <a:lnTo>
                    <a:pt x="239" y="405"/>
                  </a:lnTo>
                  <a:lnTo>
                    <a:pt x="381" y="310"/>
                  </a:lnTo>
                  <a:lnTo>
                    <a:pt x="715" y="167"/>
                  </a:lnTo>
                  <a:lnTo>
                    <a:pt x="1382" y="0"/>
                  </a:lnTo>
                  <a:lnTo>
                    <a:pt x="2048" y="24"/>
                  </a:lnTo>
                  <a:lnTo>
                    <a:pt x="2715" y="191"/>
                  </a:lnTo>
                  <a:lnTo>
                    <a:pt x="3049" y="358"/>
                  </a:lnTo>
                  <a:lnTo>
                    <a:pt x="3287" y="500"/>
                  </a:lnTo>
                  <a:lnTo>
                    <a:pt x="3501" y="810"/>
                  </a:lnTo>
                  <a:lnTo>
                    <a:pt x="3525" y="1072"/>
                  </a:lnTo>
                  <a:lnTo>
                    <a:pt x="3501" y="1215"/>
                  </a:lnTo>
                  <a:lnTo>
                    <a:pt x="3382" y="1501"/>
                  </a:lnTo>
                  <a:lnTo>
                    <a:pt x="3096" y="1834"/>
                  </a:lnTo>
                  <a:lnTo>
                    <a:pt x="2810" y="1953"/>
                  </a:lnTo>
                  <a:lnTo>
                    <a:pt x="2620" y="1977"/>
                  </a:lnTo>
                  <a:lnTo>
                    <a:pt x="2358" y="1977"/>
                  </a:lnTo>
                  <a:lnTo>
                    <a:pt x="2144" y="19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4" name="Google Shape;524;p1"/>
          <p:cNvSpPr/>
          <p:nvPr/>
        </p:nvSpPr>
        <p:spPr>
          <a:xfrm rot="7927387">
            <a:off x="3208263" y="394975"/>
            <a:ext cx="965128" cy="935689"/>
          </a:xfrm>
          <a:custGeom>
            <a:rect b="b" l="l" r="r" t="t"/>
            <a:pathLst>
              <a:path extrusionOk="0" h="17386" w="17933">
                <a:moveTo>
                  <a:pt x="15099" y="1"/>
                </a:moveTo>
                <a:lnTo>
                  <a:pt x="14599" y="72"/>
                </a:lnTo>
                <a:lnTo>
                  <a:pt x="12884" y="1216"/>
                </a:lnTo>
                <a:lnTo>
                  <a:pt x="10407" y="3097"/>
                </a:lnTo>
                <a:lnTo>
                  <a:pt x="10264" y="3192"/>
                </a:lnTo>
                <a:lnTo>
                  <a:pt x="9883" y="3240"/>
                </a:lnTo>
                <a:lnTo>
                  <a:pt x="9169" y="3049"/>
                </a:lnTo>
                <a:lnTo>
                  <a:pt x="7954" y="2382"/>
                </a:lnTo>
                <a:lnTo>
                  <a:pt x="6597" y="1382"/>
                </a:lnTo>
                <a:lnTo>
                  <a:pt x="5883" y="811"/>
                </a:lnTo>
                <a:lnTo>
                  <a:pt x="5549" y="525"/>
                </a:lnTo>
                <a:lnTo>
                  <a:pt x="4906" y="215"/>
                </a:lnTo>
                <a:lnTo>
                  <a:pt x="4335" y="120"/>
                </a:lnTo>
                <a:lnTo>
                  <a:pt x="3858" y="239"/>
                </a:lnTo>
                <a:lnTo>
                  <a:pt x="3525" y="501"/>
                </a:lnTo>
                <a:lnTo>
                  <a:pt x="3334" y="930"/>
                </a:lnTo>
                <a:lnTo>
                  <a:pt x="3287" y="1430"/>
                </a:lnTo>
                <a:lnTo>
                  <a:pt x="3453" y="2025"/>
                </a:lnTo>
                <a:lnTo>
                  <a:pt x="3644" y="2335"/>
                </a:lnTo>
                <a:lnTo>
                  <a:pt x="4311" y="3335"/>
                </a:lnTo>
                <a:lnTo>
                  <a:pt x="5621" y="4883"/>
                </a:lnTo>
                <a:lnTo>
                  <a:pt x="5883" y="5312"/>
                </a:lnTo>
                <a:lnTo>
                  <a:pt x="5954" y="5574"/>
                </a:lnTo>
                <a:lnTo>
                  <a:pt x="6002" y="6026"/>
                </a:lnTo>
                <a:lnTo>
                  <a:pt x="5740" y="6478"/>
                </a:lnTo>
                <a:lnTo>
                  <a:pt x="4978" y="6883"/>
                </a:lnTo>
                <a:lnTo>
                  <a:pt x="4335" y="7074"/>
                </a:lnTo>
                <a:lnTo>
                  <a:pt x="3430" y="7312"/>
                </a:lnTo>
                <a:lnTo>
                  <a:pt x="1858" y="7788"/>
                </a:lnTo>
                <a:lnTo>
                  <a:pt x="929" y="8217"/>
                </a:lnTo>
                <a:lnTo>
                  <a:pt x="453" y="8527"/>
                </a:lnTo>
                <a:lnTo>
                  <a:pt x="143" y="8931"/>
                </a:lnTo>
                <a:lnTo>
                  <a:pt x="0" y="9384"/>
                </a:lnTo>
                <a:lnTo>
                  <a:pt x="0" y="9670"/>
                </a:lnTo>
                <a:lnTo>
                  <a:pt x="24" y="9860"/>
                </a:lnTo>
                <a:lnTo>
                  <a:pt x="167" y="10194"/>
                </a:lnTo>
                <a:lnTo>
                  <a:pt x="429" y="10432"/>
                </a:lnTo>
                <a:lnTo>
                  <a:pt x="834" y="10622"/>
                </a:lnTo>
                <a:lnTo>
                  <a:pt x="1667" y="10765"/>
                </a:lnTo>
                <a:lnTo>
                  <a:pt x="3334" y="10622"/>
                </a:lnTo>
                <a:lnTo>
                  <a:pt x="4430" y="10408"/>
                </a:lnTo>
                <a:lnTo>
                  <a:pt x="5311" y="10241"/>
                </a:lnTo>
                <a:lnTo>
                  <a:pt x="6454" y="10170"/>
                </a:lnTo>
                <a:lnTo>
                  <a:pt x="7216" y="10336"/>
                </a:lnTo>
                <a:lnTo>
                  <a:pt x="7264" y="10408"/>
                </a:lnTo>
                <a:lnTo>
                  <a:pt x="7335" y="10432"/>
                </a:lnTo>
                <a:lnTo>
                  <a:pt x="7669" y="11146"/>
                </a:lnTo>
                <a:lnTo>
                  <a:pt x="7835" y="12289"/>
                </a:lnTo>
                <a:lnTo>
                  <a:pt x="7835" y="13170"/>
                </a:lnTo>
                <a:lnTo>
                  <a:pt x="7859" y="14313"/>
                </a:lnTo>
                <a:lnTo>
                  <a:pt x="8074" y="15957"/>
                </a:lnTo>
                <a:lnTo>
                  <a:pt x="8359" y="16742"/>
                </a:lnTo>
                <a:lnTo>
                  <a:pt x="8621" y="17100"/>
                </a:lnTo>
                <a:lnTo>
                  <a:pt x="8931" y="17314"/>
                </a:lnTo>
                <a:lnTo>
                  <a:pt x="9288" y="17385"/>
                </a:lnTo>
                <a:lnTo>
                  <a:pt x="9479" y="17362"/>
                </a:lnTo>
                <a:lnTo>
                  <a:pt x="9741" y="17314"/>
                </a:lnTo>
                <a:lnTo>
                  <a:pt x="10169" y="17076"/>
                </a:lnTo>
                <a:lnTo>
                  <a:pt x="10479" y="16671"/>
                </a:lnTo>
                <a:lnTo>
                  <a:pt x="10717" y="16147"/>
                </a:lnTo>
                <a:lnTo>
                  <a:pt x="10931" y="15171"/>
                </a:lnTo>
                <a:lnTo>
                  <a:pt x="11074" y="13528"/>
                </a:lnTo>
                <a:lnTo>
                  <a:pt x="11122" y="12599"/>
                </a:lnTo>
                <a:lnTo>
                  <a:pt x="11169" y="11932"/>
                </a:lnTo>
                <a:lnTo>
                  <a:pt x="11431" y="11098"/>
                </a:lnTo>
                <a:lnTo>
                  <a:pt x="11789" y="10741"/>
                </a:lnTo>
                <a:lnTo>
                  <a:pt x="12265" y="10694"/>
                </a:lnTo>
                <a:lnTo>
                  <a:pt x="12527" y="10717"/>
                </a:lnTo>
                <a:lnTo>
                  <a:pt x="13003" y="10884"/>
                </a:lnTo>
                <a:lnTo>
                  <a:pt x="14789" y="11837"/>
                </a:lnTo>
                <a:lnTo>
                  <a:pt x="15908" y="12313"/>
                </a:lnTo>
                <a:lnTo>
                  <a:pt x="16242" y="12408"/>
                </a:lnTo>
                <a:lnTo>
                  <a:pt x="16861" y="12456"/>
                </a:lnTo>
                <a:lnTo>
                  <a:pt x="17337" y="12337"/>
                </a:lnTo>
                <a:lnTo>
                  <a:pt x="17718" y="12051"/>
                </a:lnTo>
                <a:lnTo>
                  <a:pt x="17909" y="11670"/>
                </a:lnTo>
                <a:lnTo>
                  <a:pt x="17933" y="11170"/>
                </a:lnTo>
                <a:lnTo>
                  <a:pt x="17718" y="10646"/>
                </a:lnTo>
                <a:lnTo>
                  <a:pt x="17290" y="10074"/>
                </a:lnTo>
                <a:lnTo>
                  <a:pt x="16932" y="9789"/>
                </a:lnTo>
                <a:lnTo>
                  <a:pt x="16242" y="9217"/>
                </a:lnTo>
                <a:lnTo>
                  <a:pt x="14980" y="8074"/>
                </a:lnTo>
                <a:lnTo>
                  <a:pt x="14075" y="7026"/>
                </a:lnTo>
                <a:lnTo>
                  <a:pt x="13741" y="6359"/>
                </a:lnTo>
                <a:lnTo>
                  <a:pt x="13718" y="6002"/>
                </a:lnTo>
                <a:lnTo>
                  <a:pt x="13765" y="5835"/>
                </a:lnTo>
                <a:lnTo>
                  <a:pt x="15123" y="3025"/>
                </a:lnTo>
                <a:lnTo>
                  <a:pt x="15885" y="1096"/>
                </a:lnTo>
                <a:lnTo>
                  <a:pt x="15861" y="596"/>
                </a:lnTo>
                <a:lnTo>
                  <a:pt x="15670" y="334"/>
                </a:lnTo>
                <a:lnTo>
                  <a:pt x="15551" y="215"/>
                </a:lnTo>
                <a:lnTo>
                  <a:pt x="15408" y="120"/>
                </a:lnTo>
                <a:lnTo>
                  <a:pt x="1509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0"/>
          <p:cNvSpPr txBox="1"/>
          <p:nvPr>
            <p:ph type="title"/>
          </p:nvPr>
        </p:nvSpPr>
        <p:spPr>
          <a:xfrm>
            <a:off x="720000" y="54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Main Character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3" name="Google Shape;603;p10"/>
          <p:cNvSpPr txBox="1"/>
          <p:nvPr>
            <p:ph idx="1" type="body"/>
          </p:nvPr>
        </p:nvSpPr>
        <p:spPr>
          <a:xfrm>
            <a:off x="4572000" y="1247450"/>
            <a:ext cx="3929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lang="en-GB" sz="1800">
                <a:latin typeface="Arial"/>
                <a:ea typeface="Arial"/>
                <a:cs typeface="Arial"/>
                <a:sym typeface="Arial"/>
              </a:rPr>
              <a:t>稱呼：海龜哥哥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b="0" lang="en-GB" sz="1800">
                <a:latin typeface="Arial"/>
                <a:ea typeface="Arial"/>
                <a:cs typeface="Arial"/>
                <a:sym typeface="Arial"/>
              </a:rPr>
              <a:t>特點：溫和、淵博、海洋家族的</a:t>
            </a:r>
            <a:r>
              <a:rPr b="0" lang="en-GB" sz="1800">
                <a:latin typeface="Arial"/>
                <a:ea typeface="Arial"/>
                <a:cs typeface="Arial"/>
                <a:sym typeface="Arial"/>
              </a:rPr>
              <a:t>中流砥柱</a:t>
            </a:r>
            <a:r>
              <a:rPr b="0" lang="en-GB" sz="1800">
                <a:latin typeface="Arial"/>
                <a:ea typeface="Arial"/>
                <a:cs typeface="Arial"/>
                <a:sym typeface="Arial"/>
              </a:rPr>
              <a:t>，教授知識以幫助晚輩度過海洋變遷下的物種生存難關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b="0" lang="en-GB" sz="1800">
                <a:latin typeface="Arial"/>
                <a:ea typeface="Arial"/>
                <a:cs typeface="Arial"/>
                <a:sym typeface="Arial"/>
              </a:rPr>
              <a:t>遭遇：幫助小蟹死裡逃生的海龜</a:t>
            </a:r>
            <a:r>
              <a:rPr b="0" lang="en-GB" sz="1800">
                <a:latin typeface="Arial"/>
                <a:ea typeface="Arial"/>
                <a:cs typeface="Arial"/>
                <a:sym typeface="Arial"/>
              </a:rPr>
              <a:t>哥哥</a:t>
            </a:r>
            <a:r>
              <a:rPr b="0" lang="en-GB" sz="1800">
                <a:latin typeface="Arial"/>
                <a:ea typeface="Arial"/>
                <a:cs typeface="Arial"/>
                <a:sym typeface="Arial"/>
              </a:rPr>
              <a:t>會告訴小蟹怎樣的故事？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None/>
            </a:pPr>
            <a:r>
              <a:t/>
            </a:r>
            <a:endParaRPr b="0"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4" name="Google Shape;60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850" y="1247450"/>
            <a:ext cx="3472175" cy="30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1"/>
          <p:cNvSpPr txBox="1"/>
          <p:nvPr>
            <p:ph type="title"/>
          </p:nvPr>
        </p:nvSpPr>
        <p:spPr>
          <a:xfrm>
            <a:off x="720000" y="54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The Ending Question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0" name="Google Shape;610;p11"/>
          <p:cNvSpPr txBox="1"/>
          <p:nvPr>
            <p:ph idx="1" type="body"/>
          </p:nvPr>
        </p:nvSpPr>
        <p:spPr>
          <a:xfrm>
            <a:off x="720000" y="1247450"/>
            <a:ext cx="7781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lang="en-GB" sz="2000">
                <a:latin typeface="Arial"/>
                <a:ea typeface="Arial"/>
                <a:cs typeface="Arial"/>
                <a:sym typeface="Arial"/>
              </a:rPr>
              <a:t>從這個故事中你了解到了什麼？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lang="en-GB" sz="2000">
                <a:latin typeface="Arial"/>
                <a:ea typeface="Arial"/>
                <a:cs typeface="Arial"/>
                <a:sym typeface="Arial"/>
              </a:rPr>
              <a:t>你認為你可以怎麼做去幫助小蟹守護海洋和他的夥伴呢？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1"/>
          <p:cNvSpPr/>
          <p:nvPr/>
        </p:nvSpPr>
        <p:spPr>
          <a:xfrm>
            <a:off x="838875" y="2056100"/>
            <a:ext cx="6203100" cy="179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就像人類透過開發疫苗的形式與病毒抗爭和共存，海洋生物也會</a:t>
            </a:r>
            <a:r>
              <a:rPr b="1" i="0" lang="en-GB" sz="17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發展出海洋污染下的生存策略來延續後代的發展</a:t>
            </a:r>
            <a:r>
              <a:rPr b="0" i="0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，這是大自然的奇妙之處。但我們需要意識到我們</a:t>
            </a:r>
            <a:r>
              <a:rPr b="1" i="0" lang="en-GB" sz="17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人類的活動正在以驚人的速度打擊的海洋自我修復和淨化能力</a:t>
            </a:r>
            <a:r>
              <a:rPr b="0" i="0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，破壞了海洋的生態平衡，我們必須要</a:t>
            </a:r>
            <a:r>
              <a:rPr b="1" i="0" lang="en-GB" sz="17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在造成不可逆轉的災難前採取行動。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11"/>
          <p:cNvSpPr/>
          <p:nvPr/>
        </p:nvSpPr>
        <p:spPr>
          <a:xfrm>
            <a:off x="5871975" y="4039750"/>
            <a:ext cx="1170000" cy="441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GB" sz="17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Submit</a:t>
            </a:r>
            <a:endParaRPr b="1" i="0" sz="17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2"/>
          <p:cNvSpPr txBox="1"/>
          <p:nvPr>
            <p:ph type="title"/>
          </p:nvPr>
        </p:nvSpPr>
        <p:spPr>
          <a:xfrm>
            <a:off x="1080000" y="1281000"/>
            <a:ext cx="35028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GB" sz="6000">
                <a:latin typeface="Oswald"/>
                <a:ea typeface="Oswald"/>
                <a:cs typeface="Oswald"/>
                <a:sym typeface="Oswald"/>
              </a:rPr>
              <a:t>THANKS</a:t>
            </a:r>
            <a:endParaRPr sz="600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18" name="Google Shape;618;p12"/>
          <p:cNvGrpSpPr/>
          <p:nvPr/>
        </p:nvGrpSpPr>
        <p:grpSpPr>
          <a:xfrm>
            <a:off x="4607181" y="1336164"/>
            <a:ext cx="1560050" cy="1309527"/>
            <a:chOff x="4787250" y="946263"/>
            <a:chExt cx="841724" cy="706669"/>
          </a:xfrm>
        </p:grpSpPr>
        <p:sp>
          <p:nvSpPr>
            <p:cNvPr id="619" name="Google Shape;619;p12"/>
            <p:cNvSpPr/>
            <p:nvPr/>
          </p:nvSpPr>
          <p:spPr>
            <a:xfrm>
              <a:off x="4906558" y="946263"/>
              <a:ext cx="722416" cy="670598"/>
            </a:xfrm>
            <a:custGeom>
              <a:rect b="b" l="l" r="r" t="t"/>
              <a:pathLst>
                <a:path extrusionOk="0" h="14766" w="15907">
                  <a:moveTo>
                    <a:pt x="5296" y="0"/>
                  </a:moveTo>
                  <a:lnTo>
                    <a:pt x="4624" y="41"/>
                  </a:lnTo>
                  <a:lnTo>
                    <a:pt x="4053" y="82"/>
                  </a:lnTo>
                  <a:lnTo>
                    <a:pt x="3076" y="285"/>
                  </a:lnTo>
                  <a:lnTo>
                    <a:pt x="2669" y="428"/>
                  </a:lnTo>
                  <a:lnTo>
                    <a:pt x="2139" y="672"/>
                  </a:lnTo>
                  <a:lnTo>
                    <a:pt x="1345" y="1283"/>
                  </a:lnTo>
                  <a:lnTo>
                    <a:pt x="1080" y="1670"/>
                  </a:lnTo>
                  <a:lnTo>
                    <a:pt x="856" y="2037"/>
                  </a:lnTo>
                  <a:lnTo>
                    <a:pt x="591" y="2872"/>
                  </a:lnTo>
                  <a:lnTo>
                    <a:pt x="510" y="3747"/>
                  </a:lnTo>
                  <a:lnTo>
                    <a:pt x="571" y="4623"/>
                  </a:lnTo>
                  <a:lnTo>
                    <a:pt x="775" y="5845"/>
                  </a:lnTo>
                  <a:lnTo>
                    <a:pt x="1080" y="7067"/>
                  </a:lnTo>
                  <a:lnTo>
                    <a:pt x="1100" y="7393"/>
                  </a:lnTo>
                  <a:lnTo>
                    <a:pt x="999" y="7780"/>
                  </a:lnTo>
                  <a:lnTo>
                    <a:pt x="510" y="9307"/>
                  </a:lnTo>
                  <a:lnTo>
                    <a:pt x="143" y="10753"/>
                  </a:lnTo>
                  <a:lnTo>
                    <a:pt x="1" y="11771"/>
                  </a:lnTo>
                  <a:lnTo>
                    <a:pt x="41" y="12729"/>
                  </a:lnTo>
                  <a:lnTo>
                    <a:pt x="286" y="13584"/>
                  </a:lnTo>
                  <a:lnTo>
                    <a:pt x="510" y="13971"/>
                  </a:lnTo>
                  <a:lnTo>
                    <a:pt x="754" y="14256"/>
                  </a:lnTo>
                  <a:lnTo>
                    <a:pt x="1100" y="14500"/>
                  </a:lnTo>
                  <a:lnTo>
                    <a:pt x="1304" y="14623"/>
                  </a:lnTo>
                  <a:lnTo>
                    <a:pt x="1854" y="14745"/>
                  </a:lnTo>
                  <a:lnTo>
                    <a:pt x="2893" y="14765"/>
                  </a:lnTo>
                  <a:lnTo>
                    <a:pt x="3768" y="14643"/>
                  </a:lnTo>
                  <a:lnTo>
                    <a:pt x="4461" y="14500"/>
                  </a:lnTo>
                  <a:lnTo>
                    <a:pt x="5968" y="14134"/>
                  </a:lnTo>
                  <a:lnTo>
                    <a:pt x="6762" y="13889"/>
                  </a:lnTo>
                  <a:lnTo>
                    <a:pt x="7801" y="13543"/>
                  </a:lnTo>
                  <a:lnTo>
                    <a:pt x="9898" y="12749"/>
                  </a:lnTo>
                  <a:lnTo>
                    <a:pt x="10917" y="12321"/>
                  </a:lnTo>
                  <a:lnTo>
                    <a:pt x="11955" y="11853"/>
                  </a:lnTo>
                  <a:lnTo>
                    <a:pt x="13768" y="10957"/>
                  </a:lnTo>
                  <a:lnTo>
                    <a:pt x="15132" y="10162"/>
                  </a:lnTo>
                  <a:lnTo>
                    <a:pt x="15723" y="9674"/>
                  </a:lnTo>
                  <a:lnTo>
                    <a:pt x="15906" y="9409"/>
                  </a:lnTo>
                  <a:lnTo>
                    <a:pt x="15906" y="9307"/>
                  </a:lnTo>
                  <a:lnTo>
                    <a:pt x="15825" y="9103"/>
                  </a:lnTo>
                  <a:lnTo>
                    <a:pt x="15499" y="8778"/>
                  </a:lnTo>
                  <a:lnTo>
                    <a:pt x="14664" y="8350"/>
                  </a:lnTo>
                  <a:lnTo>
                    <a:pt x="13564" y="7820"/>
                  </a:lnTo>
                  <a:lnTo>
                    <a:pt x="12831" y="7332"/>
                  </a:lnTo>
                  <a:lnTo>
                    <a:pt x="12139" y="6660"/>
                  </a:lnTo>
                  <a:lnTo>
                    <a:pt x="11568" y="5764"/>
                  </a:lnTo>
                  <a:lnTo>
                    <a:pt x="11365" y="5193"/>
                  </a:lnTo>
                  <a:lnTo>
                    <a:pt x="11019" y="4236"/>
                  </a:lnTo>
                  <a:lnTo>
                    <a:pt x="10591" y="3381"/>
                  </a:lnTo>
                  <a:lnTo>
                    <a:pt x="10204" y="2709"/>
                  </a:lnTo>
                  <a:lnTo>
                    <a:pt x="9247" y="1589"/>
                  </a:lnTo>
                  <a:lnTo>
                    <a:pt x="8086" y="733"/>
                  </a:lnTo>
                  <a:lnTo>
                    <a:pt x="7068" y="306"/>
                  </a:lnTo>
                  <a:lnTo>
                    <a:pt x="6334" y="122"/>
                  </a:lnTo>
                  <a:lnTo>
                    <a:pt x="5947" y="61"/>
                  </a:lnTo>
                  <a:lnTo>
                    <a:pt x="5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2"/>
            <p:cNvSpPr/>
            <p:nvPr/>
          </p:nvSpPr>
          <p:spPr>
            <a:xfrm>
              <a:off x="4787250" y="1110896"/>
              <a:ext cx="191515" cy="391250"/>
            </a:xfrm>
            <a:custGeom>
              <a:rect b="b" l="l" r="r" t="t"/>
              <a:pathLst>
                <a:path extrusionOk="0" h="8615" w="4217">
                  <a:moveTo>
                    <a:pt x="754" y="0"/>
                  </a:moveTo>
                  <a:lnTo>
                    <a:pt x="673" y="41"/>
                  </a:lnTo>
                  <a:lnTo>
                    <a:pt x="530" y="245"/>
                  </a:lnTo>
                  <a:lnTo>
                    <a:pt x="306" y="1242"/>
                  </a:lnTo>
                  <a:lnTo>
                    <a:pt x="326" y="2281"/>
                  </a:lnTo>
                  <a:lnTo>
                    <a:pt x="469" y="2974"/>
                  </a:lnTo>
                  <a:lnTo>
                    <a:pt x="754" y="3625"/>
                  </a:lnTo>
                  <a:lnTo>
                    <a:pt x="1202" y="4155"/>
                  </a:lnTo>
                  <a:lnTo>
                    <a:pt x="1528" y="4358"/>
                  </a:lnTo>
                  <a:lnTo>
                    <a:pt x="1202" y="4603"/>
                  </a:lnTo>
                  <a:lnTo>
                    <a:pt x="713" y="5173"/>
                  </a:lnTo>
                  <a:lnTo>
                    <a:pt x="367" y="5825"/>
                  </a:lnTo>
                  <a:lnTo>
                    <a:pt x="163" y="6476"/>
                  </a:lnTo>
                  <a:lnTo>
                    <a:pt x="1" y="7413"/>
                  </a:lnTo>
                  <a:lnTo>
                    <a:pt x="41" y="8350"/>
                  </a:lnTo>
                  <a:lnTo>
                    <a:pt x="82" y="8533"/>
                  </a:lnTo>
                  <a:lnTo>
                    <a:pt x="184" y="8615"/>
                  </a:lnTo>
                  <a:lnTo>
                    <a:pt x="550" y="8554"/>
                  </a:lnTo>
                  <a:lnTo>
                    <a:pt x="1426" y="8065"/>
                  </a:lnTo>
                  <a:lnTo>
                    <a:pt x="3463" y="6497"/>
                  </a:lnTo>
                  <a:lnTo>
                    <a:pt x="3890" y="6110"/>
                  </a:lnTo>
                  <a:lnTo>
                    <a:pt x="4216" y="3707"/>
                  </a:lnTo>
                  <a:lnTo>
                    <a:pt x="3850" y="3177"/>
                  </a:lnTo>
                  <a:lnTo>
                    <a:pt x="2098" y="957"/>
                  </a:lnTo>
                  <a:lnTo>
                    <a:pt x="1263" y="183"/>
                  </a:lnTo>
                  <a:lnTo>
                    <a:pt x="937" y="21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2"/>
            <p:cNvSpPr/>
            <p:nvPr/>
          </p:nvSpPr>
          <p:spPr>
            <a:xfrm>
              <a:off x="5176648" y="949033"/>
              <a:ext cx="241426" cy="628044"/>
            </a:xfrm>
            <a:custGeom>
              <a:rect b="b" l="l" r="r" t="t"/>
              <a:pathLst>
                <a:path extrusionOk="0" h="13829" w="5316">
                  <a:moveTo>
                    <a:pt x="0" y="0"/>
                  </a:moveTo>
                  <a:lnTo>
                    <a:pt x="367" y="917"/>
                  </a:lnTo>
                  <a:lnTo>
                    <a:pt x="897" y="2790"/>
                  </a:lnTo>
                  <a:lnTo>
                    <a:pt x="1243" y="4705"/>
                  </a:lnTo>
                  <a:lnTo>
                    <a:pt x="1385" y="6599"/>
                  </a:lnTo>
                  <a:lnTo>
                    <a:pt x="1406" y="8432"/>
                  </a:lnTo>
                  <a:lnTo>
                    <a:pt x="1324" y="10183"/>
                  </a:lnTo>
                  <a:lnTo>
                    <a:pt x="1039" y="12545"/>
                  </a:lnTo>
                  <a:lnTo>
                    <a:pt x="815" y="13828"/>
                  </a:lnTo>
                  <a:lnTo>
                    <a:pt x="1854" y="13482"/>
                  </a:lnTo>
                  <a:lnTo>
                    <a:pt x="3951" y="12688"/>
                  </a:lnTo>
                  <a:lnTo>
                    <a:pt x="4970" y="12260"/>
                  </a:lnTo>
                  <a:lnTo>
                    <a:pt x="5173" y="11018"/>
                  </a:lnTo>
                  <a:lnTo>
                    <a:pt x="5316" y="8615"/>
                  </a:lnTo>
                  <a:lnTo>
                    <a:pt x="5194" y="6334"/>
                  </a:lnTo>
                  <a:lnTo>
                    <a:pt x="4868" y="4257"/>
                  </a:lnTo>
                  <a:lnTo>
                    <a:pt x="4644" y="3320"/>
                  </a:lnTo>
                  <a:lnTo>
                    <a:pt x="4257" y="2648"/>
                  </a:lnTo>
                  <a:lnTo>
                    <a:pt x="3300" y="1528"/>
                  </a:lnTo>
                  <a:lnTo>
                    <a:pt x="2139" y="672"/>
                  </a:lnTo>
                  <a:lnTo>
                    <a:pt x="1121" y="245"/>
                  </a:lnTo>
                  <a:lnTo>
                    <a:pt x="387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2"/>
            <p:cNvSpPr/>
            <p:nvPr/>
          </p:nvSpPr>
          <p:spPr>
            <a:xfrm>
              <a:off x="4929675" y="965655"/>
              <a:ext cx="179480" cy="651206"/>
            </a:xfrm>
            <a:custGeom>
              <a:rect b="b" l="l" r="r" t="t"/>
              <a:pathLst>
                <a:path extrusionOk="0" h="14339" w="3952">
                  <a:moveTo>
                    <a:pt x="2160" y="1"/>
                  </a:moveTo>
                  <a:lnTo>
                    <a:pt x="1630" y="245"/>
                  </a:lnTo>
                  <a:lnTo>
                    <a:pt x="836" y="856"/>
                  </a:lnTo>
                  <a:lnTo>
                    <a:pt x="571" y="1243"/>
                  </a:lnTo>
                  <a:lnTo>
                    <a:pt x="856" y="2221"/>
                  </a:lnTo>
                  <a:lnTo>
                    <a:pt x="1243" y="4115"/>
                  </a:lnTo>
                  <a:lnTo>
                    <a:pt x="1386" y="5947"/>
                  </a:lnTo>
                  <a:lnTo>
                    <a:pt x="1345" y="7658"/>
                  </a:lnTo>
                  <a:lnTo>
                    <a:pt x="1182" y="9247"/>
                  </a:lnTo>
                  <a:lnTo>
                    <a:pt x="897" y="10713"/>
                  </a:lnTo>
                  <a:lnTo>
                    <a:pt x="367" y="12587"/>
                  </a:lnTo>
                  <a:lnTo>
                    <a:pt x="1" y="13544"/>
                  </a:lnTo>
                  <a:lnTo>
                    <a:pt x="245" y="13829"/>
                  </a:lnTo>
                  <a:lnTo>
                    <a:pt x="591" y="14073"/>
                  </a:lnTo>
                  <a:lnTo>
                    <a:pt x="795" y="14196"/>
                  </a:lnTo>
                  <a:lnTo>
                    <a:pt x="1345" y="14318"/>
                  </a:lnTo>
                  <a:lnTo>
                    <a:pt x="2384" y="14338"/>
                  </a:lnTo>
                  <a:lnTo>
                    <a:pt x="3259" y="14216"/>
                  </a:lnTo>
                  <a:lnTo>
                    <a:pt x="3544" y="13238"/>
                  </a:lnTo>
                  <a:lnTo>
                    <a:pt x="3870" y="11243"/>
                  </a:lnTo>
                  <a:lnTo>
                    <a:pt x="3952" y="9226"/>
                  </a:lnTo>
                  <a:lnTo>
                    <a:pt x="3850" y="7251"/>
                  </a:lnTo>
                  <a:lnTo>
                    <a:pt x="3585" y="5337"/>
                  </a:lnTo>
                  <a:lnTo>
                    <a:pt x="3219" y="3565"/>
                  </a:lnTo>
                  <a:lnTo>
                    <a:pt x="2587" y="1223"/>
                  </a:lnTo>
                  <a:lnTo>
                    <a:pt x="21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2"/>
            <p:cNvSpPr/>
            <p:nvPr/>
          </p:nvSpPr>
          <p:spPr>
            <a:xfrm>
              <a:off x="5143358" y="1434622"/>
              <a:ext cx="154502" cy="218310"/>
            </a:xfrm>
            <a:custGeom>
              <a:rect b="b" l="l" r="r" t="t"/>
              <a:pathLst>
                <a:path extrusionOk="0" h="4807" w="3402">
                  <a:moveTo>
                    <a:pt x="1589" y="0"/>
                  </a:moveTo>
                  <a:lnTo>
                    <a:pt x="835" y="20"/>
                  </a:lnTo>
                  <a:lnTo>
                    <a:pt x="123" y="367"/>
                  </a:lnTo>
                  <a:lnTo>
                    <a:pt x="41" y="468"/>
                  </a:lnTo>
                  <a:lnTo>
                    <a:pt x="0" y="998"/>
                  </a:lnTo>
                  <a:lnTo>
                    <a:pt x="21" y="3360"/>
                  </a:lnTo>
                  <a:lnTo>
                    <a:pt x="163" y="4338"/>
                  </a:lnTo>
                  <a:lnTo>
                    <a:pt x="326" y="4725"/>
                  </a:lnTo>
                  <a:lnTo>
                    <a:pt x="448" y="4786"/>
                  </a:lnTo>
                  <a:lnTo>
                    <a:pt x="632" y="4806"/>
                  </a:lnTo>
                  <a:lnTo>
                    <a:pt x="1059" y="4664"/>
                  </a:lnTo>
                  <a:lnTo>
                    <a:pt x="1772" y="4134"/>
                  </a:lnTo>
                  <a:lnTo>
                    <a:pt x="3137" y="2709"/>
                  </a:lnTo>
                  <a:lnTo>
                    <a:pt x="3381" y="2362"/>
                  </a:lnTo>
                  <a:lnTo>
                    <a:pt x="3401" y="2159"/>
                  </a:lnTo>
                  <a:lnTo>
                    <a:pt x="3116" y="1079"/>
                  </a:lnTo>
                  <a:lnTo>
                    <a:pt x="2729" y="550"/>
                  </a:lnTo>
                  <a:lnTo>
                    <a:pt x="2322" y="244"/>
                  </a:lnTo>
                  <a:lnTo>
                    <a:pt x="2078" y="143"/>
                  </a:lnTo>
                  <a:lnTo>
                    <a:pt x="15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2"/>
            <p:cNvSpPr/>
            <p:nvPr/>
          </p:nvSpPr>
          <p:spPr>
            <a:xfrm>
              <a:off x="5288553" y="1161762"/>
              <a:ext cx="68486" cy="45370"/>
            </a:xfrm>
            <a:custGeom>
              <a:rect b="b" l="l" r="r" t="t"/>
              <a:pathLst>
                <a:path extrusionOk="0" h="999" w="1508">
                  <a:moveTo>
                    <a:pt x="612" y="0"/>
                  </a:moveTo>
                  <a:lnTo>
                    <a:pt x="327" y="122"/>
                  </a:lnTo>
                  <a:lnTo>
                    <a:pt x="123" y="326"/>
                  </a:lnTo>
                  <a:lnTo>
                    <a:pt x="21" y="591"/>
                  </a:lnTo>
                  <a:lnTo>
                    <a:pt x="1" y="754"/>
                  </a:lnTo>
                  <a:lnTo>
                    <a:pt x="21" y="876"/>
                  </a:lnTo>
                  <a:lnTo>
                    <a:pt x="123" y="998"/>
                  </a:lnTo>
                  <a:lnTo>
                    <a:pt x="449" y="998"/>
                  </a:lnTo>
                  <a:lnTo>
                    <a:pt x="754" y="957"/>
                  </a:lnTo>
                  <a:lnTo>
                    <a:pt x="1060" y="998"/>
                  </a:lnTo>
                  <a:lnTo>
                    <a:pt x="1386" y="998"/>
                  </a:lnTo>
                  <a:lnTo>
                    <a:pt x="1508" y="876"/>
                  </a:lnTo>
                  <a:lnTo>
                    <a:pt x="1508" y="754"/>
                  </a:lnTo>
                  <a:lnTo>
                    <a:pt x="1508" y="591"/>
                  </a:lnTo>
                  <a:lnTo>
                    <a:pt x="1386" y="326"/>
                  </a:lnTo>
                  <a:lnTo>
                    <a:pt x="1182" y="122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5" name="Google Shape;625;p12"/>
          <p:cNvSpPr/>
          <p:nvPr/>
        </p:nvSpPr>
        <p:spPr>
          <a:xfrm>
            <a:off x="6493674" y="2195552"/>
            <a:ext cx="3000352" cy="2947964"/>
          </a:xfrm>
          <a:custGeom>
            <a:rect b="b" l="l" r="r" t="t"/>
            <a:pathLst>
              <a:path extrusionOk="0" h="20631" w="20998">
                <a:moveTo>
                  <a:pt x="15295" y="1"/>
                </a:moveTo>
                <a:lnTo>
                  <a:pt x="14725" y="163"/>
                </a:lnTo>
                <a:lnTo>
                  <a:pt x="14439" y="469"/>
                </a:lnTo>
                <a:lnTo>
                  <a:pt x="14338" y="734"/>
                </a:lnTo>
                <a:lnTo>
                  <a:pt x="14338" y="856"/>
                </a:lnTo>
                <a:lnTo>
                  <a:pt x="14439" y="2546"/>
                </a:lnTo>
                <a:lnTo>
                  <a:pt x="14439" y="3503"/>
                </a:lnTo>
                <a:lnTo>
                  <a:pt x="12423" y="5112"/>
                </a:lnTo>
                <a:lnTo>
                  <a:pt x="12179" y="3992"/>
                </a:lnTo>
                <a:lnTo>
                  <a:pt x="11649" y="2017"/>
                </a:lnTo>
                <a:lnTo>
                  <a:pt x="11385" y="1243"/>
                </a:lnTo>
                <a:lnTo>
                  <a:pt x="11324" y="1121"/>
                </a:lnTo>
                <a:lnTo>
                  <a:pt x="11140" y="917"/>
                </a:lnTo>
                <a:lnTo>
                  <a:pt x="10774" y="774"/>
                </a:lnTo>
                <a:lnTo>
                  <a:pt x="10244" y="897"/>
                </a:lnTo>
                <a:lnTo>
                  <a:pt x="9959" y="1141"/>
                </a:lnTo>
                <a:lnTo>
                  <a:pt x="9857" y="1365"/>
                </a:lnTo>
                <a:lnTo>
                  <a:pt x="9837" y="1508"/>
                </a:lnTo>
                <a:lnTo>
                  <a:pt x="9878" y="2506"/>
                </a:lnTo>
                <a:lnTo>
                  <a:pt x="10183" y="5051"/>
                </a:lnTo>
                <a:lnTo>
                  <a:pt x="10407" y="6436"/>
                </a:lnTo>
                <a:lnTo>
                  <a:pt x="8370" y="6375"/>
                </a:lnTo>
                <a:lnTo>
                  <a:pt x="8004" y="5683"/>
                </a:lnTo>
                <a:lnTo>
                  <a:pt x="7250" y="4501"/>
                </a:lnTo>
                <a:lnTo>
                  <a:pt x="7169" y="4400"/>
                </a:lnTo>
                <a:lnTo>
                  <a:pt x="6965" y="4298"/>
                </a:lnTo>
                <a:lnTo>
                  <a:pt x="6558" y="4257"/>
                </a:lnTo>
                <a:lnTo>
                  <a:pt x="6008" y="4461"/>
                </a:lnTo>
                <a:lnTo>
                  <a:pt x="5601" y="4848"/>
                </a:lnTo>
                <a:lnTo>
                  <a:pt x="5540" y="5092"/>
                </a:lnTo>
                <a:lnTo>
                  <a:pt x="5560" y="5397"/>
                </a:lnTo>
                <a:lnTo>
                  <a:pt x="5886" y="6232"/>
                </a:lnTo>
                <a:lnTo>
                  <a:pt x="6578" y="7536"/>
                </a:lnTo>
                <a:lnTo>
                  <a:pt x="6741" y="7780"/>
                </a:lnTo>
                <a:lnTo>
                  <a:pt x="10753" y="8595"/>
                </a:lnTo>
                <a:lnTo>
                  <a:pt x="10916" y="9593"/>
                </a:lnTo>
                <a:lnTo>
                  <a:pt x="11038" y="10448"/>
                </a:lnTo>
                <a:lnTo>
                  <a:pt x="7943" y="9572"/>
                </a:lnTo>
                <a:lnTo>
                  <a:pt x="5703" y="8941"/>
                </a:lnTo>
                <a:lnTo>
                  <a:pt x="5601" y="8921"/>
                </a:lnTo>
                <a:lnTo>
                  <a:pt x="5377" y="9002"/>
                </a:lnTo>
                <a:lnTo>
                  <a:pt x="5071" y="9328"/>
                </a:lnTo>
                <a:lnTo>
                  <a:pt x="4847" y="9980"/>
                </a:lnTo>
                <a:lnTo>
                  <a:pt x="4827" y="10611"/>
                </a:lnTo>
                <a:lnTo>
                  <a:pt x="4949" y="10815"/>
                </a:lnTo>
                <a:lnTo>
                  <a:pt x="5193" y="10998"/>
                </a:lnTo>
                <a:lnTo>
                  <a:pt x="6599" y="11548"/>
                </a:lnTo>
                <a:lnTo>
                  <a:pt x="9572" y="12505"/>
                </a:lnTo>
                <a:lnTo>
                  <a:pt x="11059" y="12953"/>
                </a:lnTo>
                <a:lnTo>
                  <a:pt x="10753" y="14216"/>
                </a:lnTo>
                <a:lnTo>
                  <a:pt x="10285" y="15825"/>
                </a:lnTo>
                <a:lnTo>
                  <a:pt x="7719" y="14786"/>
                </a:lnTo>
                <a:lnTo>
                  <a:pt x="7821" y="14643"/>
                </a:lnTo>
                <a:lnTo>
                  <a:pt x="8187" y="13931"/>
                </a:lnTo>
                <a:lnTo>
                  <a:pt x="8289" y="13503"/>
                </a:lnTo>
                <a:lnTo>
                  <a:pt x="8208" y="13381"/>
                </a:lnTo>
                <a:lnTo>
                  <a:pt x="7922" y="13157"/>
                </a:lnTo>
                <a:lnTo>
                  <a:pt x="7189" y="12831"/>
                </a:lnTo>
                <a:lnTo>
                  <a:pt x="6762" y="12749"/>
                </a:lnTo>
                <a:lnTo>
                  <a:pt x="6619" y="12790"/>
                </a:lnTo>
                <a:lnTo>
                  <a:pt x="6476" y="12872"/>
                </a:lnTo>
                <a:lnTo>
                  <a:pt x="6252" y="13279"/>
                </a:lnTo>
                <a:lnTo>
                  <a:pt x="6008" y="13971"/>
                </a:lnTo>
                <a:lnTo>
                  <a:pt x="5967" y="14114"/>
                </a:lnTo>
                <a:lnTo>
                  <a:pt x="2546" y="12098"/>
                </a:lnTo>
                <a:lnTo>
                  <a:pt x="2668" y="11548"/>
                </a:lnTo>
                <a:lnTo>
                  <a:pt x="3198" y="9022"/>
                </a:lnTo>
                <a:lnTo>
                  <a:pt x="3401" y="7638"/>
                </a:lnTo>
                <a:lnTo>
                  <a:pt x="3361" y="7353"/>
                </a:lnTo>
                <a:lnTo>
                  <a:pt x="3238" y="7210"/>
                </a:lnTo>
                <a:lnTo>
                  <a:pt x="2709" y="7006"/>
                </a:lnTo>
                <a:lnTo>
                  <a:pt x="2078" y="6966"/>
                </a:lnTo>
                <a:lnTo>
                  <a:pt x="1528" y="7088"/>
                </a:lnTo>
                <a:lnTo>
                  <a:pt x="1405" y="7230"/>
                </a:lnTo>
                <a:lnTo>
                  <a:pt x="1080" y="8106"/>
                </a:lnTo>
                <a:lnTo>
                  <a:pt x="306" y="11100"/>
                </a:lnTo>
                <a:lnTo>
                  <a:pt x="0" y="12627"/>
                </a:lnTo>
                <a:lnTo>
                  <a:pt x="0" y="12872"/>
                </a:lnTo>
                <a:lnTo>
                  <a:pt x="326" y="13177"/>
                </a:lnTo>
                <a:lnTo>
                  <a:pt x="1752" y="14175"/>
                </a:lnTo>
                <a:lnTo>
                  <a:pt x="1976" y="14318"/>
                </a:lnTo>
                <a:lnTo>
                  <a:pt x="1833" y="14419"/>
                </a:lnTo>
                <a:lnTo>
                  <a:pt x="1161" y="14949"/>
                </a:lnTo>
                <a:lnTo>
                  <a:pt x="835" y="15315"/>
                </a:lnTo>
                <a:lnTo>
                  <a:pt x="794" y="15478"/>
                </a:lnTo>
                <a:lnTo>
                  <a:pt x="815" y="15641"/>
                </a:lnTo>
                <a:lnTo>
                  <a:pt x="998" y="16110"/>
                </a:lnTo>
                <a:lnTo>
                  <a:pt x="1344" y="16558"/>
                </a:lnTo>
                <a:lnTo>
                  <a:pt x="1772" y="16863"/>
                </a:lnTo>
                <a:lnTo>
                  <a:pt x="2016" y="16884"/>
                </a:lnTo>
                <a:lnTo>
                  <a:pt x="2281" y="16843"/>
                </a:lnTo>
                <a:lnTo>
                  <a:pt x="2933" y="16537"/>
                </a:lnTo>
                <a:lnTo>
                  <a:pt x="3849" y="15967"/>
                </a:lnTo>
                <a:lnTo>
                  <a:pt x="4012" y="15845"/>
                </a:lnTo>
                <a:lnTo>
                  <a:pt x="9694" y="17902"/>
                </a:lnTo>
                <a:lnTo>
                  <a:pt x="9043" y="20000"/>
                </a:lnTo>
                <a:lnTo>
                  <a:pt x="8859" y="20631"/>
                </a:lnTo>
                <a:lnTo>
                  <a:pt x="12158" y="20631"/>
                </a:lnTo>
                <a:lnTo>
                  <a:pt x="12545" y="18472"/>
                </a:lnTo>
                <a:lnTo>
                  <a:pt x="13319" y="13727"/>
                </a:lnTo>
                <a:lnTo>
                  <a:pt x="17006" y="11039"/>
                </a:lnTo>
                <a:lnTo>
                  <a:pt x="17148" y="11202"/>
                </a:lnTo>
                <a:lnTo>
                  <a:pt x="17820" y="11996"/>
                </a:lnTo>
                <a:lnTo>
                  <a:pt x="18309" y="12403"/>
                </a:lnTo>
                <a:lnTo>
                  <a:pt x="18492" y="12485"/>
                </a:lnTo>
                <a:lnTo>
                  <a:pt x="18696" y="12464"/>
                </a:lnTo>
                <a:lnTo>
                  <a:pt x="19225" y="12118"/>
                </a:lnTo>
                <a:lnTo>
                  <a:pt x="19755" y="11589"/>
                </a:lnTo>
                <a:lnTo>
                  <a:pt x="20101" y="11079"/>
                </a:lnTo>
                <a:lnTo>
                  <a:pt x="20121" y="10916"/>
                </a:lnTo>
                <a:lnTo>
                  <a:pt x="20060" y="10774"/>
                </a:lnTo>
                <a:lnTo>
                  <a:pt x="19714" y="10428"/>
                </a:lnTo>
                <a:lnTo>
                  <a:pt x="19022" y="9939"/>
                </a:lnTo>
                <a:lnTo>
                  <a:pt x="18879" y="9837"/>
                </a:lnTo>
                <a:lnTo>
                  <a:pt x="19103" y="9674"/>
                </a:lnTo>
                <a:lnTo>
                  <a:pt x="20508" y="8452"/>
                </a:lnTo>
                <a:lnTo>
                  <a:pt x="20834" y="8045"/>
                </a:lnTo>
                <a:lnTo>
                  <a:pt x="20895" y="7801"/>
                </a:lnTo>
                <a:lnTo>
                  <a:pt x="20997" y="6680"/>
                </a:lnTo>
                <a:lnTo>
                  <a:pt x="20997" y="5255"/>
                </a:lnTo>
                <a:lnTo>
                  <a:pt x="20936" y="4094"/>
                </a:lnTo>
                <a:lnTo>
                  <a:pt x="20834" y="3850"/>
                </a:lnTo>
                <a:lnTo>
                  <a:pt x="20712" y="3707"/>
                </a:lnTo>
                <a:lnTo>
                  <a:pt x="20284" y="3503"/>
                </a:lnTo>
                <a:lnTo>
                  <a:pt x="19775" y="3422"/>
                </a:lnTo>
                <a:lnTo>
                  <a:pt x="19307" y="3503"/>
                </a:lnTo>
                <a:lnTo>
                  <a:pt x="19124" y="3585"/>
                </a:lnTo>
                <a:lnTo>
                  <a:pt x="19062" y="3666"/>
                </a:lnTo>
                <a:lnTo>
                  <a:pt x="19001" y="4013"/>
                </a:lnTo>
                <a:lnTo>
                  <a:pt x="18981" y="4766"/>
                </a:lnTo>
                <a:lnTo>
                  <a:pt x="19022" y="5968"/>
                </a:lnTo>
                <a:lnTo>
                  <a:pt x="19001" y="6904"/>
                </a:lnTo>
                <a:lnTo>
                  <a:pt x="18920" y="7047"/>
                </a:lnTo>
                <a:lnTo>
                  <a:pt x="16659" y="8513"/>
                </a:lnTo>
                <a:lnTo>
                  <a:pt x="13401" y="10652"/>
                </a:lnTo>
                <a:lnTo>
                  <a:pt x="13238" y="9532"/>
                </a:lnTo>
                <a:lnTo>
                  <a:pt x="12993" y="8106"/>
                </a:lnTo>
                <a:lnTo>
                  <a:pt x="13890" y="7210"/>
                </a:lnTo>
                <a:lnTo>
                  <a:pt x="15621" y="5397"/>
                </a:lnTo>
                <a:lnTo>
                  <a:pt x="16415" y="4481"/>
                </a:lnTo>
                <a:lnTo>
                  <a:pt x="16517" y="4277"/>
                </a:lnTo>
                <a:lnTo>
                  <a:pt x="16557" y="4033"/>
                </a:lnTo>
                <a:lnTo>
                  <a:pt x="16496" y="3116"/>
                </a:lnTo>
                <a:lnTo>
                  <a:pt x="16333" y="1935"/>
                </a:lnTo>
                <a:lnTo>
                  <a:pt x="16089" y="856"/>
                </a:lnTo>
                <a:lnTo>
                  <a:pt x="15967" y="469"/>
                </a:lnTo>
                <a:lnTo>
                  <a:pt x="15906" y="326"/>
                </a:lnTo>
                <a:lnTo>
                  <a:pt x="15682" y="102"/>
                </a:lnTo>
                <a:lnTo>
                  <a:pt x="1529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6" name="Google Shape;626;p12"/>
          <p:cNvGrpSpPr/>
          <p:nvPr/>
        </p:nvGrpSpPr>
        <p:grpSpPr>
          <a:xfrm>
            <a:off x="4582957" y="3929924"/>
            <a:ext cx="1825338" cy="1056571"/>
            <a:chOff x="4729678" y="1572215"/>
            <a:chExt cx="2699407" cy="1562743"/>
          </a:xfrm>
        </p:grpSpPr>
        <p:grpSp>
          <p:nvGrpSpPr>
            <p:cNvPr id="627" name="Google Shape;627;p12"/>
            <p:cNvGrpSpPr/>
            <p:nvPr/>
          </p:nvGrpSpPr>
          <p:grpSpPr>
            <a:xfrm>
              <a:off x="5214893" y="1977716"/>
              <a:ext cx="1921919" cy="1157242"/>
              <a:chOff x="6120149" y="495000"/>
              <a:chExt cx="1327201" cy="799200"/>
            </a:xfrm>
          </p:grpSpPr>
          <p:sp>
            <p:nvSpPr>
              <p:cNvPr id="628" name="Google Shape;628;p12"/>
              <p:cNvSpPr/>
              <p:nvPr/>
            </p:nvSpPr>
            <p:spPr>
              <a:xfrm flipH="1">
                <a:off x="6907076" y="720241"/>
                <a:ext cx="434986" cy="170875"/>
              </a:xfrm>
              <a:custGeom>
                <a:rect b="b" l="l" r="r" t="t"/>
                <a:pathLst>
                  <a:path extrusionOk="0" h="1716" w="3739">
                    <a:moveTo>
                      <a:pt x="2048" y="1"/>
                    </a:moveTo>
                    <a:lnTo>
                      <a:pt x="1786" y="120"/>
                    </a:lnTo>
                    <a:lnTo>
                      <a:pt x="1691" y="191"/>
                    </a:lnTo>
                    <a:lnTo>
                      <a:pt x="1667" y="406"/>
                    </a:lnTo>
                    <a:lnTo>
                      <a:pt x="1143" y="763"/>
                    </a:lnTo>
                    <a:lnTo>
                      <a:pt x="1119" y="858"/>
                    </a:lnTo>
                    <a:lnTo>
                      <a:pt x="1048" y="834"/>
                    </a:lnTo>
                    <a:lnTo>
                      <a:pt x="619" y="739"/>
                    </a:lnTo>
                    <a:lnTo>
                      <a:pt x="214" y="811"/>
                    </a:lnTo>
                    <a:lnTo>
                      <a:pt x="0" y="953"/>
                    </a:lnTo>
                    <a:lnTo>
                      <a:pt x="810" y="1239"/>
                    </a:lnTo>
                    <a:lnTo>
                      <a:pt x="286" y="1620"/>
                    </a:lnTo>
                    <a:lnTo>
                      <a:pt x="500" y="1715"/>
                    </a:lnTo>
                    <a:lnTo>
                      <a:pt x="834" y="1692"/>
                    </a:lnTo>
                    <a:lnTo>
                      <a:pt x="1143" y="1477"/>
                    </a:lnTo>
                    <a:lnTo>
                      <a:pt x="1191" y="1406"/>
                    </a:lnTo>
                    <a:lnTo>
                      <a:pt x="1286" y="1430"/>
                    </a:lnTo>
                    <a:lnTo>
                      <a:pt x="2120" y="1501"/>
                    </a:lnTo>
                    <a:lnTo>
                      <a:pt x="2715" y="1406"/>
                    </a:lnTo>
                    <a:lnTo>
                      <a:pt x="2977" y="1311"/>
                    </a:lnTo>
                    <a:lnTo>
                      <a:pt x="3382" y="1049"/>
                    </a:lnTo>
                    <a:lnTo>
                      <a:pt x="3691" y="620"/>
                    </a:lnTo>
                    <a:lnTo>
                      <a:pt x="3739" y="549"/>
                    </a:lnTo>
                    <a:lnTo>
                      <a:pt x="3620" y="334"/>
                    </a:lnTo>
                    <a:lnTo>
                      <a:pt x="3572" y="287"/>
                    </a:lnTo>
                    <a:lnTo>
                      <a:pt x="2953" y="72"/>
                    </a:lnTo>
                    <a:lnTo>
                      <a:pt x="2334" y="72"/>
                    </a:lnTo>
                    <a:lnTo>
                      <a:pt x="2167" y="25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12"/>
              <p:cNvSpPr/>
              <p:nvPr/>
            </p:nvSpPr>
            <p:spPr>
              <a:xfrm flipH="1">
                <a:off x="6178324" y="1007220"/>
                <a:ext cx="426842" cy="194574"/>
              </a:xfrm>
              <a:custGeom>
                <a:rect b="b" l="l" r="r" t="t"/>
                <a:pathLst>
                  <a:path extrusionOk="0" h="1954" w="3669">
                    <a:moveTo>
                      <a:pt x="2835" y="0"/>
                    </a:moveTo>
                    <a:lnTo>
                      <a:pt x="2311" y="72"/>
                    </a:lnTo>
                    <a:lnTo>
                      <a:pt x="2263" y="96"/>
                    </a:lnTo>
                    <a:lnTo>
                      <a:pt x="2215" y="96"/>
                    </a:lnTo>
                    <a:lnTo>
                      <a:pt x="2049" y="72"/>
                    </a:lnTo>
                    <a:lnTo>
                      <a:pt x="1906" y="72"/>
                    </a:lnTo>
                    <a:lnTo>
                      <a:pt x="1691" y="215"/>
                    </a:lnTo>
                    <a:lnTo>
                      <a:pt x="1596" y="310"/>
                    </a:lnTo>
                    <a:lnTo>
                      <a:pt x="1596" y="524"/>
                    </a:lnTo>
                    <a:lnTo>
                      <a:pt x="1120" y="929"/>
                    </a:lnTo>
                    <a:lnTo>
                      <a:pt x="1096" y="1048"/>
                    </a:lnTo>
                    <a:lnTo>
                      <a:pt x="1025" y="1024"/>
                    </a:lnTo>
                    <a:lnTo>
                      <a:pt x="596" y="977"/>
                    </a:lnTo>
                    <a:lnTo>
                      <a:pt x="191" y="1120"/>
                    </a:lnTo>
                    <a:lnTo>
                      <a:pt x="1" y="1286"/>
                    </a:lnTo>
                    <a:lnTo>
                      <a:pt x="858" y="1453"/>
                    </a:lnTo>
                    <a:lnTo>
                      <a:pt x="382" y="1906"/>
                    </a:lnTo>
                    <a:lnTo>
                      <a:pt x="596" y="1953"/>
                    </a:lnTo>
                    <a:lnTo>
                      <a:pt x="929" y="1882"/>
                    </a:lnTo>
                    <a:lnTo>
                      <a:pt x="1215" y="1644"/>
                    </a:lnTo>
                    <a:lnTo>
                      <a:pt x="1239" y="1572"/>
                    </a:lnTo>
                    <a:lnTo>
                      <a:pt x="1334" y="1596"/>
                    </a:lnTo>
                    <a:lnTo>
                      <a:pt x="2192" y="1548"/>
                    </a:lnTo>
                    <a:lnTo>
                      <a:pt x="2763" y="1358"/>
                    </a:lnTo>
                    <a:lnTo>
                      <a:pt x="3025" y="1239"/>
                    </a:lnTo>
                    <a:lnTo>
                      <a:pt x="3382" y="929"/>
                    </a:lnTo>
                    <a:lnTo>
                      <a:pt x="3644" y="477"/>
                    </a:lnTo>
                    <a:lnTo>
                      <a:pt x="3668" y="381"/>
                    </a:lnTo>
                    <a:lnTo>
                      <a:pt x="3525" y="191"/>
                    </a:lnTo>
                    <a:lnTo>
                      <a:pt x="3478" y="16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12"/>
              <p:cNvSpPr/>
              <p:nvPr/>
            </p:nvSpPr>
            <p:spPr>
              <a:xfrm flipH="1">
                <a:off x="6663226" y="497390"/>
                <a:ext cx="321441" cy="109137"/>
              </a:xfrm>
              <a:custGeom>
                <a:rect b="b" l="l" r="r" t="t"/>
                <a:pathLst>
                  <a:path extrusionOk="0" h="1096" w="2763">
                    <a:moveTo>
                      <a:pt x="1596" y="0"/>
                    </a:moveTo>
                    <a:lnTo>
                      <a:pt x="1405" y="48"/>
                    </a:lnTo>
                    <a:lnTo>
                      <a:pt x="1310" y="96"/>
                    </a:lnTo>
                    <a:lnTo>
                      <a:pt x="1286" y="238"/>
                    </a:lnTo>
                    <a:lnTo>
                      <a:pt x="857" y="429"/>
                    </a:lnTo>
                    <a:lnTo>
                      <a:pt x="810" y="500"/>
                    </a:lnTo>
                    <a:lnTo>
                      <a:pt x="762" y="477"/>
                    </a:lnTo>
                    <a:lnTo>
                      <a:pt x="476" y="334"/>
                    </a:lnTo>
                    <a:lnTo>
                      <a:pt x="167" y="358"/>
                    </a:lnTo>
                    <a:lnTo>
                      <a:pt x="0" y="429"/>
                    </a:lnTo>
                    <a:lnTo>
                      <a:pt x="548" y="739"/>
                    </a:lnTo>
                    <a:lnTo>
                      <a:pt x="119" y="953"/>
                    </a:lnTo>
                    <a:lnTo>
                      <a:pt x="262" y="1024"/>
                    </a:lnTo>
                    <a:lnTo>
                      <a:pt x="500" y="1048"/>
                    </a:lnTo>
                    <a:lnTo>
                      <a:pt x="762" y="953"/>
                    </a:lnTo>
                    <a:lnTo>
                      <a:pt x="786" y="905"/>
                    </a:lnTo>
                    <a:lnTo>
                      <a:pt x="1048" y="1024"/>
                    </a:lnTo>
                    <a:lnTo>
                      <a:pt x="1905" y="1096"/>
                    </a:lnTo>
                    <a:lnTo>
                      <a:pt x="2310" y="1000"/>
                    </a:lnTo>
                    <a:lnTo>
                      <a:pt x="2715" y="667"/>
                    </a:lnTo>
                    <a:lnTo>
                      <a:pt x="2763" y="596"/>
                    </a:lnTo>
                    <a:lnTo>
                      <a:pt x="2715" y="429"/>
                    </a:lnTo>
                    <a:lnTo>
                      <a:pt x="2667" y="405"/>
                    </a:lnTo>
                    <a:lnTo>
                      <a:pt x="2262" y="143"/>
                    </a:lnTo>
                    <a:lnTo>
                      <a:pt x="1881" y="96"/>
                    </a:lnTo>
                    <a:lnTo>
                      <a:pt x="1810" y="96"/>
                    </a:lnTo>
                    <a:lnTo>
                      <a:pt x="1691" y="24"/>
                    </a:lnTo>
                    <a:lnTo>
                      <a:pt x="15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12"/>
              <p:cNvSpPr/>
              <p:nvPr/>
            </p:nvSpPr>
            <p:spPr>
              <a:xfrm flipH="1">
                <a:off x="6690913" y="933733"/>
                <a:ext cx="213479" cy="83048"/>
              </a:xfrm>
              <a:custGeom>
                <a:rect b="b" l="l" r="r" t="t"/>
                <a:pathLst>
                  <a:path extrusionOk="0" h="834" w="1835">
                    <a:moveTo>
                      <a:pt x="1001" y="0"/>
                    </a:moveTo>
                    <a:lnTo>
                      <a:pt x="882" y="48"/>
                    </a:lnTo>
                    <a:lnTo>
                      <a:pt x="834" y="95"/>
                    </a:lnTo>
                    <a:lnTo>
                      <a:pt x="810" y="191"/>
                    </a:lnTo>
                    <a:lnTo>
                      <a:pt x="548" y="357"/>
                    </a:lnTo>
                    <a:lnTo>
                      <a:pt x="548" y="405"/>
                    </a:lnTo>
                    <a:lnTo>
                      <a:pt x="501" y="405"/>
                    </a:lnTo>
                    <a:lnTo>
                      <a:pt x="215" y="357"/>
                    </a:lnTo>
                    <a:lnTo>
                      <a:pt x="1" y="453"/>
                    </a:lnTo>
                    <a:lnTo>
                      <a:pt x="382" y="595"/>
                    </a:lnTo>
                    <a:lnTo>
                      <a:pt x="144" y="786"/>
                    </a:lnTo>
                    <a:lnTo>
                      <a:pt x="334" y="834"/>
                    </a:lnTo>
                    <a:lnTo>
                      <a:pt x="572" y="715"/>
                    </a:lnTo>
                    <a:lnTo>
                      <a:pt x="572" y="691"/>
                    </a:lnTo>
                    <a:lnTo>
                      <a:pt x="763" y="738"/>
                    </a:lnTo>
                    <a:lnTo>
                      <a:pt x="1334" y="667"/>
                    </a:lnTo>
                    <a:lnTo>
                      <a:pt x="1596" y="572"/>
                    </a:lnTo>
                    <a:lnTo>
                      <a:pt x="1811" y="286"/>
                    </a:lnTo>
                    <a:lnTo>
                      <a:pt x="1834" y="262"/>
                    </a:lnTo>
                    <a:lnTo>
                      <a:pt x="1787" y="143"/>
                    </a:lnTo>
                    <a:lnTo>
                      <a:pt x="1668" y="72"/>
                    </a:lnTo>
                    <a:lnTo>
                      <a:pt x="1191" y="24"/>
                    </a:lnTo>
                    <a:lnTo>
                      <a:pt x="1144" y="24"/>
                    </a:lnTo>
                    <a:lnTo>
                      <a:pt x="10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12"/>
              <p:cNvSpPr/>
              <p:nvPr/>
            </p:nvSpPr>
            <p:spPr>
              <a:xfrm flipH="1">
                <a:off x="7131491" y="1199303"/>
                <a:ext cx="210571" cy="94897"/>
              </a:xfrm>
              <a:custGeom>
                <a:rect b="b" l="l" r="r" t="t"/>
                <a:pathLst>
                  <a:path extrusionOk="0" h="953" w="1810">
                    <a:moveTo>
                      <a:pt x="1024" y="0"/>
                    </a:moveTo>
                    <a:lnTo>
                      <a:pt x="953" y="24"/>
                    </a:lnTo>
                    <a:lnTo>
                      <a:pt x="834" y="72"/>
                    </a:lnTo>
                    <a:lnTo>
                      <a:pt x="786" y="119"/>
                    </a:lnTo>
                    <a:lnTo>
                      <a:pt x="810" y="238"/>
                    </a:lnTo>
                    <a:lnTo>
                      <a:pt x="572" y="429"/>
                    </a:lnTo>
                    <a:lnTo>
                      <a:pt x="548" y="500"/>
                    </a:lnTo>
                    <a:lnTo>
                      <a:pt x="524" y="477"/>
                    </a:lnTo>
                    <a:lnTo>
                      <a:pt x="214" y="477"/>
                    </a:lnTo>
                    <a:lnTo>
                      <a:pt x="0" y="596"/>
                    </a:lnTo>
                    <a:lnTo>
                      <a:pt x="429" y="691"/>
                    </a:lnTo>
                    <a:lnTo>
                      <a:pt x="191" y="905"/>
                    </a:lnTo>
                    <a:lnTo>
                      <a:pt x="405" y="953"/>
                    </a:lnTo>
                    <a:lnTo>
                      <a:pt x="619" y="786"/>
                    </a:lnTo>
                    <a:lnTo>
                      <a:pt x="619" y="762"/>
                    </a:lnTo>
                    <a:lnTo>
                      <a:pt x="810" y="786"/>
                    </a:lnTo>
                    <a:lnTo>
                      <a:pt x="1381" y="643"/>
                    </a:lnTo>
                    <a:lnTo>
                      <a:pt x="1619" y="524"/>
                    </a:lnTo>
                    <a:lnTo>
                      <a:pt x="1810" y="215"/>
                    </a:lnTo>
                    <a:lnTo>
                      <a:pt x="1810" y="167"/>
                    </a:lnTo>
                    <a:lnTo>
                      <a:pt x="1762" y="72"/>
                    </a:lnTo>
                    <a:lnTo>
                      <a:pt x="1643" y="0"/>
                    </a:lnTo>
                    <a:lnTo>
                      <a:pt x="1143" y="24"/>
                    </a:lnTo>
                    <a:lnTo>
                      <a:pt x="1119" y="24"/>
                    </a:lnTo>
                    <a:lnTo>
                      <a:pt x="10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12"/>
              <p:cNvSpPr/>
              <p:nvPr/>
            </p:nvSpPr>
            <p:spPr>
              <a:xfrm flipH="1">
                <a:off x="6120149" y="746330"/>
                <a:ext cx="160895" cy="71297"/>
              </a:xfrm>
              <a:custGeom>
                <a:rect b="b" l="l" r="r" t="t"/>
                <a:pathLst>
                  <a:path extrusionOk="0" h="716" w="1383">
                    <a:moveTo>
                      <a:pt x="715" y="1"/>
                    </a:moveTo>
                    <a:lnTo>
                      <a:pt x="620" y="48"/>
                    </a:lnTo>
                    <a:lnTo>
                      <a:pt x="596" y="96"/>
                    </a:lnTo>
                    <a:lnTo>
                      <a:pt x="596" y="167"/>
                    </a:lnTo>
                    <a:lnTo>
                      <a:pt x="406" y="334"/>
                    </a:lnTo>
                    <a:lnTo>
                      <a:pt x="406" y="358"/>
                    </a:lnTo>
                    <a:lnTo>
                      <a:pt x="311" y="310"/>
                    </a:lnTo>
                    <a:lnTo>
                      <a:pt x="1" y="453"/>
                    </a:lnTo>
                    <a:lnTo>
                      <a:pt x="311" y="525"/>
                    </a:lnTo>
                    <a:lnTo>
                      <a:pt x="144" y="691"/>
                    </a:lnTo>
                    <a:lnTo>
                      <a:pt x="287" y="715"/>
                    </a:lnTo>
                    <a:lnTo>
                      <a:pt x="453" y="596"/>
                    </a:lnTo>
                    <a:lnTo>
                      <a:pt x="453" y="572"/>
                    </a:lnTo>
                    <a:lnTo>
                      <a:pt x="596" y="572"/>
                    </a:lnTo>
                    <a:lnTo>
                      <a:pt x="1025" y="477"/>
                    </a:lnTo>
                    <a:lnTo>
                      <a:pt x="1358" y="239"/>
                    </a:lnTo>
                    <a:lnTo>
                      <a:pt x="1382" y="120"/>
                    </a:lnTo>
                    <a:lnTo>
                      <a:pt x="1335" y="48"/>
                    </a:lnTo>
                    <a:lnTo>
                      <a:pt x="12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12"/>
              <p:cNvSpPr/>
              <p:nvPr/>
            </p:nvSpPr>
            <p:spPr>
              <a:xfrm flipH="1">
                <a:off x="6283607" y="618275"/>
                <a:ext cx="213479" cy="85537"/>
              </a:xfrm>
              <a:custGeom>
                <a:rect b="b" l="l" r="r" t="t"/>
                <a:pathLst>
                  <a:path extrusionOk="0" h="859" w="1835">
                    <a:moveTo>
                      <a:pt x="1001" y="1"/>
                    </a:moveTo>
                    <a:lnTo>
                      <a:pt x="882" y="48"/>
                    </a:lnTo>
                    <a:lnTo>
                      <a:pt x="834" y="96"/>
                    </a:lnTo>
                    <a:lnTo>
                      <a:pt x="810" y="191"/>
                    </a:lnTo>
                    <a:lnTo>
                      <a:pt x="572" y="382"/>
                    </a:lnTo>
                    <a:lnTo>
                      <a:pt x="548" y="429"/>
                    </a:lnTo>
                    <a:lnTo>
                      <a:pt x="524" y="406"/>
                    </a:lnTo>
                    <a:lnTo>
                      <a:pt x="215" y="358"/>
                    </a:lnTo>
                    <a:lnTo>
                      <a:pt x="0" y="477"/>
                    </a:lnTo>
                    <a:lnTo>
                      <a:pt x="405" y="596"/>
                    </a:lnTo>
                    <a:lnTo>
                      <a:pt x="143" y="811"/>
                    </a:lnTo>
                    <a:lnTo>
                      <a:pt x="334" y="858"/>
                    </a:lnTo>
                    <a:lnTo>
                      <a:pt x="572" y="715"/>
                    </a:lnTo>
                    <a:lnTo>
                      <a:pt x="572" y="691"/>
                    </a:lnTo>
                    <a:lnTo>
                      <a:pt x="762" y="739"/>
                    </a:lnTo>
                    <a:lnTo>
                      <a:pt x="1334" y="691"/>
                    </a:lnTo>
                    <a:lnTo>
                      <a:pt x="1596" y="596"/>
                    </a:lnTo>
                    <a:lnTo>
                      <a:pt x="1834" y="310"/>
                    </a:lnTo>
                    <a:lnTo>
                      <a:pt x="1834" y="263"/>
                    </a:lnTo>
                    <a:lnTo>
                      <a:pt x="1787" y="168"/>
                    </a:lnTo>
                    <a:lnTo>
                      <a:pt x="1667" y="72"/>
                    </a:lnTo>
                    <a:lnTo>
                      <a:pt x="1191" y="25"/>
                    </a:lnTo>
                    <a:lnTo>
                      <a:pt x="1167" y="25"/>
                    </a:lnTo>
                    <a:lnTo>
                      <a:pt x="1144" y="48"/>
                    </a:ln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12"/>
              <p:cNvSpPr/>
              <p:nvPr/>
            </p:nvSpPr>
            <p:spPr>
              <a:xfrm flipH="1">
                <a:off x="7233987" y="495000"/>
                <a:ext cx="213363" cy="73588"/>
              </a:xfrm>
              <a:custGeom>
                <a:rect b="b" l="l" r="r" t="t"/>
                <a:pathLst>
                  <a:path extrusionOk="0" h="739" w="1834">
                    <a:moveTo>
                      <a:pt x="1096" y="0"/>
                    </a:moveTo>
                    <a:lnTo>
                      <a:pt x="953" y="24"/>
                    </a:lnTo>
                    <a:lnTo>
                      <a:pt x="905" y="48"/>
                    </a:lnTo>
                    <a:lnTo>
                      <a:pt x="857" y="143"/>
                    </a:lnTo>
                    <a:lnTo>
                      <a:pt x="572" y="239"/>
                    </a:lnTo>
                    <a:lnTo>
                      <a:pt x="548" y="286"/>
                    </a:lnTo>
                    <a:lnTo>
                      <a:pt x="500" y="262"/>
                    </a:lnTo>
                    <a:lnTo>
                      <a:pt x="238" y="120"/>
                    </a:lnTo>
                    <a:lnTo>
                      <a:pt x="0" y="167"/>
                    </a:lnTo>
                    <a:lnTo>
                      <a:pt x="333" y="429"/>
                    </a:lnTo>
                    <a:lnTo>
                      <a:pt x="48" y="548"/>
                    </a:lnTo>
                    <a:lnTo>
                      <a:pt x="238" y="643"/>
                    </a:lnTo>
                    <a:lnTo>
                      <a:pt x="476" y="572"/>
                    </a:lnTo>
                    <a:lnTo>
                      <a:pt x="500" y="548"/>
                    </a:lnTo>
                    <a:lnTo>
                      <a:pt x="667" y="643"/>
                    </a:lnTo>
                    <a:lnTo>
                      <a:pt x="1238" y="739"/>
                    </a:lnTo>
                    <a:lnTo>
                      <a:pt x="1500" y="715"/>
                    </a:lnTo>
                    <a:lnTo>
                      <a:pt x="1810" y="501"/>
                    </a:lnTo>
                    <a:lnTo>
                      <a:pt x="1834" y="477"/>
                    </a:lnTo>
                    <a:lnTo>
                      <a:pt x="1810" y="358"/>
                    </a:lnTo>
                    <a:lnTo>
                      <a:pt x="1715" y="239"/>
                    </a:lnTo>
                    <a:lnTo>
                      <a:pt x="1262" y="72"/>
                    </a:lnTo>
                    <a:lnTo>
                      <a:pt x="1215" y="72"/>
                    </a:lnTo>
                    <a:lnTo>
                      <a:pt x="1143" y="24"/>
                    </a:lnTo>
                    <a:lnTo>
                      <a:pt x="10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36" name="Google Shape;636;p12"/>
            <p:cNvSpPr/>
            <p:nvPr/>
          </p:nvSpPr>
          <p:spPr>
            <a:xfrm flipH="1" rot="975703">
              <a:off x="4747857" y="1720618"/>
              <a:ext cx="642726" cy="221661"/>
            </a:xfrm>
            <a:custGeom>
              <a:rect b="b" l="l" r="r" t="t"/>
              <a:pathLst>
                <a:path extrusionOk="0" h="739" w="1834">
                  <a:moveTo>
                    <a:pt x="1096" y="0"/>
                  </a:moveTo>
                  <a:lnTo>
                    <a:pt x="953" y="24"/>
                  </a:lnTo>
                  <a:lnTo>
                    <a:pt x="905" y="48"/>
                  </a:lnTo>
                  <a:lnTo>
                    <a:pt x="857" y="143"/>
                  </a:lnTo>
                  <a:lnTo>
                    <a:pt x="572" y="239"/>
                  </a:lnTo>
                  <a:lnTo>
                    <a:pt x="548" y="286"/>
                  </a:lnTo>
                  <a:lnTo>
                    <a:pt x="500" y="262"/>
                  </a:lnTo>
                  <a:lnTo>
                    <a:pt x="238" y="120"/>
                  </a:lnTo>
                  <a:lnTo>
                    <a:pt x="0" y="167"/>
                  </a:lnTo>
                  <a:lnTo>
                    <a:pt x="333" y="429"/>
                  </a:lnTo>
                  <a:lnTo>
                    <a:pt x="48" y="548"/>
                  </a:lnTo>
                  <a:lnTo>
                    <a:pt x="238" y="643"/>
                  </a:lnTo>
                  <a:lnTo>
                    <a:pt x="476" y="572"/>
                  </a:lnTo>
                  <a:lnTo>
                    <a:pt x="500" y="548"/>
                  </a:lnTo>
                  <a:lnTo>
                    <a:pt x="667" y="643"/>
                  </a:lnTo>
                  <a:lnTo>
                    <a:pt x="1238" y="739"/>
                  </a:lnTo>
                  <a:lnTo>
                    <a:pt x="1500" y="715"/>
                  </a:lnTo>
                  <a:lnTo>
                    <a:pt x="1810" y="501"/>
                  </a:lnTo>
                  <a:lnTo>
                    <a:pt x="1834" y="477"/>
                  </a:lnTo>
                  <a:lnTo>
                    <a:pt x="1810" y="358"/>
                  </a:lnTo>
                  <a:lnTo>
                    <a:pt x="1715" y="239"/>
                  </a:lnTo>
                  <a:lnTo>
                    <a:pt x="1262" y="72"/>
                  </a:lnTo>
                  <a:lnTo>
                    <a:pt x="1215" y="72"/>
                  </a:lnTo>
                  <a:lnTo>
                    <a:pt x="1143" y="24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2"/>
            <p:cNvSpPr/>
            <p:nvPr/>
          </p:nvSpPr>
          <p:spPr>
            <a:xfrm flipH="1">
              <a:off x="5680199" y="1775219"/>
              <a:ext cx="309138" cy="123857"/>
            </a:xfrm>
            <a:custGeom>
              <a:rect b="b" l="l" r="r" t="t"/>
              <a:pathLst>
                <a:path extrusionOk="0" h="859" w="1835">
                  <a:moveTo>
                    <a:pt x="1001" y="1"/>
                  </a:moveTo>
                  <a:lnTo>
                    <a:pt x="882" y="48"/>
                  </a:lnTo>
                  <a:lnTo>
                    <a:pt x="834" y="96"/>
                  </a:lnTo>
                  <a:lnTo>
                    <a:pt x="810" y="191"/>
                  </a:lnTo>
                  <a:lnTo>
                    <a:pt x="572" y="382"/>
                  </a:lnTo>
                  <a:lnTo>
                    <a:pt x="548" y="429"/>
                  </a:lnTo>
                  <a:lnTo>
                    <a:pt x="524" y="406"/>
                  </a:lnTo>
                  <a:lnTo>
                    <a:pt x="215" y="358"/>
                  </a:lnTo>
                  <a:lnTo>
                    <a:pt x="0" y="477"/>
                  </a:lnTo>
                  <a:lnTo>
                    <a:pt x="405" y="596"/>
                  </a:lnTo>
                  <a:lnTo>
                    <a:pt x="143" y="811"/>
                  </a:lnTo>
                  <a:lnTo>
                    <a:pt x="334" y="858"/>
                  </a:lnTo>
                  <a:lnTo>
                    <a:pt x="572" y="715"/>
                  </a:lnTo>
                  <a:lnTo>
                    <a:pt x="572" y="691"/>
                  </a:lnTo>
                  <a:lnTo>
                    <a:pt x="762" y="739"/>
                  </a:lnTo>
                  <a:lnTo>
                    <a:pt x="1334" y="691"/>
                  </a:lnTo>
                  <a:lnTo>
                    <a:pt x="1596" y="596"/>
                  </a:lnTo>
                  <a:lnTo>
                    <a:pt x="1834" y="310"/>
                  </a:lnTo>
                  <a:lnTo>
                    <a:pt x="1834" y="263"/>
                  </a:lnTo>
                  <a:lnTo>
                    <a:pt x="1787" y="168"/>
                  </a:lnTo>
                  <a:lnTo>
                    <a:pt x="1667" y="72"/>
                  </a:lnTo>
                  <a:lnTo>
                    <a:pt x="1191" y="25"/>
                  </a:lnTo>
                  <a:lnTo>
                    <a:pt x="1167" y="25"/>
                  </a:lnTo>
                  <a:lnTo>
                    <a:pt x="1144" y="48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2"/>
            <p:cNvSpPr/>
            <p:nvPr/>
          </p:nvSpPr>
          <p:spPr>
            <a:xfrm flipH="1" rot="422907">
              <a:off x="6306124" y="1600177"/>
              <a:ext cx="465478" cy="158029"/>
            </a:xfrm>
            <a:custGeom>
              <a:rect b="b" l="l" r="r" t="t"/>
              <a:pathLst>
                <a:path extrusionOk="0" h="1096" w="2763">
                  <a:moveTo>
                    <a:pt x="1596" y="0"/>
                  </a:moveTo>
                  <a:lnTo>
                    <a:pt x="1405" y="48"/>
                  </a:lnTo>
                  <a:lnTo>
                    <a:pt x="1310" y="96"/>
                  </a:lnTo>
                  <a:lnTo>
                    <a:pt x="1286" y="238"/>
                  </a:lnTo>
                  <a:lnTo>
                    <a:pt x="857" y="429"/>
                  </a:lnTo>
                  <a:lnTo>
                    <a:pt x="810" y="500"/>
                  </a:lnTo>
                  <a:lnTo>
                    <a:pt x="762" y="477"/>
                  </a:lnTo>
                  <a:lnTo>
                    <a:pt x="476" y="334"/>
                  </a:lnTo>
                  <a:lnTo>
                    <a:pt x="167" y="358"/>
                  </a:lnTo>
                  <a:lnTo>
                    <a:pt x="0" y="429"/>
                  </a:lnTo>
                  <a:lnTo>
                    <a:pt x="548" y="739"/>
                  </a:lnTo>
                  <a:lnTo>
                    <a:pt x="119" y="953"/>
                  </a:lnTo>
                  <a:lnTo>
                    <a:pt x="262" y="1024"/>
                  </a:lnTo>
                  <a:lnTo>
                    <a:pt x="500" y="1048"/>
                  </a:lnTo>
                  <a:lnTo>
                    <a:pt x="762" y="953"/>
                  </a:lnTo>
                  <a:lnTo>
                    <a:pt x="786" y="905"/>
                  </a:lnTo>
                  <a:lnTo>
                    <a:pt x="1048" y="1024"/>
                  </a:lnTo>
                  <a:lnTo>
                    <a:pt x="1905" y="1096"/>
                  </a:lnTo>
                  <a:lnTo>
                    <a:pt x="2310" y="1000"/>
                  </a:lnTo>
                  <a:lnTo>
                    <a:pt x="2715" y="667"/>
                  </a:lnTo>
                  <a:lnTo>
                    <a:pt x="2763" y="596"/>
                  </a:lnTo>
                  <a:lnTo>
                    <a:pt x="2715" y="429"/>
                  </a:lnTo>
                  <a:lnTo>
                    <a:pt x="2667" y="405"/>
                  </a:lnTo>
                  <a:lnTo>
                    <a:pt x="2262" y="143"/>
                  </a:lnTo>
                  <a:lnTo>
                    <a:pt x="1881" y="96"/>
                  </a:lnTo>
                  <a:lnTo>
                    <a:pt x="1810" y="96"/>
                  </a:lnTo>
                  <a:lnTo>
                    <a:pt x="1691" y="24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2"/>
            <p:cNvSpPr/>
            <p:nvPr/>
          </p:nvSpPr>
          <p:spPr>
            <a:xfrm flipH="1">
              <a:off x="7196094" y="2646442"/>
              <a:ext cx="232991" cy="103238"/>
            </a:xfrm>
            <a:custGeom>
              <a:rect b="b" l="l" r="r" t="t"/>
              <a:pathLst>
                <a:path extrusionOk="0" h="716" w="1383">
                  <a:moveTo>
                    <a:pt x="715" y="1"/>
                  </a:moveTo>
                  <a:lnTo>
                    <a:pt x="620" y="48"/>
                  </a:lnTo>
                  <a:lnTo>
                    <a:pt x="596" y="96"/>
                  </a:lnTo>
                  <a:lnTo>
                    <a:pt x="596" y="167"/>
                  </a:lnTo>
                  <a:lnTo>
                    <a:pt x="406" y="334"/>
                  </a:lnTo>
                  <a:lnTo>
                    <a:pt x="406" y="358"/>
                  </a:lnTo>
                  <a:lnTo>
                    <a:pt x="311" y="310"/>
                  </a:lnTo>
                  <a:lnTo>
                    <a:pt x="1" y="453"/>
                  </a:lnTo>
                  <a:lnTo>
                    <a:pt x="311" y="525"/>
                  </a:lnTo>
                  <a:lnTo>
                    <a:pt x="144" y="691"/>
                  </a:lnTo>
                  <a:lnTo>
                    <a:pt x="287" y="715"/>
                  </a:lnTo>
                  <a:lnTo>
                    <a:pt x="453" y="596"/>
                  </a:lnTo>
                  <a:lnTo>
                    <a:pt x="453" y="572"/>
                  </a:lnTo>
                  <a:lnTo>
                    <a:pt x="596" y="572"/>
                  </a:lnTo>
                  <a:lnTo>
                    <a:pt x="1025" y="477"/>
                  </a:lnTo>
                  <a:lnTo>
                    <a:pt x="1358" y="239"/>
                  </a:lnTo>
                  <a:lnTo>
                    <a:pt x="1382" y="120"/>
                  </a:lnTo>
                  <a:lnTo>
                    <a:pt x="1335" y="48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0" name="Google Shape;640;p12"/>
          <p:cNvSpPr/>
          <p:nvPr/>
        </p:nvSpPr>
        <p:spPr>
          <a:xfrm rot="-5400000">
            <a:off x="7098185" y="-999369"/>
            <a:ext cx="2055352" cy="3606729"/>
          </a:xfrm>
          <a:custGeom>
            <a:rect b="b" l="l" r="r" t="t"/>
            <a:pathLst>
              <a:path extrusionOk="0" h="41415" w="23601">
                <a:moveTo>
                  <a:pt x="16480" y="12908"/>
                </a:moveTo>
                <a:lnTo>
                  <a:pt x="16623" y="14313"/>
                </a:lnTo>
                <a:lnTo>
                  <a:pt x="17242" y="16981"/>
                </a:lnTo>
                <a:lnTo>
                  <a:pt x="17623" y="18267"/>
                </a:lnTo>
                <a:lnTo>
                  <a:pt x="18004" y="19219"/>
                </a:lnTo>
                <a:lnTo>
                  <a:pt x="18599" y="20529"/>
                </a:lnTo>
                <a:lnTo>
                  <a:pt x="19028" y="21362"/>
                </a:lnTo>
                <a:lnTo>
                  <a:pt x="19552" y="22291"/>
                </a:lnTo>
                <a:lnTo>
                  <a:pt x="19957" y="22887"/>
                </a:lnTo>
                <a:lnTo>
                  <a:pt x="20552" y="23768"/>
                </a:lnTo>
                <a:lnTo>
                  <a:pt x="20671" y="23982"/>
                </a:lnTo>
                <a:lnTo>
                  <a:pt x="20719" y="24435"/>
                </a:lnTo>
                <a:lnTo>
                  <a:pt x="20623" y="24696"/>
                </a:lnTo>
                <a:lnTo>
                  <a:pt x="20171" y="25578"/>
                </a:lnTo>
                <a:lnTo>
                  <a:pt x="19123" y="27054"/>
                </a:lnTo>
                <a:lnTo>
                  <a:pt x="18028" y="28173"/>
                </a:lnTo>
                <a:lnTo>
                  <a:pt x="17027" y="28864"/>
                </a:lnTo>
                <a:lnTo>
                  <a:pt x="16646" y="28983"/>
                </a:lnTo>
                <a:lnTo>
                  <a:pt x="16480" y="29031"/>
                </a:lnTo>
                <a:lnTo>
                  <a:pt x="16218" y="29031"/>
                </a:lnTo>
                <a:lnTo>
                  <a:pt x="16051" y="28721"/>
                </a:lnTo>
                <a:lnTo>
                  <a:pt x="16051" y="28173"/>
                </a:lnTo>
                <a:lnTo>
                  <a:pt x="16218" y="27888"/>
                </a:lnTo>
                <a:lnTo>
                  <a:pt x="16599" y="26864"/>
                </a:lnTo>
                <a:lnTo>
                  <a:pt x="16646" y="26530"/>
                </a:lnTo>
                <a:lnTo>
                  <a:pt x="16908" y="25173"/>
                </a:lnTo>
                <a:lnTo>
                  <a:pt x="17123" y="22863"/>
                </a:lnTo>
                <a:lnTo>
                  <a:pt x="17075" y="21124"/>
                </a:lnTo>
                <a:lnTo>
                  <a:pt x="16908" y="19934"/>
                </a:lnTo>
                <a:lnTo>
                  <a:pt x="16789" y="19600"/>
                </a:lnTo>
                <a:lnTo>
                  <a:pt x="16694" y="19362"/>
                </a:lnTo>
                <a:lnTo>
                  <a:pt x="16408" y="19100"/>
                </a:lnTo>
                <a:lnTo>
                  <a:pt x="16242" y="19100"/>
                </a:lnTo>
                <a:lnTo>
                  <a:pt x="16051" y="19172"/>
                </a:lnTo>
                <a:lnTo>
                  <a:pt x="15789" y="19553"/>
                </a:lnTo>
                <a:lnTo>
                  <a:pt x="15718" y="19838"/>
                </a:lnTo>
                <a:lnTo>
                  <a:pt x="15741" y="20553"/>
                </a:lnTo>
                <a:lnTo>
                  <a:pt x="15813" y="23196"/>
                </a:lnTo>
                <a:lnTo>
                  <a:pt x="15622" y="25149"/>
                </a:lnTo>
                <a:lnTo>
                  <a:pt x="15360" y="26030"/>
                </a:lnTo>
                <a:lnTo>
                  <a:pt x="15289" y="26149"/>
                </a:lnTo>
                <a:lnTo>
                  <a:pt x="15075" y="26173"/>
                </a:lnTo>
                <a:lnTo>
                  <a:pt x="14646" y="25959"/>
                </a:lnTo>
                <a:lnTo>
                  <a:pt x="14384" y="25768"/>
                </a:lnTo>
                <a:lnTo>
                  <a:pt x="14098" y="25268"/>
                </a:lnTo>
                <a:lnTo>
                  <a:pt x="13741" y="24149"/>
                </a:lnTo>
                <a:lnTo>
                  <a:pt x="13670" y="23482"/>
                </a:lnTo>
                <a:lnTo>
                  <a:pt x="13646" y="23101"/>
                </a:lnTo>
                <a:lnTo>
                  <a:pt x="13693" y="21648"/>
                </a:lnTo>
                <a:lnTo>
                  <a:pt x="13574" y="21196"/>
                </a:lnTo>
                <a:lnTo>
                  <a:pt x="13503" y="21077"/>
                </a:lnTo>
                <a:lnTo>
                  <a:pt x="13336" y="21005"/>
                </a:lnTo>
                <a:lnTo>
                  <a:pt x="13241" y="21101"/>
                </a:lnTo>
                <a:lnTo>
                  <a:pt x="13050" y="21434"/>
                </a:lnTo>
                <a:lnTo>
                  <a:pt x="12788" y="22172"/>
                </a:lnTo>
                <a:lnTo>
                  <a:pt x="12669" y="23006"/>
                </a:lnTo>
                <a:lnTo>
                  <a:pt x="12669" y="23863"/>
                </a:lnTo>
                <a:lnTo>
                  <a:pt x="12788" y="24720"/>
                </a:lnTo>
                <a:lnTo>
                  <a:pt x="13027" y="25506"/>
                </a:lnTo>
                <a:lnTo>
                  <a:pt x="13360" y="26244"/>
                </a:lnTo>
                <a:lnTo>
                  <a:pt x="13836" y="26840"/>
                </a:lnTo>
                <a:lnTo>
                  <a:pt x="14098" y="27078"/>
                </a:lnTo>
                <a:lnTo>
                  <a:pt x="14289" y="27221"/>
                </a:lnTo>
                <a:lnTo>
                  <a:pt x="14551" y="27554"/>
                </a:lnTo>
                <a:lnTo>
                  <a:pt x="14551" y="27888"/>
                </a:lnTo>
                <a:lnTo>
                  <a:pt x="14503" y="28173"/>
                </a:lnTo>
                <a:lnTo>
                  <a:pt x="14217" y="28721"/>
                </a:lnTo>
                <a:lnTo>
                  <a:pt x="13693" y="29412"/>
                </a:lnTo>
                <a:lnTo>
                  <a:pt x="13551" y="29531"/>
                </a:lnTo>
                <a:lnTo>
                  <a:pt x="13074" y="30031"/>
                </a:lnTo>
                <a:lnTo>
                  <a:pt x="12622" y="30340"/>
                </a:lnTo>
                <a:lnTo>
                  <a:pt x="12407" y="30340"/>
                </a:lnTo>
                <a:lnTo>
                  <a:pt x="12146" y="30055"/>
                </a:lnTo>
                <a:lnTo>
                  <a:pt x="11931" y="29197"/>
                </a:lnTo>
                <a:lnTo>
                  <a:pt x="11788" y="28602"/>
                </a:lnTo>
                <a:lnTo>
                  <a:pt x="11622" y="27745"/>
                </a:lnTo>
                <a:lnTo>
                  <a:pt x="11407" y="26006"/>
                </a:lnTo>
                <a:lnTo>
                  <a:pt x="11383" y="25101"/>
                </a:lnTo>
                <a:lnTo>
                  <a:pt x="11312" y="24220"/>
                </a:lnTo>
                <a:lnTo>
                  <a:pt x="11383" y="23339"/>
                </a:lnTo>
                <a:lnTo>
                  <a:pt x="11431" y="22339"/>
                </a:lnTo>
                <a:lnTo>
                  <a:pt x="11717" y="20410"/>
                </a:lnTo>
                <a:lnTo>
                  <a:pt x="11931" y="19481"/>
                </a:lnTo>
                <a:lnTo>
                  <a:pt x="12146" y="19052"/>
                </a:lnTo>
                <a:lnTo>
                  <a:pt x="12860" y="17552"/>
                </a:lnTo>
                <a:lnTo>
                  <a:pt x="13360" y="16647"/>
                </a:lnTo>
                <a:lnTo>
                  <a:pt x="13598" y="16385"/>
                </a:lnTo>
                <a:lnTo>
                  <a:pt x="13813" y="16099"/>
                </a:lnTo>
                <a:lnTo>
                  <a:pt x="13955" y="15718"/>
                </a:lnTo>
                <a:lnTo>
                  <a:pt x="14027" y="15528"/>
                </a:lnTo>
                <a:lnTo>
                  <a:pt x="14051" y="15123"/>
                </a:lnTo>
                <a:lnTo>
                  <a:pt x="13932" y="14790"/>
                </a:lnTo>
                <a:lnTo>
                  <a:pt x="13717" y="14575"/>
                </a:lnTo>
                <a:lnTo>
                  <a:pt x="13574" y="14528"/>
                </a:lnTo>
                <a:lnTo>
                  <a:pt x="13217" y="14456"/>
                </a:lnTo>
                <a:lnTo>
                  <a:pt x="12598" y="14575"/>
                </a:lnTo>
                <a:lnTo>
                  <a:pt x="12026" y="14933"/>
                </a:lnTo>
                <a:lnTo>
                  <a:pt x="11503" y="15457"/>
                </a:lnTo>
                <a:lnTo>
                  <a:pt x="11241" y="15766"/>
                </a:lnTo>
                <a:lnTo>
                  <a:pt x="10931" y="16219"/>
                </a:lnTo>
                <a:lnTo>
                  <a:pt x="10431" y="17290"/>
                </a:lnTo>
                <a:lnTo>
                  <a:pt x="10193" y="17862"/>
                </a:lnTo>
                <a:lnTo>
                  <a:pt x="10026" y="17528"/>
                </a:lnTo>
                <a:lnTo>
                  <a:pt x="9812" y="16814"/>
                </a:lnTo>
                <a:lnTo>
                  <a:pt x="9716" y="16433"/>
                </a:lnTo>
                <a:lnTo>
                  <a:pt x="9359" y="14933"/>
                </a:lnTo>
                <a:lnTo>
                  <a:pt x="9073" y="13361"/>
                </a:lnTo>
                <a:lnTo>
                  <a:pt x="9002" y="12908"/>
                </a:lnTo>
                <a:lnTo>
                  <a:pt x="9145" y="12456"/>
                </a:lnTo>
                <a:lnTo>
                  <a:pt x="9359" y="12242"/>
                </a:lnTo>
                <a:lnTo>
                  <a:pt x="9526" y="12170"/>
                </a:lnTo>
                <a:lnTo>
                  <a:pt x="10026" y="11956"/>
                </a:lnTo>
                <a:lnTo>
                  <a:pt x="10955" y="11241"/>
                </a:lnTo>
                <a:lnTo>
                  <a:pt x="11383" y="10765"/>
                </a:lnTo>
                <a:lnTo>
                  <a:pt x="12146" y="9646"/>
                </a:lnTo>
                <a:lnTo>
                  <a:pt x="12884" y="8384"/>
                </a:lnTo>
                <a:lnTo>
                  <a:pt x="13146" y="7741"/>
                </a:lnTo>
                <a:lnTo>
                  <a:pt x="13646" y="6240"/>
                </a:lnTo>
                <a:lnTo>
                  <a:pt x="14003" y="4526"/>
                </a:lnTo>
                <a:lnTo>
                  <a:pt x="14194" y="2763"/>
                </a:lnTo>
                <a:lnTo>
                  <a:pt x="14194" y="1906"/>
                </a:lnTo>
                <a:lnTo>
                  <a:pt x="14170" y="1597"/>
                </a:lnTo>
                <a:lnTo>
                  <a:pt x="14027" y="1073"/>
                </a:lnTo>
                <a:lnTo>
                  <a:pt x="13836" y="930"/>
                </a:lnTo>
                <a:lnTo>
                  <a:pt x="13741" y="882"/>
                </a:lnTo>
                <a:lnTo>
                  <a:pt x="13551" y="906"/>
                </a:lnTo>
                <a:lnTo>
                  <a:pt x="13312" y="1168"/>
                </a:lnTo>
                <a:lnTo>
                  <a:pt x="13193" y="1406"/>
                </a:lnTo>
                <a:lnTo>
                  <a:pt x="12955" y="1978"/>
                </a:lnTo>
                <a:lnTo>
                  <a:pt x="12646" y="3216"/>
                </a:lnTo>
                <a:lnTo>
                  <a:pt x="12527" y="3859"/>
                </a:lnTo>
                <a:lnTo>
                  <a:pt x="12360" y="4788"/>
                </a:lnTo>
                <a:lnTo>
                  <a:pt x="11907" y="6574"/>
                </a:lnTo>
                <a:lnTo>
                  <a:pt x="11574" y="7407"/>
                </a:lnTo>
                <a:lnTo>
                  <a:pt x="11169" y="8122"/>
                </a:lnTo>
                <a:lnTo>
                  <a:pt x="10145" y="9384"/>
                </a:lnTo>
                <a:lnTo>
                  <a:pt x="9431" y="10003"/>
                </a:lnTo>
                <a:lnTo>
                  <a:pt x="9121" y="10122"/>
                </a:lnTo>
                <a:lnTo>
                  <a:pt x="9026" y="10122"/>
                </a:lnTo>
                <a:lnTo>
                  <a:pt x="8835" y="9836"/>
                </a:lnTo>
                <a:lnTo>
                  <a:pt x="8621" y="9122"/>
                </a:lnTo>
                <a:lnTo>
                  <a:pt x="8573" y="8812"/>
                </a:lnTo>
                <a:lnTo>
                  <a:pt x="8478" y="7407"/>
                </a:lnTo>
                <a:lnTo>
                  <a:pt x="8478" y="6026"/>
                </a:lnTo>
                <a:lnTo>
                  <a:pt x="8478" y="5193"/>
                </a:lnTo>
                <a:lnTo>
                  <a:pt x="8430" y="1882"/>
                </a:lnTo>
                <a:lnTo>
                  <a:pt x="8311" y="977"/>
                </a:lnTo>
                <a:lnTo>
                  <a:pt x="8192" y="620"/>
                </a:lnTo>
                <a:lnTo>
                  <a:pt x="7859" y="144"/>
                </a:lnTo>
                <a:lnTo>
                  <a:pt x="7430" y="1"/>
                </a:lnTo>
                <a:lnTo>
                  <a:pt x="6978" y="144"/>
                </a:lnTo>
                <a:lnTo>
                  <a:pt x="6763" y="382"/>
                </a:lnTo>
                <a:lnTo>
                  <a:pt x="6478" y="763"/>
                </a:lnTo>
                <a:lnTo>
                  <a:pt x="6144" y="1763"/>
                </a:lnTo>
                <a:lnTo>
                  <a:pt x="6097" y="2359"/>
                </a:lnTo>
                <a:lnTo>
                  <a:pt x="6073" y="3549"/>
                </a:lnTo>
                <a:lnTo>
                  <a:pt x="6192" y="4764"/>
                </a:lnTo>
                <a:lnTo>
                  <a:pt x="6501" y="6883"/>
                </a:lnTo>
                <a:lnTo>
                  <a:pt x="6835" y="8979"/>
                </a:lnTo>
                <a:lnTo>
                  <a:pt x="7144" y="10813"/>
                </a:lnTo>
                <a:lnTo>
                  <a:pt x="7406" y="12456"/>
                </a:lnTo>
                <a:lnTo>
                  <a:pt x="7406" y="12742"/>
                </a:lnTo>
                <a:lnTo>
                  <a:pt x="7287" y="13004"/>
                </a:lnTo>
                <a:lnTo>
                  <a:pt x="7121" y="13075"/>
                </a:lnTo>
                <a:lnTo>
                  <a:pt x="7025" y="13051"/>
                </a:lnTo>
                <a:lnTo>
                  <a:pt x="6525" y="12932"/>
                </a:lnTo>
                <a:lnTo>
                  <a:pt x="5549" y="12551"/>
                </a:lnTo>
                <a:lnTo>
                  <a:pt x="4620" y="12003"/>
                </a:lnTo>
                <a:lnTo>
                  <a:pt x="3763" y="11218"/>
                </a:lnTo>
                <a:lnTo>
                  <a:pt x="3358" y="10694"/>
                </a:lnTo>
                <a:lnTo>
                  <a:pt x="3120" y="10265"/>
                </a:lnTo>
                <a:lnTo>
                  <a:pt x="2763" y="9265"/>
                </a:lnTo>
                <a:lnTo>
                  <a:pt x="2620" y="8765"/>
                </a:lnTo>
                <a:lnTo>
                  <a:pt x="2501" y="8336"/>
                </a:lnTo>
                <a:lnTo>
                  <a:pt x="1905" y="6002"/>
                </a:lnTo>
                <a:lnTo>
                  <a:pt x="1596" y="5073"/>
                </a:lnTo>
                <a:lnTo>
                  <a:pt x="1453" y="4788"/>
                </a:lnTo>
                <a:lnTo>
                  <a:pt x="1119" y="4335"/>
                </a:lnTo>
                <a:lnTo>
                  <a:pt x="905" y="4216"/>
                </a:lnTo>
                <a:lnTo>
                  <a:pt x="643" y="4168"/>
                </a:lnTo>
                <a:lnTo>
                  <a:pt x="405" y="4288"/>
                </a:lnTo>
                <a:lnTo>
                  <a:pt x="262" y="4478"/>
                </a:lnTo>
                <a:lnTo>
                  <a:pt x="95" y="4954"/>
                </a:lnTo>
                <a:lnTo>
                  <a:pt x="0" y="5716"/>
                </a:lnTo>
                <a:lnTo>
                  <a:pt x="48" y="6240"/>
                </a:lnTo>
                <a:lnTo>
                  <a:pt x="167" y="7050"/>
                </a:lnTo>
                <a:lnTo>
                  <a:pt x="476" y="8574"/>
                </a:lnTo>
                <a:lnTo>
                  <a:pt x="905" y="9932"/>
                </a:lnTo>
                <a:lnTo>
                  <a:pt x="1477" y="11170"/>
                </a:lnTo>
                <a:lnTo>
                  <a:pt x="2143" y="12242"/>
                </a:lnTo>
                <a:lnTo>
                  <a:pt x="2929" y="13123"/>
                </a:lnTo>
                <a:lnTo>
                  <a:pt x="3834" y="13789"/>
                </a:lnTo>
                <a:lnTo>
                  <a:pt x="4858" y="14266"/>
                </a:lnTo>
                <a:lnTo>
                  <a:pt x="5406" y="14432"/>
                </a:lnTo>
                <a:lnTo>
                  <a:pt x="5882" y="14528"/>
                </a:lnTo>
                <a:lnTo>
                  <a:pt x="6883" y="14575"/>
                </a:lnTo>
                <a:lnTo>
                  <a:pt x="7359" y="14528"/>
                </a:lnTo>
                <a:lnTo>
                  <a:pt x="7478" y="14480"/>
                </a:lnTo>
                <a:lnTo>
                  <a:pt x="7716" y="14456"/>
                </a:lnTo>
                <a:lnTo>
                  <a:pt x="7835" y="14552"/>
                </a:lnTo>
                <a:lnTo>
                  <a:pt x="8073" y="15075"/>
                </a:lnTo>
                <a:lnTo>
                  <a:pt x="8407" y="16242"/>
                </a:lnTo>
                <a:lnTo>
                  <a:pt x="8573" y="16814"/>
                </a:lnTo>
                <a:lnTo>
                  <a:pt x="8883" y="17814"/>
                </a:lnTo>
                <a:lnTo>
                  <a:pt x="9264" y="18743"/>
                </a:lnTo>
                <a:lnTo>
                  <a:pt x="9335" y="19100"/>
                </a:lnTo>
                <a:lnTo>
                  <a:pt x="9478" y="20743"/>
                </a:lnTo>
                <a:lnTo>
                  <a:pt x="9597" y="23720"/>
                </a:lnTo>
                <a:lnTo>
                  <a:pt x="9597" y="24530"/>
                </a:lnTo>
                <a:lnTo>
                  <a:pt x="9574" y="24768"/>
                </a:lnTo>
                <a:lnTo>
                  <a:pt x="9478" y="25078"/>
                </a:lnTo>
                <a:lnTo>
                  <a:pt x="9312" y="25197"/>
                </a:lnTo>
                <a:lnTo>
                  <a:pt x="9073" y="25125"/>
                </a:lnTo>
                <a:lnTo>
                  <a:pt x="8907" y="25006"/>
                </a:lnTo>
                <a:lnTo>
                  <a:pt x="8526" y="24696"/>
                </a:lnTo>
                <a:lnTo>
                  <a:pt x="7859" y="23958"/>
                </a:lnTo>
                <a:lnTo>
                  <a:pt x="7287" y="23077"/>
                </a:lnTo>
                <a:lnTo>
                  <a:pt x="6787" y="22053"/>
                </a:lnTo>
                <a:lnTo>
                  <a:pt x="6597" y="21482"/>
                </a:lnTo>
                <a:lnTo>
                  <a:pt x="6287" y="20434"/>
                </a:lnTo>
                <a:lnTo>
                  <a:pt x="5954" y="19410"/>
                </a:lnTo>
                <a:lnTo>
                  <a:pt x="5787" y="18910"/>
                </a:lnTo>
                <a:lnTo>
                  <a:pt x="5549" y="18457"/>
                </a:lnTo>
                <a:lnTo>
                  <a:pt x="5430" y="18290"/>
                </a:lnTo>
                <a:lnTo>
                  <a:pt x="5120" y="18124"/>
                </a:lnTo>
                <a:lnTo>
                  <a:pt x="4954" y="18171"/>
                </a:lnTo>
                <a:lnTo>
                  <a:pt x="4811" y="18267"/>
                </a:lnTo>
                <a:lnTo>
                  <a:pt x="4644" y="18648"/>
                </a:lnTo>
                <a:lnTo>
                  <a:pt x="4620" y="18886"/>
                </a:lnTo>
                <a:lnTo>
                  <a:pt x="4572" y="19410"/>
                </a:lnTo>
                <a:lnTo>
                  <a:pt x="4620" y="19957"/>
                </a:lnTo>
                <a:lnTo>
                  <a:pt x="4763" y="21005"/>
                </a:lnTo>
                <a:lnTo>
                  <a:pt x="5311" y="22839"/>
                </a:lnTo>
                <a:lnTo>
                  <a:pt x="6097" y="24387"/>
                </a:lnTo>
                <a:lnTo>
                  <a:pt x="7121" y="25649"/>
                </a:lnTo>
                <a:lnTo>
                  <a:pt x="7716" y="26173"/>
                </a:lnTo>
                <a:lnTo>
                  <a:pt x="8049" y="26459"/>
                </a:lnTo>
                <a:lnTo>
                  <a:pt x="8740" y="26911"/>
                </a:lnTo>
                <a:lnTo>
                  <a:pt x="9121" y="27078"/>
                </a:lnTo>
                <a:lnTo>
                  <a:pt x="9335" y="27221"/>
                </a:lnTo>
                <a:lnTo>
                  <a:pt x="9621" y="27673"/>
                </a:lnTo>
                <a:lnTo>
                  <a:pt x="9693" y="28007"/>
                </a:lnTo>
                <a:lnTo>
                  <a:pt x="9836" y="28793"/>
                </a:lnTo>
                <a:lnTo>
                  <a:pt x="10193" y="30269"/>
                </a:lnTo>
                <a:lnTo>
                  <a:pt x="10669" y="31674"/>
                </a:lnTo>
                <a:lnTo>
                  <a:pt x="11264" y="32960"/>
                </a:lnTo>
                <a:lnTo>
                  <a:pt x="11598" y="33579"/>
                </a:lnTo>
                <a:lnTo>
                  <a:pt x="12527" y="34937"/>
                </a:lnTo>
                <a:lnTo>
                  <a:pt x="13479" y="36199"/>
                </a:lnTo>
                <a:lnTo>
                  <a:pt x="13551" y="36294"/>
                </a:lnTo>
                <a:lnTo>
                  <a:pt x="13717" y="36485"/>
                </a:lnTo>
                <a:lnTo>
                  <a:pt x="13693" y="36651"/>
                </a:lnTo>
                <a:lnTo>
                  <a:pt x="13670" y="36747"/>
                </a:lnTo>
                <a:lnTo>
                  <a:pt x="13479" y="36842"/>
                </a:lnTo>
                <a:lnTo>
                  <a:pt x="13408" y="36866"/>
                </a:lnTo>
                <a:lnTo>
                  <a:pt x="13003" y="36985"/>
                </a:lnTo>
                <a:lnTo>
                  <a:pt x="12217" y="37104"/>
                </a:lnTo>
                <a:lnTo>
                  <a:pt x="11050" y="37080"/>
                </a:lnTo>
                <a:lnTo>
                  <a:pt x="10264" y="36913"/>
                </a:lnTo>
                <a:lnTo>
                  <a:pt x="10074" y="36818"/>
                </a:lnTo>
                <a:lnTo>
                  <a:pt x="9883" y="36437"/>
                </a:lnTo>
                <a:lnTo>
                  <a:pt x="9883" y="36127"/>
                </a:lnTo>
                <a:lnTo>
                  <a:pt x="9907" y="35222"/>
                </a:lnTo>
                <a:lnTo>
                  <a:pt x="9812" y="33413"/>
                </a:lnTo>
                <a:lnTo>
                  <a:pt x="9526" y="31674"/>
                </a:lnTo>
                <a:lnTo>
                  <a:pt x="9050" y="30007"/>
                </a:lnTo>
                <a:lnTo>
                  <a:pt x="8692" y="29245"/>
                </a:lnTo>
                <a:lnTo>
                  <a:pt x="8573" y="28983"/>
                </a:lnTo>
                <a:lnTo>
                  <a:pt x="8359" y="28673"/>
                </a:lnTo>
                <a:lnTo>
                  <a:pt x="8168" y="28578"/>
                </a:lnTo>
                <a:lnTo>
                  <a:pt x="8049" y="28578"/>
                </a:lnTo>
                <a:lnTo>
                  <a:pt x="7930" y="28626"/>
                </a:lnTo>
                <a:lnTo>
                  <a:pt x="7502" y="29150"/>
                </a:lnTo>
                <a:lnTo>
                  <a:pt x="7430" y="29459"/>
                </a:lnTo>
                <a:lnTo>
                  <a:pt x="7406" y="29840"/>
                </a:lnTo>
                <a:lnTo>
                  <a:pt x="7549" y="30555"/>
                </a:lnTo>
                <a:lnTo>
                  <a:pt x="7645" y="30864"/>
                </a:lnTo>
                <a:lnTo>
                  <a:pt x="8026" y="31888"/>
                </a:lnTo>
                <a:lnTo>
                  <a:pt x="8407" y="32912"/>
                </a:lnTo>
                <a:lnTo>
                  <a:pt x="8573" y="33460"/>
                </a:lnTo>
                <a:lnTo>
                  <a:pt x="8764" y="34603"/>
                </a:lnTo>
                <a:lnTo>
                  <a:pt x="8740" y="35222"/>
                </a:lnTo>
                <a:lnTo>
                  <a:pt x="8716" y="35484"/>
                </a:lnTo>
                <a:lnTo>
                  <a:pt x="8621" y="35842"/>
                </a:lnTo>
                <a:lnTo>
                  <a:pt x="8454" y="35984"/>
                </a:lnTo>
                <a:lnTo>
                  <a:pt x="8216" y="35961"/>
                </a:lnTo>
                <a:lnTo>
                  <a:pt x="8049" y="35865"/>
                </a:lnTo>
                <a:lnTo>
                  <a:pt x="7740" y="35675"/>
                </a:lnTo>
                <a:lnTo>
                  <a:pt x="7216" y="35175"/>
                </a:lnTo>
                <a:lnTo>
                  <a:pt x="6763" y="34532"/>
                </a:lnTo>
                <a:lnTo>
                  <a:pt x="6382" y="33794"/>
                </a:lnTo>
                <a:lnTo>
                  <a:pt x="6240" y="33365"/>
                </a:lnTo>
                <a:lnTo>
                  <a:pt x="5716" y="31793"/>
                </a:lnTo>
                <a:lnTo>
                  <a:pt x="5335" y="30174"/>
                </a:lnTo>
                <a:lnTo>
                  <a:pt x="5144" y="29197"/>
                </a:lnTo>
                <a:lnTo>
                  <a:pt x="4882" y="28292"/>
                </a:lnTo>
                <a:lnTo>
                  <a:pt x="4811" y="28054"/>
                </a:lnTo>
                <a:lnTo>
                  <a:pt x="4620" y="27626"/>
                </a:lnTo>
                <a:lnTo>
                  <a:pt x="4430" y="27530"/>
                </a:lnTo>
                <a:lnTo>
                  <a:pt x="4263" y="27530"/>
                </a:lnTo>
                <a:lnTo>
                  <a:pt x="4096" y="27649"/>
                </a:lnTo>
                <a:lnTo>
                  <a:pt x="3882" y="27888"/>
                </a:lnTo>
                <a:lnTo>
                  <a:pt x="3739" y="28554"/>
                </a:lnTo>
                <a:lnTo>
                  <a:pt x="3715" y="28912"/>
                </a:lnTo>
                <a:lnTo>
                  <a:pt x="3715" y="29531"/>
                </a:lnTo>
                <a:lnTo>
                  <a:pt x="3787" y="30722"/>
                </a:lnTo>
                <a:lnTo>
                  <a:pt x="4025" y="31865"/>
                </a:lnTo>
                <a:lnTo>
                  <a:pt x="4358" y="32936"/>
                </a:lnTo>
                <a:lnTo>
                  <a:pt x="4549" y="33460"/>
                </a:lnTo>
                <a:lnTo>
                  <a:pt x="5001" y="34460"/>
                </a:lnTo>
                <a:lnTo>
                  <a:pt x="6049" y="36127"/>
                </a:lnTo>
                <a:lnTo>
                  <a:pt x="7287" y="37413"/>
                </a:lnTo>
                <a:lnTo>
                  <a:pt x="8692" y="38318"/>
                </a:lnTo>
                <a:lnTo>
                  <a:pt x="9454" y="38604"/>
                </a:lnTo>
                <a:lnTo>
                  <a:pt x="10050" y="38747"/>
                </a:lnTo>
                <a:lnTo>
                  <a:pt x="11526" y="38795"/>
                </a:lnTo>
                <a:lnTo>
                  <a:pt x="11812" y="38747"/>
                </a:lnTo>
                <a:lnTo>
                  <a:pt x="12479" y="38747"/>
                </a:lnTo>
                <a:lnTo>
                  <a:pt x="13813" y="38485"/>
                </a:lnTo>
                <a:lnTo>
                  <a:pt x="14456" y="38247"/>
                </a:lnTo>
                <a:lnTo>
                  <a:pt x="14575" y="38223"/>
                </a:lnTo>
                <a:lnTo>
                  <a:pt x="14789" y="38247"/>
                </a:lnTo>
                <a:lnTo>
                  <a:pt x="15003" y="38461"/>
                </a:lnTo>
                <a:lnTo>
                  <a:pt x="15075" y="38771"/>
                </a:lnTo>
                <a:lnTo>
                  <a:pt x="15241" y="39628"/>
                </a:lnTo>
                <a:lnTo>
                  <a:pt x="15432" y="40485"/>
                </a:lnTo>
                <a:lnTo>
                  <a:pt x="15503" y="40747"/>
                </a:lnTo>
                <a:lnTo>
                  <a:pt x="15694" y="41128"/>
                </a:lnTo>
                <a:lnTo>
                  <a:pt x="15932" y="41343"/>
                </a:lnTo>
                <a:lnTo>
                  <a:pt x="16242" y="41414"/>
                </a:lnTo>
                <a:lnTo>
                  <a:pt x="16408" y="41390"/>
                </a:lnTo>
                <a:lnTo>
                  <a:pt x="16551" y="41343"/>
                </a:lnTo>
                <a:lnTo>
                  <a:pt x="16789" y="41176"/>
                </a:lnTo>
                <a:lnTo>
                  <a:pt x="17004" y="40724"/>
                </a:lnTo>
                <a:lnTo>
                  <a:pt x="17004" y="40295"/>
                </a:lnTo>
                <a:lnTo>
                  <a:pt x="16885" y="39390"/>
                </a:lnTo>
                <a:lnTo>
                  <a:pt x="16432" y="37723"/>
                </a:lnTo>
                <a:lnTo>
                  <a:pt x="16123" y="36937"/>
                </a:lnTo>
                <a:lnTo>
                  <a:pt x="15861" y="36270"/>
                </a:lnTo>
                <a:lnTo>
                  <a:pt x="15194" y="35103"/>
                </a:lnTo>
                <a:lnTo>
                  <a:pt x="14813" y="34603"/>
                </a:lnTo>
                <a:lnTo>
                  <a:pt x="14217" y="33889"/>
                </a:lnTo>
                <a:lnTo>
                  <a:pt x="13503" y="32984"/>
                </a:lnTo>
                <a:lnTo>
                  <a:pt x="13479" y="32650"/>
                </a:lnTo>
                <a:lnTo>
                  <a:pt x="13693" y="32174"/>
                </a:lnTo>
                <a:lnTo>
                  <a:pt x="13836" y="32007"/>
                </a:lnTo>
                <a:lnTo>
                  <a:pt x="14289" y="31412"/>
                </a:lnTo>
                <a:lnTo>
                  <a:pt x="14717" y="30769"/>
                </a:lnTo>
                <a:lnTo>
                  <a:pt x="14956" y="30650"/>
                </a:lnTo>
                <a:lnTo>
                  <a:pt x="16123" y="30555"/>
                </a:lnTo>
                <a:lnTo>
                  <a:pt x="16575" y="30460"/>
                </a:lnTo>
                <a:lnTo>
                  <a:pt x="17123" y="30388"/>
                </a:lnTo>
                <a:lnTo>
                  <a:pt x="18194" y="30079"/>
                </a:lnTo>
                <a:lnTo>
                  <a:pt x="19218" y="29555"/>
                </a:lnTo>
                <a:lnTo>
                  <a:pt x="20195" y="28769"/>
                </a:lnTo>
                <a:lnTo>
                  <a:pt x="20647" y="28269"/>
                </a:lnTo>
                <a:lnTo>
                  <a:pt x="21004" y="27792"/>
                </a:lnTo>
                <a:lnTo>
                  <a:pt x="21767" y="26316"/>
                </a:lnTo>
                <a:lnTo>
                  <a:pt x="22791" y="23958"/>
                </a:lnTo>
                <a:lnTo>
                  <a:pt x="22981" y="23315"/>
                </a:lnTo>
                <a:lnTo>
                  <a:pt x="23219" y="22482"/>
                </a:lnTo>
                <a:lnTo>
                  <a:pt x="23576" y="20719"/>
                </a:lnTo>
                <a:lnTo>
                  <a:pt x="23600" y="19767"/>
                </a:lnTo>
                <a:lnTo>
                  <a:pt x="23576" y="19219"/>
                </a:lnTo>
                <a:lnTo>
                  <a:pt x="23434" y="18695"/>
                </a:lnTo>
                <a:lnTo>
                  <a:pt x="23362" y="18481"/>
                </a:lnTo>
                <a:lnTo>
                  <a:pt x="23172" y="18195"/>
                </a:lnTo>
                <a:lnTo>
                  <a:pt x="22981" y="18148"/>
                </a:lnTo>
                <a:lnTo>
                  <a:pt x="22767" y="18314"/>
                </a:lnTo>
                <a:lnTo>
                  <a:pt x="22624" y="18481"/>
                </a:lnTo>
                <a:lnTo>
                  <a:pt x="22314" y="19076"/>
                </a:lnTo>
                <a:lnTo>
                  <a:pt x="21933" y="20505"/>
                </a:lnTo>
                <a:lnTo>
                  <a:pt x="21767" y="21220"/>
                </a:lnTo>
                <a:lnTo>
                  <a:pt x="21743" y="21386"/>
                </a:lnTo>
                <a:lnTo>
                  <a:pt x="21695" y="21529"/>
                </a:lnTo>
                <a:lnTo>
                  <a:pt x="21647" y="21815"/>
                </a:lnTo>
                <a:lnTo>
                  <a:pt x="21528" y="22220"/>
                </a:lnTo>
                <a:lnTo>
                  <a:pt x="21362" y="22386"/>
                </a:lnTo>
                <a:lnTo>
                  <a:pt x="21266" y="22434"/>
                </a:lnTo>
                <a:lnTo>
                  <a:pt x="21147" y="22434"/>
                </a:lnTo>
                <a:lnTo>
                  <a:pt x="20957" y="22339"/>
                </a:lnTo>
                <a:lnTo>
                  <a:pt x="20766" y="22029"/>
                </a:lnTo>
                <a:lnTo>
                  <a:pt x="20647" y="21791"/>
                </a:lnTo>
                <a:lnTo>
                  <a:pt x="20433" y="21339"/>
                </a:lnTo>
                <a:lnTo>
                  <a:pt x="20171" y="20934"/>
                </a:lnTo>
                <a:lnTo>
                  <a:pt x="19599" y="19386"/>
                </a:lnTo>
                <a:lnTo>
                  <a:pt x="18956" y="18005"/>
                </a:lnTo>
                <a:lnTo>
                  <a:pt x="18861" y="17719"/>
                </a:lnTo>
                <a:lnTo>
                  <a:pt x="18980" y="17243"/>
                </a:lnTo>
                <a:lnTo>
                  <a:pt x="19123" y="17052"/>
                </a:lnTo>
                <a:lnTo>
                  <a:pt x="19552" y="16600"/>
                </a:lnTo>
                <a:lnTo>
                  <a:pt x="20338" y="15576"/>
                </a:lnTo>
                <a:lnTo>
                  <a:pt x="21076" y="14432"/>
                </a:lnTo>
                <a:lnTo>
                  <a:pt x="21695" y="13194"/>
                </a:lnTo>
                <a:lnTo>
                  <a:pt x="21981" y="12504"/>
                </a:lnTo>
                <a:lnTo>
                  <a:pt x="22410" y="11408"/>
                </a:lnTo>
                <a:lnTo>
                  <a:pt x="22886" y="9693"/>
                </a:lnTo>
                <a:lnTo>
                  <a:pt x="23053" y="8479"/>
                </a:lnTo>
                <a:lnTo>
                  <a:pt x="23100" y="7836"/>
                </a:lnTo>
                <a:lnTo>
                  <a:pt x="23148" y="7169"/>
                </a:lnTo>
                <a:lnTo>
                  <a:pt x="23100" y="6502"/>
                </a:lnTo>
                <a:lnTo>
                  <a:pt x="23053" y="5859"/>
                </a:lnTo>
                <a:lnTo>
                  <a:pt x="22886" y="5240"/>
                </a:lnTo>
                <a:lnTo>
                  <a:pt x="22767" y="4978"/>
                </a:lnTo>
                <a:lnTo>
                  <a:pt x="22410" y="4740"/>
                </a:lnTo>
                <a:lnTo>
                  <a:pt x="22029" y="4764"/>
                </a:lnTo>
                <a:lnTo>
                  <a:pt x="21743" y="5026"/>
                </a:lnTo>
                <a:lnTo>
                  <a:pt x="21671" y="5193"/>
                </a:lnTo>
                <a:lnTo>
                  <a:pt x="21552" y="5931"/>
                </a:lnTo>
                <a:lnTo>
                  <a:pt x="21481" y="7407"/>
                </a:lnTo>
                <a:lnTo>
                  <a:pt x="21505" y="8145"/>
                </a:lnTo>
                <a:lnTo>
                  <a:pt x="21481" y="8955"/>
                </a:lnTo>
                <a:lnTo>
                  <a:pt x="21195" y="10479"/>
                </a:lnTo>
                <a:lnTo>
                  <a:pt x="20957" y="11194"/>
                </a:lnTo>
                <a:lnTo>
                  <a:pt x="20766" y="11694"/>
                </a:lnTo>
                <a:lnTo>
                  <a:pt x="19504" y="14337"/>
                </a:lnTo>
                <a:lnTo>
                  <a:pt x="18909" y="15314"/>
                </a:lnTo>
                <a:lnTo>
                  <a:pt x="18814" y="15433"/>
                </a:lnTo>
                <a:lnTo>
                  <a:pt x="18623" y="15504"/>
                </a:lnTo>
                <a:lnTo>
                  <a:pt x="18433" y="15409"/>
                </a:lnTo>
                <a:lnTo>
                  <a:pt x="18266" y="15171"/>
                </a:lnTo>
                <a:lnTo>
                  <a:pt x="18218" y="15004"/>
                </a:lnTo>
                <a:lnTo>
                  <a:pt x="18051" y="13980"/>
                </a:lnTo>
                <a:lnTo>
                  <a:pt x="17980" y="12932"/>
                </a:lnTo>
                <a:lnTo>
                  <a:pt x="17909" y="12361"/>
                </a:lnTo>
                <a:lnTo>
                  <a:pt x="17861" y="9860"/>
                </a:lnTo>
                <a:lnTo>
                  <a:pt x="17813" y="9312"/>
                </a:lnTo>
                <a:lnTo>
                  <a:pt x="17790" y="8717"/>
                </a:lnTo>
                <a:lnTo>
                  <a:pt x="17599" y="7550"/>
                </a:lnTo>
                <a:lnTo>
                  <a:pt x="17385" y="7002"/>
                </a:lnTo>
                <a:lnTo>
                  <a:pt x="17313" y="6836"/>
                </a:lnTo>
                <a:lnTo>
                  <a:pt x="17099" y="6621"/>
                </a:lnTo>
                <a:lnTo>
                  <a:pt x="16885" y="6645"/>
                </a:lnTo>
                <a:lnTo>
                  <a:pt x="16718" y="6860"/>
                </a:lnTo>
                <a:lnTo>
                  <a:pt x="16623" y="7050"/>
                </a:lnTo>
                <a:lnTo>
                  <a:pt x="16456" y="7884"/>
                </a:lnTo>
                <a:lnTo>
                  <a:pt x="16384" y="8788"/>
                </a:lnTo>
                <a:lnTo>
                  <a:pt x="16361" y="11170"/>
                </a:lnTo>
                <a:lnTo>
                  <a:pt x="16480" y="12908"/>
                </a:lnTo>
                <a:close/>
              </a:path>
            </a:pathLst>
          </a:custGeom>
          <a:solidFill>
            <a:srgbClr val="FED8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2"/>
          <p:cNvSpPr/>
          <p:nvPr/>
        </p:nvSpPr>
        <p:spPr>
          <a:xfrm rot="764328">
            <a:off x="-789141" y="3629193"/>
            <a:ext cx="1561043" cy="2188930"/>
          </a:xfrm>
          <a:custGeom>
            <a:rect b="b" l="l" r="r" t="t"/>
            <a:pathLst>
              <a:path extrusionOk="0" h="41415" w="23601">
                <a:moveTo>
                  <a:pt x="16480" y="12908"/>
                </a:moveTo>
                <a:lnTo>
                  <a:pt x="16623" y="14313"/>
                </a:lnTo>
                <a:lnTo>
                  <a:pt x="17242" y="16981"/>
                </a:lnTo>
                <a:lnTo>
                  <a:pt x="17623" y="18267"/>
                </a:lnTo>
                <a:lnTo>
                  <a:pt x="18004" y="19219"/>
                </a:lnTo>
                <a:lnTo>
                  <a:pt x="18599" y="20529"/>
                </a:lnTo>
                <a:lnTo>
                  <a:pt x="19028" y="21362"/>
                </a:lnTo>
                <a:lnTo>
                  <a:pt x="19552" y="22291"/>
                </a:lnTo>
                <a:lnTo>
                  <a:pt x="19957" y="22887"/>
                </a:lnTo>
                <a:lnTo>
                  <a:pt x="20552" y="23768"/>
                </a:lnTo>
                <a:lnTo>
                  <a:pt x="20671" y="23982"/>
                </a:lnTo>
                <a:lnTo>
                  <a:pt x="20719" y="24435"/>
                </a:lnTo>
                <a:lnTo>
                  <a:pt x="20623" y="24696"/>
                </a:lnTo>
                <a:lnTo>
                  <a:pt x="20171" y="25578"/>
                </a:lnTo>
                <a:lnTo>
                  <a:pt x="19123" y="27054"/>
                </a:lnTo>
                <a:lnTo>
                  <a:pt x="18028" y="28173"/>
                </a:lnTo>
                <a:lnTo>
                  <a:pt x="17027" y="28864"/>
                </a:lnTo>
                <a:lnTo>
                  <a:pt x="16646" y="28983"/>
                </a:lnTo>
                <a:lnTo>
                  <a:pt x="16480" y="29031"/>
                </a:lnTo>
                <a:lnTo>
                  <a:pt x="16218" y="29031"/>
                </a:lnTo>
                <a:lnTo>
                  <a:pt x="16051" y="28721"/>
                </a:lnTo>
                <a:lnTo>
                  <a:pt x="16051" y="28173"/>
                </a:lnTo>
                <a:lnTo>
                  <a:pt x="16218" y="27888"/>
                </a:lnTo>
                <a:lnTo>
                  <a:pt x="16599" y="26864"/>
                </a:lnTo>
                <a:lnTo>
                  <a:pt x="16646" y="26530"/>
                </a:lnTo>
                <a:lnTo>
                  <a:pt x="16908" y="25173"/>
                </a:lnTo>
                <a:lnTo>
                  <a:pt x="17123" y="22863"/>
                </a:lnTo>
                <a:lnTo>
                  <a:pt x="17075" y="21124"/>
                </a:lnTo>
                <a:lnTo>
                  <a:pt x="16908" y="19934"/>
                </a:lnTo>
                <a:lnTo>
                  <a:pt x="16789" y="19600"/>
                </a:lnTo>
                <a:lnTo>
                  <a:pt x="16694" y="19362"/>
                </a:lnTo>
                <a:lnTo>
                  <a:pt x="16408" y="19100"/>
                </a:lnTo>
                <a:lnTo>
                  <a:pt x="16242" y="19100"/>
                </a:lnTo>
                <a:lnTo>
                  <a:pt x="16051" y="19172"/>
                </a:lnTo>
                <a:lnTo>
                  <a:pt x="15789" y="19553"/>
                </a:lnTo>
                <a:lnTo>
                  <a:pt x="15718" y="19838"/>
                </a:lnTo>
                <a:lnTo>
                  <a:pt x="15741" y="20553"/>
                </a:lnTo>
                <a:lnTo>
                  <a:pt x="15813" y="23196"/>
                </a:lnTo>
                <a:lnTo>
                  <a:pt x="15622" y="25149"/>
                </a:lnTo>
                <a:lnTo>
                  <a:pt x="15360" y="26030"/>
                </a:lnTo>
                <a:lnTo>
                  <a:pt x="15289" y="26149"/>
                </a:lnTo>
                <a:lnTo>
                  <a:pt x="15075" y="26173"/>
                </a:lnTo>
                <a:lnTo>
                  <a:pt x="14646" y="25959"/>
                </a:lnTo>
                <a:lnTo>
                  <a:pt x="14384" y="25768"/>
                </a:lnTo>
                <a:lnTo>
                  <a:pt x="14098" y="25268"/>
                </a:lnTo>
                <a:lnTo>
                  <a:pt x="13741" y="24149"/>
                </a:lnTo>
                <a:lnTo>
                  <a:pt x="13670" y="23482"/>
                </a:lnTo>
                <a:lnTo>
                  <a:pt x="13646" y="23101"/>
                </a:lnTo>
                <a:lnTo>
                  <a:pt x="13693" y="21648"/>
                </a:lnTo>
                <a:lnTo>
                  <a:pt x="13574" y="21196"/>
                </a:lnTo>
                <a:lnTo>
                  <a:pt x="13503" y="21077"/>
                </a:lnTo>
                <a:lnTo>
                  <a:pt x="13336" y="21005"/>
                </a:lnTo>
                <a:lnTo>
                  <a:pt x="13241" y="21101"/>
                </a:lnTo>
                <a:lnTo>
                  <a:pt x="13050" y="21434"/>
                </a:lnTo>
                <a:lnTo>
                  <a:pt x="12788" y="22172"/>
                </a:lnTo>
                <a:lnTo>
                  <a:pt x="12669" y="23006"/>
                </a:lnTo>
                <a:lnTo>
                  <a:pt x="12669" y="23863"/>
                </a:lnTo>
                <a:lnTo>
                  <a:pt x="12788" y="24720"/>
                </a:lnTo>
                <a:lnTo>
                  <a:pt x="13027" y="25506"/>
                </a:lnTo>
                <a:lnTo>
                  <a:pt x="13360" y="26244"/>
                </a:lnTo>
                <a:lnTo>
                  <a:pt x="13836" y="26840"/>
                </a:lnTo>
                <a:lnTo>
                  <a:pt x="14098" y="27078"/>
                </a:lnTo>
                <a:lnTo>
                  <a:pt x="14289" y="27221"/>
                </a:lnTo>
                <a:lnTo>
                  <a:pt x="14551" y="27554"/>
                </a:lnTo>
                <a:lnTo>
                  <a:pt x="14551" y="27888"/>
                </a:lnTo>
                <a:lnTo>
                  <a:pt x="14503" y="28173"/>
                </a:lnTo>
                <a:lnTo>
                  <a:pt x="14217" y="28721"/>
                </a:lnTo>
                <a:lnTo>
                  <a:pt x="13693" y="29412"/>
                </a:lnTo>
                <a:lnTo>
                  <a:pt x="13551" y="29531"/>
                </a:lnTo>
                <a:lnTo>
                  <a:pt x="13074" y="30031"/>
                </a:lnTo>
                <a:lnTo>
                  <a:pt x="12622" y="30340"/>
                </a:lnTo>
                <a:lnTo>
                  <a:pt x="12407" y="30340"/>
                </a:lnTo>
                <a:lnTo>
                  <a:pt x="12146" y="30055"/>
                </a:lnTo>
                <a:lnTo>
                  <a:pt x="11931" y="29197"/>
                </a:lnTo>
                <a:lnTo>
                  <a:pt x="11788" y="28602"/>
                </a:lnTo>
                <a:lnTo>
                  <a:pt x="11622" y="27745"/>
                </a:lnTo>
                <a:lnTo>
                  <a:pt x="11407" y="26006"/>
                </a:lnTo>
                <a:lnTo>
                  <a:pt x="11383" y="25101"/>
                </a:lnTo>
                <a:lnTo>
                  <a:pt x="11312" y="24220"/>
                </a:lnTo>
                <a:lnTo>
                  <a:pt x="11383" y="23339"/>
                </a:lnTo>
                <a:lnTo>
                  <a:pt x="11431" y="22339"/>
                </a:lnTo>
                <a:lnTo>
                  <a:pt x="11717" y="20410"/>
                </a:lnTo>
                <a:lnTo>
                  <a:pt x="11931" y="19481"/>
                </a:lnTo>
                <a:lnTo>
                  <a:pt x="12146" y="19052"/>
                </a:lnTo>
                <a:lnTo>
                  <a:pt x="12860" y="17552"/>
                </a:lnTo>
                <a:lnTo>
                  <a:pt x="13360" y="16647"/>
                </a:lnTo>
                <a:lnTo>
                  <a:pt x="13598" y="16385"/>
                </a:lnTo>
                <a:lnTo>
                  <a:pt x="13813" y="16099"/>
                </a:lnTo>
                <a:lnTo>
                  <a:pt x="13955" y="15718"/>
                </a:lnTo>
                <a:lnTo>
                  <a:pt x="14027" y="15528"/>
                </a:lnTo>
                <a:lnTo>
                  <a:pt x="14051" y="15123"/>
                </a:lnTo>
                <a:lnTo>
                  <a:pt x="13932" y="14790"/>
                </a:lnTo>
                <a:lnTo>
                  <a:pt x="13717" y="14575"/>
                </a:lnTo>
                <a:lnTo>
                  <a:pt x="13574" y="14528"/>
                </a:lnTo>
                <a:lnTo>
                  <a:pt x="13217" y="14456"/>
                </a:lnTo>
                <a:lnTo>
                  <a:pt x="12598" y="14575"/>
                </a:lnTo>
                <a:lnTo>
                  <a:pt x="12026" y="14933"/>
                </a:lnTo>
                <a:lnTo>
                  <a:pt x="11503" y="15457"/>
                </a:lnTo>
                <a:lnTo>
                  <a:pt x="11241" y="15766"/>
                </a:lnTo>
                <a:lnTo>
                  <a:pt x="10931" y="16219"/>
                </a:lnTo>
                <a:lnTo>
                  <a:pt x="10431" y="17290"/>
                </a:lnTo>
                <a:lnTo>
                  <a:pt x="10193" y="17862"/>
                </a:lnTo>
                <a:lnTo>
                  <a:pt x="10026" y="17528"/>
                </a:lnTo>
                <a:lnTo>
                  <a:pt x="9812" y="16814"/>
                </a:lnTo>
                <a:lnTo>
                  <a:pt x="9716" y="16433"/>
                </a:lnTo>
                <a:lnTo>
                  <a:pt x="9359" y="14933"/>
                </a:lnTo>
                <a:lnTo>
                  <a:pt x="9073" y="13361"/>
                </a:lnTo>
                <a:lnTo>
                  <a:pt x="9002" y="12908"/>
                </a:lnTo>
                <a:lnTo>
                  <a:pt x="9145" y="12456"/>
                </a:lnTo>
                <a:lnTo>
                  <a:pt x="9359" y="12242"/>
                </a:lnTo>
                <a:lnTo>
                  <a:pt x="9526" y="12170"/>
                </a:lnTo>
                <a:lnTo>
                  <a:pt x="10026" y="11956"/>
                </a:lnTo>
                <a:lnTo>
                  <a:pt x="10955" y="11241"/>
                </a:lnTo>
                <a:lnTo>
                  <a:pt x="11383" y="10765"/>
                </a:lnTo>
                <a:lnTo>
                  <a:pt x="12146" y="9646"/>
                </a:lnTo>
                <a:lnTo>
                  <a:pt x="12884" y="8384"/>
                </a:lnTo>
                <a:lnTo>
                  <a:pt x="13146" y="7741"/>
                </a:lnTo>
                <a:lnTo>
                  <a:pt x="13646" y="6240"/>
                </a:lnTo>
                <a:lnTo>
                  <a:pt x="14003" y="4526"/>
                </a:lnTo>
                <a:lnTo>
                  <a:pt x="14194" y="2763"/>
                </a:lnTo>
                <a:lnTo>
                  <a:pt x="14194" y="1906"/>
                </a:lnTo>
                <a:lnTo>
                  <a:pt x="14170" y="1597"/>
                </a:lnTo>
                <a:lnTo>
                  <a:pt x="14027" y="1073"/>
                </a:lnTo>
                <a:lnTo>
                  <a:pt x="13836" y="930"/>
                </a:lnTo>
                <a:lnTo>
                  <a:pt x="13741" y="882"/>
                </a:lnTo>
                <a:lnTo>
                  <a:pt x="13551" y="906"/>
                </a:lnTo>
                <a:lnTo>
                  <a:pt x="13312" y="1168"/>
                </a:lnTo>
                <a:lnTo>
                  <a:pt x="13193" y="1406"/>
                </a:lnTo>
                <a:lnTo>
                  <a:pt x="12955" y="1978"/>
                </a:lnTo>
                <a:lnTo>
                  <a:pt x="12646" y="3216"/>
                </a:lnTo>
                <a:lnTo>
                  <a:pt x="12527" y="3859"/>
                </a:lnTo>
                <a:lnTo>
                  <a:pt x="12360" y="4788"/>
                </a:lnTo>
                <a:lnTo>
                  <a:pt x="11907" y="6574"/>
                </a:lnTo>
                <a:lnTo>
                  <a:pt x="11574" y="7407"/>
                </a:lnTo>
                <a:lnTo>
                  <a:pt x="11169" y="8122"/>
                </a:lnTo>
                <a:lnTo>
                  <a:pt x="10145" y="9384"/>
                </a:lnTo>
                <a:lnTo>
                  <a:pt x="9431" y="10003"/>
                </a:lnTo>
                <a:lnTo>
                  <a:pt x="9121" y="10122"/>
                </a:lnTo>
                <a:lnTo>
                  <a:pt x="9026" y="10122"/>
                </a:lnTo>
                <a:lnTo>
                  <a:pt x="8835" y="9836"/>
                </a:lnTo>
                <a:lnTo>
                  <a:pt x="8621" y="9122"/>
                </a:lnTo>
                <a:lnTo>
                  <a:pt x="8573" y="8812"/>
                </a:lnTo>
                <a:lnTo>
                  <a:pt x="8478" y="7407"/>
                </a:lnTo>
                <a:lnTo>
                  <a:pt x="8478" y="6026"/>
                </a:lnTo>
                <a:lnTo>
                  <a:pt x="8478" y="5193"/>
                </a:lnTo>
                <a:lnTo>
                  <a:pt x="8430" y="1882"/>
                </a:lnTo>
                <a:lnTo>
                  <a:pt x="8311" y="977"/>
                </a:lnTo>
                <a:lnTo>
                  <a:pt x="8192" y="620"/>
                </a:lnTo>
                <a:lnTo>
                  <a:pt x="7859" y="144"/>
                </a:lnTo>
                <a:lnTo>
                  <a:pt x="7430" y="1"/>
                </a:lnTo>
                <a:lnTo>
                  <a:pt x="6978" y="144"/>
                </a:lnTo>
                <a:lnTo>
                  <a:pt x="6763" y="382"/>
                </a:lnTo>
                <a:lnTo>
                  <a:pt x="6478" y="763"/>
                </a:lnTo>
                <a:lnTo>
                  <a:pt x="6144" y="1763"/>
                </a:lnTo>
                <a:lnTo>
                  <a:pt x="6097" y="2359"/>
                </a:lnTo>
                <a:lnTo>
                  <a:pt x="6073" y="3549"/>
                </a:lnTo>
                <a:lnTo>
                  <a:pt x="6192" y="4764"/>
                </a:lnTo>
                <a:lnTo>
                  <a:pt x="6501" y="6883"/>
                </a:lnTo>
                <a:lnTo>
                  <a:pt x="6835" y="8979"/>
                </a:lnTo>
                <a:lnTo>
                  <a:pt x="7144" y="10813"/>
                </a:lnTo>
                <a:lnTo>
                  <a:pt x="7406" y="12456"/>
                </a:lnTo>
                <a:lnTo>
                  <a:pt x="7406" y="12742"/>
                </a:lnTo>
                <a:lnTo>
                  <a:pt x="7287" y="13004"/>
                </a:lnTo>
                <a:lnTo>
                  <a:pt x="7121" y="13075"/>
                </a:lnTo>
                <a:lnTo>
                  <a:pt x="7025" y="13051"/>
                </a:lnTo>
                <a:lnTo>
                  <a:pt x="6525" y="12932"/>
                </a:lnTo>
                <a:lnTo>
                  <a:pt x="5549" y="12551"/>
                </a:lnTo>
                <a:lnTo>
                  <a:pt x="4620" y="12003"/>
                </a:lnTo>
                <a:lnTo>
                  <a:pt x="3763" y="11218"/>
                </a:lnTo>
                <a:lnTo>
                  <a:pt x="3358" y="10694"/>
                </a:lnTo>
                <a:lnTo>
                  <a:pt x="3120" y="10265"/>
                </a:lnTo>
                <a:lnTo>
                  <a:pt x="2763" y="9265"/>
                </a:lnTo>
                <a:lnTo>
                  <a:pt x="2620" y="8765"/>
                </a:lnTo>
                <a:lnTo>
                  <a:pt x="2501" y="8336"/>
                </a:lnTo>
                <a:lnTo>
                  <a:pt x="1905" y="6002"/>
                </a:lnTo>
                <a:lnTo>
                  <a:pt x="1596" y="5073"/>
                </a:lnTo>
                <a:lnTo>
                  <a:pt x="1453" y="4788"/>
                </a:lnTo>
                <a:lnTo>
                  <a:pt x="1119" y="4335"/>
                </a:lnTo>
                <a:lnTo>
                  <a:pt x="905" y="4216"/>
                </a:lnTo>
                <a:lnTo>
                  <a:pt x="643" y="4168"/>
                </a:lnTo>
                <a:lnTo>
                  <a:pt x="405" y="4288"/>
                </a:lnTo>
                <a:lnTo>
                  <a:pt x="262" y="4478"/>
                </a:lnTo>
                <a:lnTo>
                  <a:pt x="95" y="4954"/>
                </a:lnTo>
                <a:lnTo>
                  <a:pt x="0" y="5716"/>
                </a:lnTo>
                <a:lnTo>
                  <a:pt x="48" y="6240"/>
                </a:lnTo>
                <a:lnTo>
                  <a:pt x="167" y="7050"/>
                </a:lnTo>
                <a:lnTo>
                  <a:pt x="476" y="8574"/>
                </a:lnTo>
                <a:lnTo>
                  <a:pt x="905" y="9932"/>
                </a:lnTo>
                <a:lnTo>
                  <a:pt x="1477" y="11170"/>
                </a:lnTo>
                <a:lnTo>
                  <a:pt x="2143" y="12242"/>
                </a:lnTo>
                <a:lnTo>
                  <a:pt x="2929" y="13123"/>
                </a:lnTo>
                <a:lnTo>
                  <a:pt x="3834" y="13789"/>
                </a:lnTo>
                <a:lnTo>
                  <a:pt x="4858" y="14266"/>
                </a:lnTo>
                <a:lnTo>
                  <a:pt x="5406" y="14432"/>
                </a:lnTo>
                <a:lnTo>
                  <a:pt x="5882" y="14528"/>
                </a:lnTo>
                <a:lnTo>
                  <a:pt x="6883" y="14575"/>
                </a:lnTo>
                <a:lnTo>
                  <a:pt x="7359" y="14528"/>
                </a:lnTo>
                <a:lnTo>
                  <a:pt x="7478" y="14480"/>
                </a:lnTo>
                <a:lnTo>
                  <a:pt x="7716" y="14456"/>
                </a:lnTo>
                <a:lnTo>
                  <a:pt x="7835" y="14552"/>
                </a:lnTo>
                <a:lnTo>
                  <a:pt x="8073" y="15075"/>
                </a:lnTo>
                <a:lnTo>
                  <a:pt x="8407" y="16242"/>
                </a:lnTo>
                <a:lnTo>
                  <a:pt x="8573" y="16814"/>
                </a:lnTo>
                <a:lnTo>
                  <a:pt x="8883" y="17814"/>
                </a:lnTo>
                <a:lnTo>
                  <a:pt x="9264" y="18743"/>
                </a:lnTo>
                <a:lnTo>
                  <a:pt x="9335" y="19100"/>
                </a:lnTo>
                <a:lnTo>
                  <a:pt x="9478" y="20743"/>
                </a:lnTo>
                <a:lnTo>
                  <a:pt x="9597" y="23720"/>
                </a:lnTo>
                <a:lnTo>
                  <a:pt x="9597" y="24530"/>
                </a:lnTo>
                <a:lnTo>
                  <a:pt x="9574" y="24768"/>
                </a:lnTo>
                <a:lnTo>
                  <a:pt x="9478" y="25078"/>
                </a:lnTo>
                <a:lnTo>
                  <a:pt x="9312" y="25197"/>
                </a:lnTo>
                <a:lnTo>
                  <a:pt x="9073" y="25125"/>
                </a:lnTo>
                <a:lnTo>
                  <a:pt x="8907" y="25006"/>
                </a:lnTo>
                <a:lnTo>
                  <a:pt x="8526" y="24696"/>
                </a:lnTo>
                <a:lnTo>
                  <a:pt x="7859" y="23958"/>
                </a:lnTo>
                <a:lnTo>
                  <a:pt x="7287" y="23077"/>
                </a:lnTo>
                <a:lnTo>
                  <a:pt x="6787" y="22053"/>
                </a:lnTo>
                <a:lnTo>
                  <a:pt x="6597" y="21482"/>
                </a:lnTo>
                <a:lnTo>
                  <a:pt x="6287" y="20434"/>
                </a:lnTo>
                <a:lnTo>
                  <a:pt x="5954" y="19410"/>
                </a:lnTo>
                <a:lnTo>
                  <a:pt x="5787" y="18910"/>
                </a:lnTo>
                <a:lnTo>
                  <a:pt x="5549" y="18457"/>
                </a:lnTo>
                <a:lnTo>
                  <a:pt x="5430" y="18290"/>
                </a:lnTo>
                <a:lnTo>
                  <a:pt x="5120" y="18124"/>
                </a:lnTo>
                <a:lnTo>
                  <a:pt x="4954" y="18171"/>
                </a:lnTo>
                <a:lnTo>
                  <a:pt x="4811" y="18267"/>
                </a:lnTo>
                <a:lnTo>
                  <a:pt x="4644" y="18648"/>
                </a:lnTo>
                <a:lnTo>
                  <a:pt x="4620" y="18886"/>
                </a:lnTo>
                <a:lnTo>
                  <a:pt x="4572" y="19410"/>
                </a:lnTo>
                <a:lnTo>
                  <a:pt x="4620" y="19957"/>
                </a:lnTo>
                <a:lnTo>
                  <a:pt x="4763" y="21005"/>
                </a:lnTo>
                <a:lnTo>
                  <a:pt x="5311" y="22839"/>
                </a:lnTo>
                <a:lnTo>
                  <a:pt x="6097" y="24387"/>
                </a:lnTo>
                <a:lnTo>
                  <a:pt x="7121" y="25649"/>
                </a:lnTo>
                <a:lnTo>
                  <a:pt x="7716" y="26173"/>
                </a:lnTo>
                <a:lnTo>
                  <a:pt x="8049" y="26459"/>
                </a:lnTo>
                <a:lnTo>
                  <a:pt x="8740" y="26911"/>
                </a:lnTo>
                <a:lnTo>
                  <a:pt x="9121" y="27078"/>
                </a:lnTo>
                <a:lnTo>
                  <a:pt x="9335" y="27221"/>
                </a:lnTo>
                <a:lnTo>
                  <a:pt x="9621" y="27673"/>
                </a:lnTo>
                <a:lnTo>
                  <a:pt x="9693" y="28007"/>
                </a:lnTo>
                <a:lnTo>
                  <a:pt x="9836" y="28793"/>
                </a:lnTo>
                <a:lnTo>
                  <a:pt x="10193" y="30269"/>
                </a:lnTo>
                <a:lnTo>
                  <a:pt x="10669" y="31674"/>
                </a:lnTo>
                <a:lnTo>
                  <a:pt x="11264" y="32960"/>
                </a:lnTo>
                <a:lnTo>
                  <a:pt x="11598" y="33579"/>
                </a:lnTo>
                <a:lnTo>
                  <a:pt x="12527" y="34937"/>
                </a:lnTo>
                <a:lnTo>
                  <a:pt x="13479" y="36199"/>
                </a:lnTo>
                <a:lnTo>
                  <a:pt x="13551" y="36294"/>
                </a:lnTo>
                <a:lnTo>
                  <a:pt x="13717" y="36485"/>
                </a:lnTo>
                <a:lnTo>
                  <a:pt x="13693" y="36651"/>
                </a:lnTo>
                <a:lnTo>
                  <a:pt x="13670" y="36747"/>
                </a:lnTo>
                <a:lnTo>
                  <a:pt x="13479" y="36842"/>
                </a:lnTo>
                <a:lnTo>
                  <a:pt x="13408" y="36866"/>
                </a:lnTo>
                <a:lnTo>
                  <a:pt x="13003" y="36985"/>
                </a:lnTo>
                <a:lnTo>
                  <a:pt x="12217" y="37104"/>
                </a:lnTo>
                <a:lnTo>
                  <a:pt x="11050" y="37080"/>
                </a:lnTo>
                <a:lnTo>
                  <a:pt x="10264" y="36913"/>
                </a:lnTo>
                <a:lnTo>
                  <a:pt x="10074" y="36818"/>
                </a:lnTo>
                <a:lnTo>
                  <a:pt x="9883" y="36437"/>
                </a:lnTo>
                <a:lnTo>
                  <a:pt x="9883" y="36127"/>
                </a:lnTo>
                <a:lnTo>
                  <a:pt x="9907" y="35222"/>
                </a:lnTo>
                <a:lnTo>
                  <a:pt x="9812" y="33413"/>
                </a:lnTo>
                <a:lnTo>
                  <a:pt x="9526" y="31674"/>
                </a:lnTo>
                <a:lnTo>
                  <a:pt x="9050" y="30007"/>
                </a:lnTo>
                <a:lnTo>
                  <a:pt x="8692" y="29245"/>
                </a:lnTo>
                <a:lnTo>
                  <a:pt x="8573" y="28983"/>
                </a:lnTo>
                <a:lnTo>
                  <a:pt x="8359" y="28673"/>
                </a:lnTo>
                <a:lnTo>
                  <a:pt x="8168" y="28578"/>
                </a:lnTo>
                <a:lnTo>
                  <a:pt x="8049" y="28578"/>
                </a:lnTo>
                <a:lnTo>
                  <a:pt x="7930" y="28626"/>
                </a:lnTo>
                <a:lnTo>
                  <a:pt x="7502" y="29150"/>
                </a:lnTo>
                <a:lnTo>
                  <a:pt x="7430" y="29459"/>
                </a:lnTo>
                <a:lnTo>
                  <a:pt x="7406" y="29840"/>
                </a:lnTo>
                <a:lnTo>
                  <a:pt x="7549" y="30555"/>
                </a:lnTo>
                <a:lnTo>
                  <a:pt x="7645" y="30864"/>
                </a:lnTo>
                <a:lnTo>
                  <a:pt x="8026" y="31888"/>
                </a:lnTo>
                <a:lnTo>
                  <a:pt x="8407" y="32912"/>
                </a:lnTo>
                <a:lnTo>
                  <a:pt x="8573" y="33460"/>
                </a:lnTo>
                <a:lnTo>
                  <a:pt x="8764" y="34603"/>
                </a:lnTo>
                <a:lnTo>
                  <a:pt x="8740" y="35222"/>
                </a:lnTo>
                <a:lnTo>
                  <a:pt x="8716" y="35484"/>
                </a:lnTo>
                <a:lnTo>
                  <a:pt x="8621" y="35842"/>
                </a:lnTo>
                <a:lnTo>
                  <a:pt x="8454" y="35984"/>
                </a:lnTo>
                <a:lnTo>
                  <a:pt x="8216" y="35961"/>
                </a:lnTo>
                <a:lnTo>
                  <a:pt x="8049" y="35865"/>
                </a:lnTo>
                <a:lnTo>
                  <a:pt x="7740" y="35675"/>
                </a:lnTo>
                <a:lnTo>
                  <a:pt x="7216" y="35175"/>
                </a:lnTo>
                <a:lnTo>
                  <a:pt x="6763" y="34532"/>
                </a:lnTo>
                <a:lnTo>
                  <a:pt x="6382" y="33794"/>
                </a:lnTo>
                <a:lnTo>
                  <a:pt x="6240" y="33365"/>
                </a:lnTo>
                <a:lnTo>
                  <a:pt x="5716" y="31793"/>
                </a:lnTo>
                <a:lnTo>
                  <a:pt x="5335" y="30174"/>
                </a:lnTo>
                <a:lnTo>
                  <a:pt x="5144" y="29197"/>
                </a:lnTo>
                <a:lnTo>
                  <a:pt x="4882" y="28292"/>
                </a:lnTo>
                <a:lnTo>
                  <a:pt x="4811" y="28054"/>
                </a:lnTo>
                <a:lnTo>
                  <a:pt x="4620" y="27626"/>
                </a:lnTo>
                <a:lnTo>
                  <a:pt x="4430" y="27530"/>
                </a:lnTo>
                <a:lnTo>
                  <a:pt x="4263" y="27530"/>
                </a:lnTo>
                <a:lnTo>
                  <a:pt x="4096" y="27649"/>
                </a:lnTo>
                <a:lnTo>
                  <a:pt x="3882" y="27888"/>
                </a:lnTo>
                <a:lnTo>
                  <a:pt x="3739" y="28554"/>
                </a:lnTo>
                <a:lnTo>
                  <a:pt x="3715" y="28912"/>
                </a:lnTo>
                <a:lnTo>
                  <a:pt x="3715" y="29531"/>
                </a:lnTo>
                <a:lnTo>
                  <a:pt x="3787" y="30722"/>
                </a:lnTo>
                <a:lnTo>
                  <a:pt x="4025" y="31865"/>
                </a:lnTo>
                <a:lnTo>
                  <a:pt x="4358" y="32936"/>
                </a:lnTo>
                <a:lnTo>
                  <a:pt x="4549" y="33460"/>
                </a:lnTo>
                <a:lnTo>
                  <a:pt x="5001" y="34460"/>
                </a:lnTo>
                <a:lnTo>
                  <a:pt x="6049" y="36127"/>
                </a:lnTo>
                <a:lnTo>
                  <a:pt x="7287" y="37413"/>
                </a:lnTo>
                <a:lnTo>
                  <a:pt x="8692" y="38318"/>
                </a:lnTo>
                <a:lnTo>
                  <a:pt x="9454" y="38604"/>
                </a:lnTo>
                <a:lnTo>
                  <a:pt x="10050" y="38747"/>
                </a:lnTo>
                <a:lnTo>
                  <a:pt x="11526" y="38795"/>
                </a:lnTo>
                <a:lnTo>
                  <a:pt x="11812" y="38747"/>
                </a:lnTo>
                <a:lnTo>
                  <a:pt x="12479" y="38747"/>
                </a:lnTo>
                <a:lnTo>
                  <a:pt x="13813" y="38485"/>
                </a:lnTo>
                <a:lnTo>
                  <a:pt x="14456" y="38247"/>
                </a:lnTo>
                <a:lnTo>
                  <a:pt x="14575" y="38223"/>
                </a:lnTo>
                <a:lnTo>
                  <a:pt x="14789" y="38247"/>
                </a:lnTo>
                <a:lnTo>
                  <a:pt x="15003" y="38461"/>
                </a:lnTo>
                <a:lnTo>
                  <a:pt x="15075" y="38771"/>
                </a:lnTo>
                <a:lnTo>
                  <a:pt x="15241" y="39628"/>
                </a:lnTo>
                <a:lnTo>
                  <a:pt x="15432" y="40485"/>
                </a:lnTo>
                <a:lnTo>
                  <a:pt x="15503" y="40747"/>
                </a:lnTo>
                <a:lnTo>
                  <a:pt x="15694" y="41128"/>
                </a:lnTo>
                <a:lnTo>
                  <a:pt x="15932" y="41343"/>
                </a:lnTo>
                <a:lnTo>
                  <a:pt x="16242" y="41414"/>
                </a:lnTo>
                <a:lnTo>
                  <a:pt x="16408" y="41390"/>
                </a:lnTo>
                <a:lnTo>
                  <a:pt x="16551" y="41343"/>
                </a:lnTo>
                <a:lnTo>
                  <a:pt x="16789" y="41176"/>
                </a:lnTo>
                <a:lnTo>
                  <a:pt x="17004" y="40724"/>
                </a:lnTo>
                <a:lnTo>
                  <a:pt x="17004" y="40295"/>
                </a:lnTo>
                <a:lnTo>
                  <a:pt x="16885" y="39390"/>
                </a:lnTo>
                <a:lnTo>
                  <a:pt x="16432" y="37723"/>
                </a:lnTo>
                <a:lnTo>
                  <a:pt x="16123" y="36937"/>
                </a:lnTo>
                <a:lnTo>
                  <a:pt x="15861" y="36270"/>
                </a:lnTo>
                <a:lnTo>
                  <a:pt x="15194" y="35103"/>
                </a:lnTo>
                <a:lnTo>
                  <a:pt x="14813" y="34603"/>
                </a:lnTo>
                <a:lnTo>
                  <a:pt x="14217" y="33889"/>
                </a:lnTo>
                <a:lnTo>
                  <a:pt x="13503" y="32984"/>
                </a:lnTo>
                <a:lnTo>
                  <a:pt x="13479" y="32650"/>
                </a:lnTo>
                <a:lnTo>
                  <a:pt x="13693" y="32174"/>
                </a:lnTo>
                <a:lnTo>
                  <a:pt x="13836" y="32007"/>
                </a:lnTo>
                <a:lnTo>
                  <a:pt x="14289" y="31412"/>
                </a:lnTo>
                <a:lnTo>
                  <a:pt x="14717" y="30769"/>
                </a:lnTo>
                <a:lnTo>
                  <a:pt x="14956" y="30650"/>
                </a:lnTo>
                <a:lnTo>
                  <a:pt x="16123" y="30555"/>
                </a:lnTo>
                <a:lnTo>
                  <a:pt x="16575" y="30460"/>
                </a:lnTo>
                <a:lnTo>
                  <a:pt x="17123" y="30388"/>
                </a:lnTo>
                <a:lnTo>
                  <a:pt x="18194" y="30079"/>
                </a:lnTo>
                <a:lnTo>
                  <a:pt x="19218" y="29555"/>
                </a:lnTo>
                <a:lnTo>
                  <a:pt x="20195" y="28769"/>
                </a:lnTo>
                <a:lnTo>
                  <a:pt x="20647" y="28269"/>
                </a:lnTo>
                <a:lnTo>
                  <a:pt x="21004" y="27792"/>
                </a:lnTo>
                <a:lnTo>
                  <a:pt x="21767" y="26316"/>
                </a:lnTo>
                <a:lnTo>
                  <a:pt x="22791" y="23958"/>
                </a:lnTo>
                <a:lnTo>
                  <a:pt x="22981" y="23315"/>
                </a:lnTo>
                <a:lnTo>
                  <a:pt x="23219" y="22482"/>
                </a:lnTo>
                <a:lnTo>
                  <a:pt x="23576" y="20719"/>
                </a:lnTo>
                <a:lnTo>
                  <a:pt x="23600" y="19767"/>
                </a:lnTo>
                <a:lnTo>
                  <a:pt x="23576" y="19219"/>
                </a:lnTo>
                <a:lnTo>
                  <a:pt x="23434" y="18695"/>
                </a:lnTo>
                <a:lnTo>
                  <a:pt x="23362" y="18481"/>
                </a:lnTo>
                <a:lnTo>
                  <a:pt x="23172" y="18195"/>
                </a:lnTo>
                <a:lnTo>
                  <a:pt x="22981" y="18148"/>
                </a:lnTo>
                <a:lnTo>
                  <a:pt x="22767" y="18314"/>
                </a:lnTo>
                <a:lnTo>
                  <a:pt x="22624" y="18481"/>
                </a:lnTo>
                <a:lnTo>
                  <a:pt x="22314" y="19076"/>
                </a:lnTo>
                <a:lnTo>
                  <a:pt x="21933" y="20505"/>
                </a:lnTo>
                <a:lnTo>
                  <a:pt x="21767" y="21220"/>
                </a:lnTo>
                <a:lnTo>
                  <a:pt x="21743" y="21386"/>
                </a:lnTo>
                <a:lnTo>
                  <a:pt x="21695" y="21529"/>
                </a:lnTo>
                <a:lnTo>
                  <a:pt x="21647" y="21815"/>
                </a:lnTo>
                <a:lnTo>
                  <a:pt x="21528" y="22220"/>
                </a:lnTo>
                <a:lnTo>
                  <a:pt x="21362" y="22386"/>
                </a:lnTo>
                <a:lnTo>
                  <a:pt x="21266" y="22434"/>
                </a:lnTo>
                <a:lnTo>
                  <a:pt x="21147" y="22434"/>
                </a:lnTo>
                <a:lnTo>
                  <a:pt x="20957" y="22339"/>
                </a:lnTo>
                <a:lnTo>
                  <a:pt x="20766" y="22029"/>
                </a:lnTo>
                <a:lnTo>
                  <a:pt x="20647" y="21791"/>
                </a:lnTo>
                <a:lnTo>
                  <a:pt x="20433" y="21339"/>
                </a:lnTo>
                <a:lnTo>
                  <a:pt x="20171" y="20934"/>
                </a:lnTo>
                <a:lnTo>
                  <a:pt x="19599" y="19386"/>
                </a:lnTo>
                <a:lnTo>
                  <a:pt x="18956" y="18005"/>
                </a:lnTo>
                <a:lnTo>
                  <a:pt x="18861" y="17719"/>
                </a:lnTo>
                <a:lnTo>
                  <a:pt x="18980" y="17243"/>
                </a:lnTo>
                <a:lnTo>
                  <a:pt x="19123" y="17052"/>
                </a:lnTo>
                <a:lnTo>
                  <a:pt x="19552" y="16600"/>
                </a:lnTo>
                <a:lnTo>
                  <a:pt x="20338" y="15576"/>
                </a:lnTo>
                <a:lnTo>
                  <a:pt x="21076" y="14432"/>
                </a:lnTo>
                <a:lnTo>
                  <a:pt x="21695" y="13194"/>
                </a:lnTo>
                <a:lnTo>
                  <a:pt x="21981" y="12504"/>
                </a:lnTo>
                <a:lnTo>
                  <a:pt x="22410" y="11408"/>
                </a:lnTo>
                <a:lnTo>
                  <a:pt x="22886" y="9693"/>
                </a:lnTo>
                <a:lnTo>
                  <a:pt x="23053" y="8479"/>
                </a:lnTo>
                <a:lnTo>
                  <a:pt x="23100" y="7836"/>
                </a:lnTo>
                <a:lnTo>
                  <a:pt x="23148" y="7169"/>
                </a:lnTo>
                <a:lnTo>
                  <a:pt x="23100" y="6502"/>
                </a:lnTo>
                <a:lnTo>
                  <a:pt x="23053" y="5859"/>
                </a:lnTo>
                <a:lnTo>
                  <a:pt x="22886" y="5240"/>
                </a:lnTo>
                <a:lnTo>
                  <a:pt x="22767" y="4978"/>
                </a:lnTo>
                <a:lnTo>
                  <a:pt x="22410" y="4740"/>
                </a:lnTo>
                <a:lnTo>
                  <a:pt x="22029" y="4764"/>
                </a:lnTo>
                <a:lnTo>
                  <a:pt x="21743" y="5026"/>
                </a:lnTo>
                <a:lnTo>
                  <a:pt x="21671" y="5193"/>
                </a:lnTo>
                <a:lnTo>
                  <a:pt x="21552" y="5931"/>
                </a:lnTo>
                <a:lnTo>
                  <a:pt x="21481" y="7407"/>
                </a:lnTo>
                <a:lnTo>
                  <a:pt x="21505" y="8145"/>
                </a:lnTo>
                <a:lnTo>
                  <a:pt x="21481" y="8955"/>
                </a:lnTo>
                <a:lnTo>
                  <a:pt x="21195" y="10479"/>
                </a:lnTo>
                <a:lnTo>
                  <a:pt x="20957" y="11194"/>
                </a:lnTo>
                <a:lnTo>
                  <a:pt x="20766" y="11694"/>
                </a:lnTo>
                <a:lnTo>
                  <a:pt x="19504" y="14337"/>
                </a:lnTo>
                <a:lnTo>
                  <a:pt x="18909" y="15314"/>
                </a:lnTo>
                <a:lnTo>
                  <a:pt x="18814" y="15433"/>
                </a:lnTo>
                <a:lnTo>
                  <a:pt x="18623" y="15504"/>
                </a:lnTo>
                <a:lnTo>
                  <a:pt x="18433" y="15409"/>
                </a:lnTo>
                <a:lnTo>
                  <a:pt x="18266" y="15171"/>
                </a:lnTo>
                <a:lnTo>
                  <a:pt x="18218" y="15004"/>
                </a:lnTo>
                <a:lnTo>
                  <a:pt x="18051" y="13980"/>
                </a:lnTo>
                <a:lnTo>
                  <a:pt x="17980" y="12932"/>
                </a:lnTo>
                <a:lnTo>
                  <a:pt x="17909" y="12361"/>
                </a:lnTo>
                <a:lnTo>
                  <a:pt x="17861" y="9860"/>
                </a:lnTo>
                <a:lnTo>
                  <a:pt x="17813" y="9312"/>
                </a:lnTo>
                <a:lnTo>
                  <a:pt x="17790" y="8717"/>
                </a:lnTo>
                <a:lnTo>
                  <a:pt x="17599" y="7550"/>
                </a:lnTo>
                <a:lnTo>
                  <a:pt x="17385" y="7002"/>
                </a:lnTo>
                <a:lnTo>
                  <a:pt x="17313" y="6836"/>
                </a:lnTo>
                <a:lnTo>
                  <a:pt x="17099" y="6621"/>
                </a:lnTo>
                <a:lnTo>
                  <a:pt x="16885" y="6645"/>
                </a:lnTo>
                <a:lnTo>
                  <a:pt x="16718" y="6860"/>
                </a:lnTo>
                <a:lnTo>
                  <a:pt x="16623" y="7050"/>
                </a:lnTo>
                <a:lnTo>
                  <a:pt x="16456" y="7884"/>
                </a:lnTo>
                <a:lnTo>
                  <a:pt x="16384" y="8788"/>
                </a:lnTo>
                <a:lnTo>
                  <a:pt x="16361" y="11170"/>
                </a:lnTo>
                <a:lnTo>
                  <a:pt x="16480" y="1290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"/>
          <p:cNvSpPr txBox="1"/>
          <p:nvPr>
            <p:ph type="title"/>
          </p:nvPr>
        </p:nvSpPr>
        <p:spPr>
          <a:xfrm>
            <a:off x="720000" y="54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背景與研究目的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"/>
          <p:cNvSpPr txBox="1"/>
          <p:nvPr>
            <p:ph idx="1" type="body"/>
          </p:nvPr>
        </p:nvSpPr>
        <p:spPr>
          <a:xfrm>
            <a:off x="720000" y="1247450"/>
            <a:ext cx="7781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環境教育可以在提高公眾對環境問題（包括保護瀕臨滅絕的物種）的認識方面發揮重要作用。這是因為，通過環境教育，人們可以獲得知識、技能、價值觀、經驗和採取行動解決環境問題的決心（Stevenson，2007）。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環境教育的目標是個人(a)對環境及其問題的認識和敏感度(b)改變他們的態度並被激勵積極參與環境保護(c)發展識別環境問題的技能，以及(d)為解決環境問題而努力(UNESCO，1978)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環境教育被認為是保護地球生物多樣性的努力中必不可少的工具（Jacobson et al，2015），並且支持人們對動物的積極態度的發展。這種教育方案不僅在影響成年人的態度和行為方面，而且在影響兒童的態度和行為方面也發揮著重要作用（Crudge 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et al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，2016）。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"/>
          <p:cNvSpPr txBox="1"/>
          <p:nvPr>
            <p:ph type="title"/>
          </p:nvPr>
        </p:nvSpPr>
        <p:spPr>
          <a:xfrm>
            <a:off x="720000" y="54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GB"/>
              <a:t>研究設計</a:t>
            </a:r>
            <a:endParaRPr/>
          </a:p>
        </p:txBody>
      </p:sp>
      <p:cxnSp>
        <p:nvCxnSpPr>
          <p:cNvPr id="536" name="Google Shape;536;p3"/>
          <p:cNvCxnSpPr/>
          <p:nvPr/>
        </p:nvCxnSpPr>
        <p:spPr>
          <a:xfrm rot="10800000">
            <a:off x="4672650" y="2602400"/>
            <a:ext cx="0" cy="152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37" name="Google Shape;537;p3"/>
          <p:cNvGrpSpPr/>
          <p:nvPr/>
        </p:nvGrpSpPr>
        <p:grpSpPr>
          <a:xfrm>
            <a:off x="3579900" y="1229700"/>
            <a:ext cx="4484100" cy="3022800"/>
            <a:chOff x="3579900" y="1229700"/>
            <a:chExt cx="4484100" cy="3022800"/>
          </a:xfrm>
        </p:grpSpPr>
        <p:sp>
          <p:nvSpPr>
            <p:cNvPr id="538" name="Google Shape;538;p3"/>
            <p:cNvSpPr/>
            <p:nvPr/>
          </p:nvSpPr>
          <p:spPr>
            <a:xfrm>
              <a:off x="3579900" y="1229700"/>
              <a:ext cx="4484100" cy="471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學習態度、環境感知前測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3579900" y="2754500"/>
              <a:ext cx="2185500" cy="735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實驗組(n=25)</a:t>
              </a:r>
              <a:endParaRPr b="1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數位漫畫</a:t>
              </a:r>
              <a:r>
                <a:rPr lang="en-GB"/>
                <a:t>教學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3579900" y="3781500"/>
              <a:ext cx="4484100" cy="471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學習態度、環境感知、海洋知識</a:t>
              </a:r>
              <a:r>
                <a:rPr b="0" i="0" lang="en-GB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、愉悅感</a:t>
              </a:r>
              <a:r>
                <a:rPr b="0" i="0" lang="en-GB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後側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5878500" y="2754500"/>
              <a:ext cx="2185500" cy="735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控制組(n=25)</a:t>
              </a:r>
              <a:endParaRPr b="1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/>
                <a:t>講述教學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3579900" y="1992100"/>
              <a:ext cx="4484100" cy="471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教師授課 PPT教學 30 mins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3" name="Google Shape;543;p3"/>
            <p:cNvCxnSpPr>
              <a:stCxn id="538" idx="2"/>
              <a:endCxn id="542" idx="0"/>
            </p:cNvCxnSpPr>
            <p:nvPr/>
          </p:nvCxnSpPr>
          <p:spPr>
            <a:xfrm>
              <a:off x="5821950" y="1700700"/>
              <a:ext cx="0" cy="2913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4" name="Google Shape;544;p3"/>
            <p:cNvCxnSpPr/>
            <p:nvPr/>
          </p:nvCxnSpPr>
          <p:spPr>
            <a:xfrm rot="10800000">
              <a:off x="6971250" y="2494850"/>
              <a:ext cx="0" cy="2568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5" name="Google Shape;545;p3"/>
            <p:cNvCxnSpPr/>
            <p:nvPr/>
          </p:nvCxnSpPr>
          <p:spPr>
            <a:xfrm rot="10800000">
              <a:off x="4672650" y="3490325"/>
              <a:ext cx="0" cy="3042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6" name="Google Shape;546;p3"/>
            <p:cNvCxnSpPr/>
            <p:nvPr/>
          </p:nvCxnSpPr>
          <p:spPr>
            <a:xfrm rot="10800000">
              <a:off x="4672650" y="2483300"/>
              <a:ext cx="0" cy="2712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7" name="Google Shape;547;p3"/>
            <p:cNvCxnSpPr/>
            <p:nvPr/>
          </p:nvCxnSpPr>
          <p:spPr>
            <a:xfrm rot="10800000">
              <a:off x="6971250" y="3490250"/>
              <a:ext cx="0" cy="3159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48" name="Google Shape;548;p3"/>
          <p:cNvSpPr txBox="1"/>
          <p:nvPr/>
        </p:nvSpPr>
        <p:spPr>
          <a:xfrm>
            <a:off x="720725" y="1548300"/>
            <a:ext cx="2425200" cy="28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Bellota Text"/>
                <a:ea typeface="Bellota Text"/>
                <a:cs typeface="Bellota Text"/>
                <a:sym typeface="Bellota Text"/>
              </a:rPr>
              <a:t>研究對象</a:t>
            </a:r>
            <a:r>
              <a:rPr b="0" i="0" lang="en-GB" sz="1800" u="none" cap="none" strike="noStrike">
                <a:solidFill>
                  <a:srgbClr val="000000"/>
                </a:solidFill>
                <a:latin typeface="Bellota Text"/>
                <a:ea typeface="Bellota Text"/>
                <a:cs typeface="Bellota Text"/>
                <a:sym typeface="Bellota Text"/>
              </a:rPr>
              <a:t>：</a:t>
            </a:r>
            <a:endParaRPr b="0" i="0" sz="1800" u="none" cap="none" strike="noStrike">
              <a:solidFill>
                <a:srgbClr val="000000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Bellota Text"/>
                <a:ea typeface="Bellota Text"/>
                <a:cs typeface="Bellota Text"/>
                <a:sym typeface="Bellota Text"/>
              </a:rPr>
              <a:t>國小六年級學生</a:t>
            </a:r>
            <a:endParaRPr b="0" i="0" sz="1800" u="none" cap="none" strike="noStrike">
              <a:solidFill>
                <a:srgbClr val="000000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Bellota Text"/>
                <a:ea typeface="Bellota Text"/>
                <a:cs typeface="Bellota Text"/>
                <a:sym typeface="Bellota Text"/>
              </a:rPr>
              <a:t>兩個班級共50名學生</a:t>
            </a:r>
            <a:endParaRPr b="0" i="0" sz="1800" u="none" cap="none" strike="noStrike">
              <a:solidFill>
                <a:srgbClr val="000000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Bellota Text"/>
                <a:ea typeface="Bellota Text"/>
                <a:cs typeface="Bellota Text"/>
                <a:sym typeface="Bellota Text"/>
              </a:rPr>
              <a:t>教學主題</a:t>
            </a:r>
            <a:r>
              <a:rPr b="0" i="0" lang="en-GB" sz="1800" u="none" cap="none" strike="noStrike">
                <a:solidFill>
                  <a:srgbClr val="000000"/>
                </a:solidFill>
                <a:latin typeface="Bellota Text"/>
                <a:ea typeface="Bellota Text"/>
                <a:cs typeface="Bellota Text"/>
                <a:sym typeface="Bellota Text"/>
              </a:rPr>
              <a:t>：</a:t>
            </a:r>
            <a:endParaRPr b="0" i="0" sz="1800" u="none" cap="none" strike="noStrike">
              <a:solidFill>
                <a:srgbClr val="000000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Bellota Text"/>
                <a:ea typeface="Bellota Text"/>
                <a:cs typeface="Bellota Text"/>
                <a:sym typeface="Bellota Text"/>
              </a:rPr>
              <a:t>自然科-認識海洋</a:t>
            </a:r>
            <a:endParaRPr b="0" i="0" sz="1800" u="none" cap="none" strike="noStrike">
              <a:solidFill>
                <a:srgbClr val="000000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Bellota Text"/>
                <a:ea typeface="Bellota Text"/>
                <a:cs typeface="Bellota Text"/>
                <a:sym typeface="Bellota Text"/>
              </a:rPr>
              <a:t>海洋污染-酸化、暖化</a:t>
            </a:r>
            <a:endParaRPr b="0" i="0" sz="1800" u="none" cap="none" strike="noStrike">
              <a:solidFill>
                <a:srgbClr val="000000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Bellota Text"/>
                <a:ea typeface="Bellota Text"/>
                <a:cs typeface="Bellota Text"/>
                <a:sym typeface="Bellota Text"/>
              </a:rPr>
              <a:t>採取準實驗設計</a:t>
            </a:r>
            <a:endParaRPr b="1" i="0" sz="1800" u="none" cap="none" strike="noStrike">
              <a:solidFill>
                <a:srgbClr val="000000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"/>
          <p:cNvSpPr txBox="1"/>
          <p:nvPr>
            <p:ph type="title"/>
          </p:nvPr>
        </p:nvSpPr>
        <p:spPr>
          <a:xfrm>
            <a:off x="720000" y="54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GB"/>
              <a:t>研究工具</a:t>
            </a:r>
            <a:endParaRPr/>
          </a:p>
        </p:txBody>
      </p:sp>
      <p:sp>
        <p:nvSpPr>
          <p:cNvPr id="554" name="Google Shape;554;p4"/>
          <p:cNvSpPr txBox="1"/>
          <p:nvPr>
            <p:ph idx="1" type="body"/>
          </p:nvPr>
        </p:nvSpPr>
        <p:spPr>
          <a:xfrm>
            <a:off x="720725" y="1247450"/>
            <a:ext cx="7587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600"/>
              <a:t>自然科學習態度問卷(汪慶雲, ‎2006)         海洋知識測試（自編測試題）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600"/>
              <a:t>價值&amp;興趣 四點量表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</p:txBody>
      </p:sp>
      <p:pic>
        <p:nvPicPr>
          <p:cNvPr id="555" name="Google Shape;55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249" y="2018100"/>
            <a:ext cx="3180350" cy="258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0700" y="2018100"/>
            <a:ext cx="4033056" cy="258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"/>
          <p:cNvSpPr txBox="1"/>
          <p:nvPr>
            <p:ph type="title"/>
          </p:nvPr>
        </p:nvSpPr>
        <p:spPr>
          <a:xfrm>
            <a:off x="720000" y="54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GB"/>
              <a:t>研究工具</a:t>
            </a:r>
            <a:endParaRPr/>
          </a:p>
        </p:txBody>
      </p:sp>
      <p:sp>
        <p:nvSpPr>
          <p:cNvPr id="562" name="Google Shape;562;p5"/>
          <p:cNvSpPr txBox="1"/>
          <p:nvPr>
            <p:ph idx="1" type="body"/>
          </p:nvPr>
        </p:nvSpPr>
        <p:spPr>
          <a:xfrm>
            <a:off x="720000" y="1247450"/>
            <a:ext cx="7781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600"/>
              <a:t>愉悅感量表(Oliver &amp; Bartsch, 2010)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600"/>
              <a:t>Fun,meaningfulness,suspense, impression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600"/>
              <a:t>四個維度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600"/>
              <a:t>Cronbach's alpha=0.92， 五點量表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600"/>
              <a:t>環境感知(environmental perception)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600"/>
              <a:t>Intent of support維度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600"/>
              <a:t>(Bogner&amp;Wiseman, 1999)五點量表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563" name="Google Shape;56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5325" y="900001"/>
            <a:ext cx="3978651" cy="24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000" y="3762525"/>
            <a:ext cx="7065324" cy="11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"/>
          <p:cNvSpPr txBox="1"/>
          <p:nvPr>
            <p:ph type="title"/>
          </p:nvPr>
        </p:nvSpPr>
        <p:spPr>
          <a:xfrm>
            <a:off x="720000" y="54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Educational Goal 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0" name="Google Shape;570;p6"/>
          <p:cNvSpPr txBox="1"/>
          <p:nvPr>
            <p:ph idx="1" type="body"/>
          </p:nvPr>
        </p:nvSpPr>
        <p:spPr>
          <a:xfrm>
            <a:off x="720000" y="1247450"/>
            <a:ext cx="7781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b="0" lang="en-GB" sz="1900">
                <a:latin typeface="Arial"/>
                <a:ea typeface="Arial"/>
                <a:cs typeface="Arial"/>
                <a:sym typeface="Arial"/>
              </a:rPr>
              <a:t>到2030年，確保所有進行學習的人都掌握</a:t>
            </a:r>
            <a:r>
              <a:rPr lang="en-GB" sz="1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可持續發展所需的知識和技能</a:t>
            </a:r>
            <a:r>
              <a:rPr b="0" lang="en-GB" sz="1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en-GB" sz="1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具體做法包括開展可持續發展、可持續生活方式</a:t>
            </a:r>
            <a:r>
              <a:rPr b="0" lang="en-GB" sz="1900">
                <a:latin typeface="Arial"/>
                <a:ea typeface="Arial"/>
                <a:cs typeface="Arial"/>
                <a:sym typeface="Arial"/>
              </a:rPr>
              <a:t>，並提升對可持續發展的貢獻。</a:t>
            </a:r>
            <a:endParaRPr b="0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b="0" lang="en-GB" sz="1900">
                <a:latin typeface="Arial"/>
                <a:ea typeface="Arial"/>
                <a:cs typeface="Arial"/>
                <a:sym typeface="Arial"/>
              </a:rPr>
              <a:t>可持續發展的定義：</a:t>
            </a:r>
            <a:r>
              <a:rPr lang="en-GB" sz="1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指既能滿足當代的需要， 而同時又不損及後代滿足其需要的發展模式</a:t>
            </a:r>
            <a:r>
              <a:rPr b="0" lang="en-GB" sz="1900">
                <a:latin typeface="Arial"/>
                <a:ea typeface="Arial"/>
                <a:cs typeface="Arial"/>
                <a:sym typeface="Arial"/>
              </a:rPr>
              <a:t>。</a:t>
            </a:r>
            <a:endParaRPr b="0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None/>
            </a:pPr>
            <a:r>
              <a:t/>
            </a:r>
            <a:endParaRPr b="0"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6"/>
          <p:cNvSpPr/>
          <p:nvPr/>
        </p:nvSpPr>
        <p:spPr>
          <a:xfrm rot="-8100000">
            <a:off x="7750956" y="-673963"/>
            <a:ext cx="2264704" cy="2427912"/>
          </a:xfrm>
          <a:custGeom>
            <a:rect b="b" l="l" r="r" t="t"/>
            <a:pathLst>
              <a:path extrusionOk="0" h="27268" w="25435">
                <a:moveTo>
                  <a:pt x="21910" y="0"/>
                </a:moveTo>
                <a:lnTo>
                  <a:pt x="21791" y="95"/>
                </a:lnTo>
                <a:lnTo>
                  <a:pt x="21672" y="238"/>
                </a:lnTo>
                <a:lnTo>
                  <a:pt x="21696" y="619"/>
                </a:lnTo>
                <a:lnTo>
                  <a:pt x="21981" y="1262"/>
                </a:lnTo>
                <a:lnTo>
                  <a:pt x="22220" y="1738"/>
                </a:lnTo>
                <a:lnTo>
                  <a:pt x="22458" y="2239"/>
                </a:lnTo>
                <a:lnTo>
                  <a:pt x="22672" y="3001"/>
                </a:lnTo>
                <a:lnTo>
                  <a:pt x="22529" y="3310"/>
                </a:lnTo>
                <a:lnTo>
                  <a:pt x="22339" y="3310"/>
                </a:lnTo>
                <a:lnTo>
                  <a:pt x="21791" y="3167"/>
                </a:lnTo>
                <a:lnTo>
                  <a:pt x="20910" y="2762"/>
                </a:lnTo>
                <a:lnTo>
                  <a:pt x="20600" y="2762"/>
                </a:lnTo>
                <a:lnTo>
                  <a:pt x="20481" y="2929"/>
                </a:lnTo>
                <a:lnTo>
                  <a:pt x="20457" y="3072"/>
                </a:lnTo>
                <a:lnTo>
                  <a:pt x="20457" y="3286"/>
                </a:lnTo>
                <a:lnTo>
                  <a:pt x="20576" y="3620"/>
                </a:lnTo>
                <a:lnTo>
                  <a:pt x="20934" y="4001"/>
                </a:lnTo>
                <a:lnTo>
                  <a:pt x="21291" y="4287"/>
                </a:lnTo>
                <a:lnTo>
                  <a:pt x="21481" y="4453"/>
                </a:lnTo>
                <a:lnTo>
                  <a:pt x="21719" y="4953"/>
                </a:lnTo>
                <a:lnTo>
                  <a:pt x="21791" y="5525"/>
                </a:lnTo>
                <a:lnTo>
                  <a:pt x="21672" y="6049"/>
                </a:lnTo>
                <a:lnTo>
                  <a:pt x="21505" y="6239"/>
                </a:lnTo>
                <a:lnTo>
                  <a:pt x="20600" y="7263"/>
                </a:lnTo>
                <a:lnTo>
                  <a:pt x="19910" y="8097"/>
                </a:lnTo>
                <a:lnTo>
                  <a:pt x="19814" y="8168"/>
                </a:lnTo>
                <a:lnTo>
                  <a:pt x="19600" y="8049"/>
                </a:lnTo>
                <a:lnTo>
                  <a:pt x="19290" y="7382"/>
                </a:lnTo>
                <a:lnTo>
                  <a:pt x="19028" y="6692"/>
                </a:lnTo>
                <a:lnTo>
                  <a:pt x="18933" y="6358"/>
                </a:lnTo>
                <a:lnTo>
                  <a:pt x="18933" y="5811"/>
                </a:lnTo>
                <a:lnTo>
                  <a:pt x="18981" y="5334"/>
                </a:lnTo>
                <a:lnTo>
                  <a:pt x="18981" y="4977"/>
                </a:lnTo>
                <a:lnTo>
                  <a:pt x="18885" y="4811"/>
                </a:lnTo>
                <a:lnTo>
                  <a:pt x="18743" y="4691"/>
                </a:lnTo>
                <a:lnTo>
                  <a:pt x="18290" y="4644"/>
                </a:lnTo>
                <a:lnTo>
                  <a:pt x="17838" y="4787"/>
                </a:lnTo>
                <a:lnTo>
                  <a:pt x="17695" y="5025"/>
                </a:lnTo>
                <a:lnTo>
                  <a:pt x="17742" y="5192"/>
                </a:lnTo>
                <a:lnTo>
                  <a:pt x="17814" y="5311"/>
                </a:lnTo>
                <a:lnTo>
                  <a:pt x="18004" y="5501"/>
                </a:lnTo>
                <a:lnTo>
                  <a:pt x="18171" y="5811"/>
                </a:lnTo>
                <a:lnTo>
                  <a:pt x="18171" y="6073"/>
                </a:lnTo>
                <a:lnTo>
                  <a:pt x="18052" y="6239"/>
                </a:lnTo>
                <a:lnTo>
                  <a:pt x="17957" y="6287"/>
                </a:lnTo>
                <a:lnTo>
                  <a:pt x="17861" y="6287"/>
                </a:lnTo>
                <a:lnTo>
                  <a:pt x="17671" y="6144"/>
                </a:lnTo>
                <a:lnTo>
                  <a:pt x="17457" y="5930"/>
                </a:lnTo>
                <a:lnTo>
                  <a:pt x="17171" y="5787"/>
                </a:lnTo>
                <a:lnTo>
                  <a:pt x="16980" y="5811"/>
                </a:lnTo>
                <a:lnTo>
                  <a:pt x="16766" y="5882"/>
                </a:lnTo>
                <a:lnTo>
                  <a:pt x="16504" y="6144"/>
                </a:lnTo>
                <a:lnTo>
                  <a:pt x="16480" y="6454"/>
                </a:lnTo>
                <a:lnTo>
                  <a:pt x="16647" y="6716"/>
                </a:lnTo>
                <a:lnTo>
                  <a:pt x="16837" y="6763"/>
                </a:lnTo>
                <a:lnTo>
                  <a:pt x="17218" y="6882"/>
                </a:lnTo>
                <a:lnTo>
                  <a:pt x="17790" y="7240"/>
                </a:lnTo>
                <a:lnTo>
                  <a:pt x="18100" y="7502"/>
                </a:lnTo>
                <a:lnTo>
                  <a:pt x="18362" y="7787"/>
                </a:lnTo>
                <a:lnTo>
                  <a:pt x="18719" y="8454"/>
                </a:lnTo>
                <a:lnTo>
                  <a:pt x="18838" y="8788"/>
                </a:lnTo>
                <a:lnTo>
                  <a:pt x="18862" y="8978"/>
                </a:lnTo>
                <a:lnTo>
                  <a:pt x="18743" y="9597"/>
                </a:lnTo>
                <a:lnTo>
                  <a:pt x="18457" y="10359"/>
                </a:lnTo>
                <a:lnTo>
                  <a:pt x="17981" y="11002"/>
                </a:lnTo>
                <a:lnTo>
                  <a:pt x="17695" y="11193"/>
                </a:lnTo>
                <a:lnTo>
                  <a:pt x="17409" y="11312"/>
                </a:lnTo>
                <a:lnTo>
                  <a:pt x="16933" y="11336"/>
                </a:lnTo>
                <a:lnTo>
                  <a:pt x="16575" y="11098"/>
                </a:lnTo>
                <a:lnTo>
                  <a:pt x="16433" y="10645"/>
                </a:lnTo>
                <a:lnTo>
                  <a:pt x="16480" y="10335"/>
                </a:lnTo>
                <a:lnTo>
                  <a:pt x="16528" y="10050"/>
                </a:lnTo>
                <a:lnTo>
                  <a:pt x="16409" y="9621"/>
                </a:lnTo>
                <a:lnTo>
                  <a:pt x="16171" y="9383"/>
                </a:lnTo>
                <a:lnTo>
                  <a:pt x="15909" y="9311"/>
                </a:lnTo>
                <a:lnTo>
                  <a:pt x="15813" y="9335"/>
                </a:lnTo>
                <a:lnTo>
                  <a:pt x="15599" y="9454"/>
                </a:lnTo>
                <a:lnTo>
                  <a:pt x="15313" y="9835"/>
                </a:lnTo>
                <a:lnTo>
                  <a:pt x="15170" y="10312"/>
                </a:lnTo>
                <a:lnTo>
                  <a:pt x="15218" y="10788"/>
                </a:lnTo>
                <a:lnTo>
                  <a:pt x="15289" y="10978"/>
                </a:lnTo>
                <a:lnTo>
                  <a:pt x="15623" y="11645"/>
                </a:lnTo>
                <a:lnTo>
                  <a:pt x="15837" y="12241"/>
                </a:lnTo>
                <a:lnTo>
                  <a:pt x="15861" y="12407"/>
                </a:lnTo>
                <a:lnTo>
                  <a:pt x="15766" y="12765"/>
                </a:lnTo>
                <a:lnTo>
                  <a:pt x="15480" y="13241"/>
                </a:lnTo>
                <a:lnTo>
                  <a:pt x="15337" y="13408"/>
                </a:lnTo>
                <a:lnTo>
                  <a:pt x="15170" y="13360"/>
                </a:lnTo>
                <a:lnTo>
                  <a:pt x="14670" y="12812"/>
                </a:lnTo>
                <a:lnTo>
                  <a:pt x="14242" y="12550"/>
                </a:lnTo>
                <a:lnTo>
                  <a:pt x="14027" y="12550"/>
                </a:lnTo>
                <a:lnTo>
                  <a:pt x="13884" y="12598"/>
                </a:lnTo>
                <a:lnTo>
                  <a:pt x="13742" y="12717"/>
                </a:lnTo>
                <a:lnTo>
                  <a:pt x="13765" y="13026"/>
                </a:lnTo>
                <a:lnTo>
                  <a:pt x="13980" y="13265"/>
                </a:lnTo>
                <a:lnTo>
                  <a:pt x="14289" y="13503"/>
                </a:lnTo>
                <a:lnTo>
                  <a:pt x="14789" y="13931"/>
                </a:lnTo>
                <a:lnTo>
                  <a:pt x="14980" y="14312"/>
                </a:lnTo>
                <a:lnTo>
                  <a:pt x="14980" y="14551"/>
                </a:lnTo>
                <a:lnTo>
                  <a:pt x="14837" y="15813"/>
                </a:lnTo>
                <a:lnTo>
                  <a:pt x="14623" y="16980"/>
                </a:lnTo>
                <a:lnTo>
                  <a:pt x="14599" y="17527"/>
                </a:lnTo>
                <a:lnTo>
                  <a:pt x="14670" y="18670"/>
                </a:lnTo>
                <a:lnTo>
                  <a:pt x="14599" y="19361"/>
                </a:lnTo>
                <a:lnTo>
                  <a:pt x="14456" y="19599"/>
                </a:lnTo>
                <a:lnTo>
                  <a:pt x="13527" y="20790"/>
                </a:lnTo>
                <a:lnTo>
                  <a:pt x="12598" y="21909"/>
                </a:lnTo>
                <a:lnTo>
                  <a:pt x="12503" y="21981"/>
                </a:lnTo>
                <a:lnTo>
                  <a:pt x="12289" y="22004"/>
                </a:lnTo>
                <a:lnTo>
                  <a:pt x="11932" y="21766"/>
                </a:lnTo>
                <a:lnTo>
                  <a:pt x="11503" y="21076"/>
                </a:lnTo>
                <a:lnTo>
                  <a:pt x="11289" y="20290"/>
                </a:lnTo>
                <a:lnTo>
                  <a:pt x="11336" y="19933"/>
                </a:lnTo>
                <a:lnTo>
                  <a:pt x="11455" y="19647"/>
                </a:lnTo>
                <a:lnTo>
                  <a:pt x="11860" y="19218"/>
                </a:lnTo>
                <a:lnTo>
                  <a:pt x="12622" y="18813"/>
                </a:lnTo>
                <a:lnTo>
                  <a:pt x="13051" y="18551"/>
                </a:lnTo>
                <a:lnTo>
                  <a:pt x="13218" y="18409"/>
                </a:lnTo>
                <a:lnTo>
                  <a:pt x="13456" y="18004"/>
                </a:lnTo>
                <a:lnTo>
                  <a:pt x="13527" y="17623"/>
                </a:lnTo>
                <a:lnTo>
                  <a:pt x="13289" y="17337"/>
                </a:lnTo>
                <a:lnTo>
                  <a:pt x="13027" y="17265"/>
                </a:lnTo>
                <a:lnTo>
                  <a:pt x="12741" y="17265"/>
                </a:lnTo>
                <a:lnTo>
                  <a:pt x="12336" y="17527"/>
                </a:lnTo>
                <a:lnTo>
                  <a:pt x="12122" y="17646"/>
                </a:lnTo>
                <a:lnTo>
                  <a:pt x="12027" y="17646"/>
                </a:lnTo>
                <a:lnTo>
                  <a:pt x="11789" y="17480"/>
                </a:lnTo>
                <a:lnTo>
                  <a:pt x="11694" y="17123"/>
                </a:lnTo>
                <a:lnTo>
                  <a:pt x="11860" y="16622"/>
                </a:lnTo>
                <a:lnTo>
                  <a:pt x="12098" y="16360"/>
                </a:lnTo>
                <a:lnTo>
                  <a:pt x="12432" y="15932"/>
                </a:lnTo>
                <a:lnTo>
                  <a:pt x="13051" y="14860"/>
                </a:lnTo>
                <a:lnTo>
                  <a:pt x="13384" y="14479"/>
                </a:lnTo>
                <a:lnTo>
                  <a:pt x="13527" y="14336"/>
                </a:lnTo>
                <a:lnTo>
                  <a:pt x="13694" y="14074"/>
                </a:lnTo>
                <a:lnTo>
                  <a:pt x="13718" y="13693"/>
                </a:lnTo>
                <a:lnTo>
                  <a:pt x="13480" y="13288"/>
                </a:lnTo>
                <a:lnTo>
                  <a:pt x="13099" y="13122"/>
                </a:lnTo>
                <a:lnTo>
                  <a:pt x="12932" y="13217"/>
                </a:lnTo>
                <a:lnTo>
                  <a:pt x="12813" y="13360"/>
                </a:lnTo>
                <a:lnTo>
                  <a:pt x="12718" y="13669"/>
                </a:lnTo>
                <a:lnTo>
                  <a:pt x="12694" y="13955"/>
                </a:lnTo>
                <a:lnTo>
                  <a:pt x="12575" y="14146"/>
                </a:lnTo>
                <a:lnTo>
                  <a:pt x="12432" y="14193"/>
                </a:lnTo>
                <a:lnTo>
                  <a:pt x="12360" y="14170"/>
                </a:lnTo>
                <a:lnTo>
                  <a:pt x="12241" y="14074"/>
                </a:lnTo>
                <a:lnTo>
                  <a:pt x="12170" y="13765"/>
                </a:lnTo>
                <a:lnTo>
                  <a:pt x="12122" y="13217"/>
                </a:lnTo>
                <a:lnTo>
                  <a:pt x="12051" y="12693"/>
                </a:lnTo>
                <a:lnTo>
                  <a:pt x="11932" y="12550"/>
                </a:lnTo>
                <a:lnTo>
                  <a:pt x="11789" y="12455"/>
                </a:lnTo>
                <a:lnTo>
                  <a:pt x="11551" y="12360"/>
                </a:lnTo>
                <a:lnTo>
                  <a:pt x="11241" y="12503"/>
                </a:lnTo>
                <a:lnTo>
                  <a:pt x="11098" y="12765"/>
                </a:lnTo>
                <a:lnTo>
                  <a:pt x="11051" y="12955"/>
                </a:lnTo>
                <a:lnTo>
                  <a:pt x="11146" y="13336"/>
                </a:lnTo>
                <a:lnTo>
                  <a:pt x="11503" y="13908"/>
                </a:lnTo>
                <a:lnTo>
                  <a:pt x="11574" y="14289"/>
                </a:lnTo>
                <a:lnTo>
                  <a:pt x="11551" y="14955"/>
                </a:lnTo>
                <a:lnTo>
                  <a:pt x="11432" y="15622"/>
                </a:lnTo>
                <a:lnTo>
                  <a:pt x="11360" y="15813"/>
                </a:lnTo>
                <a:lnTo>
                  <a:pt x="11074" y="16122"/>
                </a:lnTo>
                <a:lnTo>
                  <a:pt x="10693" y="16337"/>
                </a:lnTo>
                <a:lnTo>
                  <a:pt x="10360" y="16408"/>
                </a:lnTo>
                <a:lnTo>
                  <a:pt x="10265" y="16384"/>
                </a:lnTo>
                <a:lnTo>
                  <a:pt x="10169" y="16313"/>
                </a:lnTo>
                <a:lnTo>
                  <a:pt x="9931" y="15884"/>
                </a:lnTo>
                <a:lnTo>
                  <a:pt x="9717" y="15241"/>
                </a:lnTo>
                <a:lnTo>
                  <a:pt x="9598" y="14455"/>
                </a:lnTo>
                <a:lnTo>
                  <a:pt x="9598" y="14027"/>
                </a:lnTo>
                <a:lnTo>
                  <a:pt x="9598" y="13217"/>
                </a:lnTo>
                <a:lnTo>
                  <a:pt x="9526" y="12288"/>
                </a:lnTo>
                <a:lnTo>
                  <a:pt x="9693" y="11812"/>
                </a:lnTo>
                <a:lnTo>
                  <a:pt x="9884" y="11645"/>
                </a:lnTo>
                <a:lnTo>
                  <a:pt x="10455" y="11264"/>
                </a:lnTo>
                <a:lnTo>
                  <a:pt x="11455" y="10597"/>
                </a:lnTo>
                <a:lnTo>
                  <a:pt x="11979" y="10169"/>
                </a:lnTo>
                <a:lnTo>
                  <a:pt x="12146" y="9931"/>
                </a:lnTo>
                <a:lnTo>
                  <a:pt x="12384" y="9550"/>
                </a:lnTo>
                <a:lnTo>
                  <a:pt x="12479" y="9049"/>
                </a:lnTo>
                <a:lnTo>
                  <a:pt x="12408" y="8811"/>
                </a:lnTo>
                <a:lnTo>
                  <a:pt x="12313" y="8716"/>
                </a:lnTo>
                <a:lnTo>
                  <a:pt x="12146" y="8668"/>
                </a:lnTo>
                <a:lnTo>
                  <a:pt x="11908" y="8716"/>
                </a:lnTo>
                <a:lnTo>
                  <a:pt x="11598" y="9026"/>
                </a:lnTo>
                <a:lnTo>
                  <a:pt x="11455" y="9240"/>
                </a:lnTo>
                <a:lnTo>
                  <a:pt x="11217" y="9526"/>
                </a:lnTo>
                <a:lnTo>
                  <a:pt x="10717" y="10073"/>
                </a:lnTo>
                <a:lnTo>
                  <a:pt x="10479" y="10026"/>
                </a:lnTo>
                <a:lnTo>
                  <a:pt x="10479" y="9764"/>
                </a:lnTo>
                <a:lnTo>
                  <a:pt x="10503" y="9383"/>
                </a:lnTo>
                <a:lnTo>
                  <a:pt x="10741" y="8454"/>
                </a:lnTo>
                <a:lnTo>
                  <a:pt x="11170" y="7525"/>
                </a:lnTo>
                <a:lnTo>
                  <a:pt x="11694" y="6763"/>
                </a:lnTo>
                <a:lnTo>
                  <a:pt x="11979" y="6573"/>
                </a:lnTo>
                <a:lnTo>
                  <a:pt x="12265" y="6406"/>
                </a:lnTo>
                <a:lnTo>
                  <a:pt x="12646" y="5977"/>
                </a:lnTo>
                <a:lnTo>
                  <a:pt x="12813" y="5501"/>
                </a:lnTo>
                <a:lnTo>
                  <a:pt x="12813" y="5049"/>
                </a:lnTo>
                <a:lnTo>
                  <a:pt x="12741" y="4882"/>
                </a:lnTo>
                <a:lnTo>
                  <a:pt x="12646" y="4715"/>
                </a:lnTo>
                <a:lnTo>
                  <a:pt x="12384" y="4549"/>
                </a:lnTo>
                <a:lnTo>
                  <a:pt x="12098" y="4501"/>
                </a:lnTo>
                <a:lnTo>
                  <a:pt x="11836" y="4596"/>
                </a:lnTo>
                <a:lnTo>
                  <a:pt x="11765" y="4715"/>
                </a:lnTo>
                <a:lnTo>
                  <a:pt x="11574" y="5168"/>
                </a:lnTo>
                <a:lnTo>
                  <a:pt x="11408" y="5811"/>
                </a:lnTo>
                <a:lnTo>
                  <a:pt x="11241" y="6049"/>
                </a:lnTo>
                <a:lnTo>
                  <a:pt x="11146" y="6049"/>
                </a:lnTo>
                <a:lnTo>
                  <a:pt x="11027" y="6001"/>
                </a:lnTo>
                <a:lnTo>
                  <a:pt x="10836" y="5573"/>
                </a:lnTo>
                <a:lnTo>
                  <a:pt x="10598" y="4596"/>
                </a:lnTo>
                <a:lnTo>
                  <a:pt x="10527" y="4096"/>
                </a:lnTo>
                <a:lnTo>
                  <a:pt x="10479" y="3906"/>
                </a:lnTo>
                <a:lnTo>
                  <a:pt x="10360" y="3596"/>
                </a:lnTo>
                <a:lnTo>
                  <a:pt x="10146" y="3382"/>
                </a:lnTo>
                <a:lnTo>
                  <a:pt x="9836" y="3358"/>
                </a:lnTo>
                <a:lnTo>
                  <a:pt x="9645" y="3405"/>
                </a:lnTo>
                <a:lnTo>
                  <a:pt x="9431" y="3525"/>
                </a:lnTo>
                <a:lnTo>
                  <a:pt x="9122" y="3858"/>
                </a:lnTo>
                <a:lnTo>
                  <a:pt x="8979" y="4263"/>
                </a:lnTo>
                <a:lnTo>
                  <a:pt x="9098" y="4620"/>
                </a:lnTo>
                <a:lnTo>
                  <a:pt x="9264" y="4763"/>
                </a:lnTo>
                <a:lnTo>
                  <a:pt x="9479" y="4882"/>
                </a:lnTo>
                <a:lnTo>
                  <a:pt x="9836" y="5287"/>
                </a:lnTo>
                <a:lnTo>
                  <a:pt x="10217" y="6001"/>
                </a:lnTo>
                <a:lnTo>
                  <a:pt x="10312" y="6406"/>
                </a:lnTo>
                <a:lnTo>
                  <a:pt x="10336" y="6644"/>
                </a:lnTo>
                <a:lnTo>
                  <a:pt x="10265" y="7121"/>
                </a:lnTo>
                <a:lnTo>
                  <a:pt x="10003" y="7787"/>
                </a:lnTo>
                <a:lnTo>
                  <a:pt x="9884" y="8216"/>
                </a:lnTo>
                <a:lnTo>
                  <a:pt x="9836" y="8383"/>
                </a:lnTo>
                <a:lnTo>
                  <a:pt x="9645" y="8335"/>
                </a:lnTo>
                <a:lnTo>
                  <a:pt x="9360" y="8049"/>
                </a:lnTo>
                <a:lnTo>
                  <a:pt x="8979" y="7811"/>
                </a:lnTo>
                <a:lnTo>
                  <a:pt x="8741" y="7811"/>
                </a:lnTo>
                <a:lnTo>
                  <a:pt x="8526" y="7835"/>
                </a:lnTo>
                <a:lnTo>
                  <a:pt x="8288" y="8025"/>
                </a:lnTo>
                <a:lnTo>
                  <a:pt x="8240" y="8311"/>
                </a:lnTo>
                <a:lnTo>
                  <a:pt x="8336" y="8621"/>
                </a:lnTo>
                <a:lnTo>
                  <a:pt x="8431" y="8764"/>
                </a:lnTo>
                <a:lnTo>
                  <a:pt x="8693" y="8978"/>
                </a:lnTo>
                <a:lnTo>
                  <a:pt x="9122" y="9216"/>
                </a:lnTo>
                <a:lnTo>
                  <a:pt x="9264" y="9502"/>
                </a:lnTo>
                <a:lnTo>
                  <a:pt x="9217" y="9740"/>
                </a:lnTo>
                <a:lnTo>
                  <a:pt x="9074" y="10169"/>
                </a:lnTo>
                <a:lnTo>
                  <a:pt x="8764" y="10859"/>
                </a:lnTo>
                <a:lnTo>
                  <a:pt x="8645" y="11359"/>
                </a:lnTo>
                <a:lnTo>
                  <a:pt x="8574" y="11907"/>
                </a:lnTo>
                <a:lnTo>
                  <a:pt x="8574" y="12788"/>
                </a:lnTo>
                <a:lnTo>
                  <a:pt x="8526" y="13169"/>
                </a:lnTo>
                <a:lnTo>
                  <a:pt x="8502" y="13598"/>
                </a:lnTo>
                <a:lnTo>
                  <a:pt x="8407" y="14170"/>
                </a:lnTo>
                <a:lnTo>
                  <a:pt x="8169" y="14289"/>
                </a:lnTo>
                <a:lnTo>
                  <a:pt x="7907" y="14170"/>
                </a:lnTo>
                <a:lnTo>
                  <a:pt x="7645" y="14003"/>
                </a:lnTo>
                <a:lnTo>
                  <a:pt x="7216" y="13527"/>
                </a:lnTo>
                <a:lnTo>
                  <a:pt x="6716" y="12550"/>
                </a:lnTo>
                <a:lnTo>
                  <a:pt x="6478" y="11860"/>
                </a:lnTo>
                <a:lnTo>
                  <a:pt x="6169" y="11074"/>
                </a:lnTo>
                <a:lnTo>
                  <a:pt x="5668" y="9764"/>
                </a:lnTo>
                <a:lnTo>
                  <a:pt x="5597" y="9216"/>
                </a:lnTo>
                <a:lnTo>
                  <a:pt x="5668" y="8930"/>
                </a:lnTo>
                <a:lnTo>
                  <a:pt x="5740" y="8811"/>
                </a:lnTo>
                <a:lnTo>
                  <a:pt x="6121" y="8359"/>
                </a:lnTo>
                <a:lnTo>
                  <a:pt x="6573" y="7668"/>
                </a:lnTo>
                <a:lnTo>
                  <a:pt x="6573" y="7382"/>
                </a:lnTo>
                <a:lnTo>
                  <a:pt x="6478" y="7216"/>
                </a:lnTo>
                <a:lnTo>
                  <a:pt x="6383" y="7168"/>
                </a:lnTo>
                <a:lnTo>
                  <a:pt x="6121" y="7097"/>
                </a:lnTo>
                <a:lnTo>
                  <a:pt x="5668" y="7192"/>
                </a:lnTo>
                <a:lnTo>
                  <a:pt x="5311" y="7525"/>
                </a:lnTo>
                <a:lnTo>
                  <a:pt x="5097" y="7906"/>
                </a:lnTo>
                <a:lnTo>
                  <a:pt x="5049" y="8073"/>
                </a:lnTo>
                <a:lnTo>
                  <a:pt x="5025" y="8145"/>
                </a:lnTo>
                <a:lnTo>
                  <a:pt x="4954" y="8192"/>
                </a:lnTo>
                <a:lnTo>
                  <a:pt x="4787" y="8049"/>
                </a:lnTo>
                <a:lnTo>
                  <a:pt x="4573" y="7621"/>
                </a:lnTo>
                <a:lnTo>
                  <a:pt x="4502" y="7025"/>
                </a:lnTo>
                <a:lnTo>
                  <a:pt x="4573" y="6716"/>
                </a:lnTo>
                <a:lnTo>
                  <a:pt x="4692" y="6144"/>
                </a:lnTo>
                <a:lnTo>
                  <a:pt x="4763" y="5525"/>
                </a:lnTo>
                <a:lnTo>
                  <a:pt x="4930" y="5239"/>
                </a:lnTo>
                <a:lnTo>
                  <a:pt x="5121" y="5120"/>
                </a:lnTo>
                <a:lnTo>
                  <a:pt x="5692" y="4834"/>
                </a:lnTo>
                <a:lnTo>
                  <a:pt x="6264" y="4406"/>
                </a:lnTo>
                <a:lnTo>
                  <a:pt x="6550" y="4048"/>
                </a:lnTo>
                <a:lnTo>
                  <a:pt x="6669" y="3834"/>
                </a:lnTo>
                <a:lnTo>
                  <a:pt x="6764" y="3596"/>
                </a:lnTo>
                <a:lnTo>
                  <a:pt x="6812" y="3167"/>
                </a:lnTo>
                <a:lnTo>
                  <a:pt x="6692" y="2858"/>
                </a:lnTo>
                <a:lnTo>
                  <a:pt x="6431" y="2739"/>
                </a:lnTo>
                <a:lnTo>
                  <a:pt x="6240" y="2762"/>
                </a:lnTo>
                <a:lnTo>
                  <a:pt x="6097" y="2810"/>
                </a:lnTo>
                <a:lnTo>
                  <a:pt x="5954" y="2953"/>
                </a:lnTo>
                <a:lnTo>
                  <a:pt x="5835" y="3286"/>
                </a:lnTo>
                <a:lnTo>
                  <a:pt x="5502" y="3596"/>
                </a:lnTo>
                <a:lnTo>
                  <a:pt x="5216" y="3787"/>
                </a:lnTo>
                <a:lnTo>
                  <a:pt x="4906" y="3739"/>
                </a:lnTo>
                <a:lnTo>
                  <a:pt x="4740" y="3501"/>
                </a:lnTo>
                <a:lnTo>
                  <a:pt x="4644" y="3286"/>
                </a:lnTo>
                <a:lnTo>
                  <a:pt x="4454" y="2810"/>
                </a:lnTo>
                <a:lnTo>
                  <a:pt x="3930" y="2072"/>
                </a:lnTo>
                <a:lnTo>
                  <a:pt x="3716" y="1834"/>
                </a:lnTo>
                <a:lnTo>
                  <a:pt x="3549" y="1643"/>
                </a:lnTo>
                <a:lnTo>
                  <a:pt x="3168" y="1429"/>
                </a:lnTo>
                <a:lnTo>
                  <a:pt x="2811" y="1357"/>
                </a:lnTo>
                <a:lnTo>
                  <a:pt x="2549" y="1429"/>
                </a:lnTo>
                <a:lnTo>
                  <a:pt x="2477" y="1524"/>
                </a:lnTo>
                <a:lnTo>
                  <a:pt x="2334" y="1786"/>
                </a:lnTo>
                <a:lnTo>
                  <a:pt x="2334" y="2524"/>
                </a:lnTo>
                <a:lnTo>
                  <a:pt x="2573" y="2977"/>
                </a:lnTo>
                <a:lnTo>
                  <a:pt x="2787" y="3144"/>
                </a:lnTo>
                <a:lnTo>
                  <a:pt x="3311" y="3429"/>
                </a:lnTo>
                <a:lnTo>
                  <a:pt x="3930" y="3763"/>
                </a:lnTo>
                <a:lnTo>
                  <a:pt x="4049" y="4096"/>
                </a:lnTo>
                <a:lnTo>
                  <a:pt x="3930" y="4287"/>
                </a:lnTo>
                <a:lnTo>
                  <a:pt x="3668" y="4691"/>
                </a:lnTo>
                <a:lnTo>
                  <a:pt x="3239" y="5263"/>
                </a:lnTo>
                <a:lnTo>
                  <a:pt x="3073" y="5334"/>
                </a:lnTo>
                <a:lnTo>
                  <a:pt x="2858" y="5358"/>
                </a:lnTo>
                <a:lnTo>
                  <a:pt x="2382" y="5144"/>
                </a:lnTo>
                <a:lnTo>
                  <a:pt x="1953" y="4691"/>
                </a:lnTo>
                <a:lnTo>
                  <a:pt x="1691" y="4120"/>
                </a:lnTo>
                <a:lnTo>
                  <a:pt x="1668" y="3787"/>
                </a:lnTo>
                <a:lnTo>
                  <a:pt x="1644" y="3501"/>
                </a:lnTo>
                <a:lnTo>
                  <a:pt x="1453" y="3096"/>
                </a:lnTo>
                <a:lnTo>
                  <a:pt x="1168" y="2953"/>
                </a:lnTo>
                <a:lnTo>
                  <a:pt x="882" y="3096"/>
                </a:lnTo>
                <a:lnTo>
                  <a:pt x="786" y="3263"/>
                </a:lnTo>
                <a:lnTo>
                  <a:pt x="715" y="3501"/>
                </a:lnTo>
                <a:lnTo>
                  <a:pt x="667" y="3953"/>
                </a:lnTo>
                <a:lnTo>
                  <a:pt x="763" y="4406"/>
                </a:lnTo>
                <a:lnTo>
                  <a:pt x="953" y="4811"/>
                </a:lnTo>
                <a:lnTo>
                  <a:pt x="1120" y="4977"/>
                </a:lnTo>
                <a:lnTo>
                  <a:pt x="1287" y="5144"/>
                </a:lnTo>
                <a:lnTo>
                  <a:pt x="1572" y="5573"/>
                </a:lnTo>
                <a:lnTo>
                  <a:pt x="1715" y="6025"/>
                </a:lnTo>
                <a:lnTo>
                  <a:pt x="1596" y="6382"/>
                </a:lnTo>
                <a:lnTo>
                  <a:pt x="1382" y="6454"/>
                </a:lnTo>
                <a:lnTo>
                  <a:pt x="953" y="6573"/>
                </a:lnTo>
                <a:lnTo>
                  <a:pt x="477" y="6739"/>
                </a:lnTo>
                <a:lnTo>
                  <a:pt x="215" y="6954"/>
                </a:lnTo>
                <a:lnTo>
                  <a:pt x="96" y="7121"/>
                </a:lnTo>
                <a:lnTo>
                  <a:pt x="1" y="7335"/>
                </a:lnTo>
                <a:lnTo>
                  <a:pt x="96" y="7740"/>
                </a:lnTo>
                <a:lnTo>
                  <a:pt x="334" y="7883"/>
                </a:lnTo>
                <a:lnTo>
                  <a:pt x="548" y="7859"/>
                </a:lnTo>
                <a:lnTo>
                  <a:pt x="953" y="7716"/>
                </a:lnTo>
                <a:lnTo>
                  <a:pt x="1620" y="7263"/>
                </a:lnTo>
                <a:lnTo>
                  <a:pt x="2001" y="7097"/>
                </a:lnTo>
                <a:lnTo>
                  <a:pt x="2120" y="7073"/>
                </a:lnTo>
                <a:lnTo>
                  <a:pt x="2430" y="7144"/>
                </a:lnTo>
                <a:lnTo>
                  <a:pt x="3001" y="7454"/>
                </a:lnTo>
                <a:lnTo>
                  <a:pt x="3739" y="8121"/>
                </a:lnTo>
                <a:lnTo>
                  <a:pt x="4097" y="8645"/>
                </a:lnTo>
                <a:lnTo>
                  <a:pt x="4168" y="8954"/>
                </a:lnTo>
                <a:lnTo>
                  <a:pt x="4120" y="9049"/>
                </a:lnTo>
                <a:lnTo>
                  <a:pt x="4001" y="9288"/>
                </a:lnTo>
                <a:lnTo>
                  <a:pt x="3620" y="9526"/>
                </a:lnTo>
                <a:lnTo>
                  <a:pt x="3216" y="9550"/>
                </a:lnTo>
                <a:lnTo>
                  <a:pt x="2930" y="9311"/>
                </a:lnTo>
                <a:lnTo>
                  <a:pt x="2858" y="9073"/>
                </a:lnTo>
                <a:lnTo>
                  <a:pt x="2811" y="8835"/>
                </a:lnTo>
                <a:lnTo>
                  <a:pt x="2620" y="8597"/>
                </a:lnTo>
                <a:lnTo>
                  <a:pt x="2239" y="8549"/>
                </a:lnTo>
                <a:lnTo>
                  <a:pt x="2001" y="8668"/>
                </a:lnTo>
                <a:lnTo>
                  <a:pt x="1834" y="8764"/>
                </a:lnTo>
                <a:lnTo>
                  <a:pt x="1691" y="9026"/>
                </a:lnTo>
                <a:lnTo>
                  <a:pt x="1763" y="9431"/>
                </a:lnTo>
                <a:lnTo>
                  <a:pt x="1953" y="9645"/>
                </a:lnTo>
                <a:lnTo>
                  <a:pt x="2263" y="9812"/>
                </a:lnTo>
                <a:lnTo>
                  <a:pt x="2930" y="9931"/>
                </a:lnTo>
                <a:lnTo>
                  <a:pt x="3216" y="10216"/>
                </a:lnTo>
                <a:lnTo>
                  <a:pt x="3216" y="10502"/>
                </a:lnTo>
                <a:lnTo>
                  <a:pt x="3192" y="10764"/>
                </a:lnTo>
                <a:lnTo>
                  <a:pt x="2930" y="10955"/>
                </a:lnTo>
                <a:lnTo>
                  <a:pt x="2334" y="10859"/>
                </a:lnTo>
                <a:lnTo>
                  <a:pt x="1858" y="10883"/>
                </a:lnTo>
                <a:lnTo>
                  <a:pt x="1549" y="11002"/>
                </a:lnTo>
                <a:lnTo>
                  <a:pt x="1239" y="11359"/>
                </a:lnTo>
                <a:lnTo>
                  <a:pt x="1239" y="11740"/>
                </a:lnTo>
                <a:lnTo>
                  <a:pt x="1453" y="11979"/>
                </a:lnTo>
                <a:lnTo>
                  <a:pt x="1620" y="11979"/>
                </a:lnTo>
                <a:lnTo>
                  <a:pt x="2025" y="11812"/>
                </a:lnTo>
                <a:lnTo>
                  <a:pt x="2835" y="11455"/>
                </a:lnTo>
                <a:lnTo>
                  <a:pt x="3382" y="11288"/>
                </a:lnTo>
                <a:lnTo>
                  <a:pt x="3644" y="11312"/>
                </a:lnTo>
                <a:lnTo>
                  <a:pt x="4144" y="11359"/>
                </a:lnTo>
                <a:lnTo>
                  <a:pt x="4811" y="11526"/>
                </a:lnTo>
                <a:lnTo>
                  <a:pt x="5168" y="11740"/>
                </a:lnTo>
                <a:lnTo>
                  <a:pt x="5287" y="11907"/>
                </a:lnTo>
                <a:lnTo>
                  <a:pt x="5621" y="12312"/>
                </a:lnTo>
                <a:lnTo>
                  <a:pt x="6169" y="12693"/>
                </a:lnTo>
                <a:lnTo>
                  <a:pt x="6407" y="12979"/>
                </a:lnTo>
                <a:lnTo>
                  <a:pt x="6431" y="13169"/>
                </a:lnTo>
                <a:lnTo>
                  <a:pt x="6431" y="13384"/>
                </a:lnTo>
                <a:lnTo>
                  <a:pt x="6240" y="13646"/>
                </a:lnTo>
                <a:lnTo>
                  <a:pt x="5788" y="13789"/>
                </a:lnTo>
                <a:lnTo>
                  <a:pt x="5478" y="13765"/>
                </a:lnTo>
                <a:lnTo>
                  <a:pt x="5359" y="13789"/>
                </a:lnTo>
                <a:lnTo>
                  <a:pt x="5121" y="14027"/>
                </a:lnTo>
                <a:lnTo>
                  <a:pt x="5049" y="14408"/>
                </a:lnTo>
                <a:lnTo>
                  <a:pt x="5240" y="14646"/>
                </a:lnTo>
                <a:lnTo>
                  <a:pt x="5478" y="14670"/>
                </a:lnTo>
                <a:lnTo>
                  <a:pt x="5954" y="14622"/>
                </a:lnTo>
                <a:lnTo>
                  <a:pt x="6645" y="14693"/>
                </a:lnTo>
                <a:lnTo>
                  <a:pt x="6978" y="14741"/>
                </a:lnTo>
                <a:lnTo>
                  <a:pt x="7145" y="14789"/>
                </a:lnTo>
                <a:lnTo>
                  <a:pt x="7526" y="14979"/>
                </a:lnTo>
                <a:lnTo>
                  <a:pt x="7859" y="15313"/>
                </a:lnTo>
                <a:lnTo>
                  <a:pt x="8193" y="15765"/>
                </a:lnTo>
                <a:lnTo>
                  <a:pt x="8312" y="16051"/>
                </a:lnTo>
                <a:lnTo>
                  <a:pt x="8479" y="16337"/>
                </a:lnTo>
                <a:lnTo>
                  <a:pt x="8907" y="16837"/>
                </a:lnTo>
                <a:lnTo>
                  <a:pt x="9360" y="17265"/>
                </a:lnTo>
                <a:lnTo>
                  <a:pt x="9741" y="17718"/>
                </a:lnTo>
                <a:lnTo>
                  <a:pt x="9860" y="17956"/>
                </a:lnTo>
                <a:lnTo>
                  <a:pt x="10026" y="18504"/>
                </a:lnTo>
                <a:lnTo>
                  <a:pt x="10098" y="19480"/>
                </a:lnTo>
                <a:lnTo>
                  <a:pt x="9979" y="19909"/>
                </a:lnTo>
                <a:lnTo>
                  <a:pt x="9836" y="19980"/>
                </a:lnTo>
                <a:lnTo>
                  <a:pt x="9645" y="19980"/>
                </a:lnTo>
                <a:lnTo>
                  <a:pt x="9098" y="19718"/>
                </a:lnTo>
                <a:lnTo>
                  <a:pt x="8550" y="19218"/>
                </a:lnTo>
                <a:lnTo>
                  <a:pt x="8121" y="18599"/>
                </a:lnTo>
                <a:lnTo>
                  <a:pt x="8026" y="18289"/>
                </a:lnTo>
                <a:lnTo>
                  <a:pt x="7955" y="17575"/>
                </a:lnTo>
                <a:lnTo>
                  <a:pt x="7883" y="16503"/>
                </a:lnTo>
                <a:lnTo>
                  <a:pt x="7693" y="16146"/>
                </a:lnTo>
                <a:lnTo>
                  <a:pt x="7478" y="16027"/>
                </a:lnTo>
                <a:lnTo>
                  <a:pt x="7335" y="16003"/>
                </a:lnTo>
                <a:lnTo>
                  <a:pt x="7121" y="16003"/>
                </a:lnTo>
                <a:lnTo>
                  <a:pt x="6859" y="16146"/>
                </a:lnTo>
                <a:lnTo>
                  <a:pt x="6788" y="16622"/>
                </a:lnTo>
                <a:lnTo>
                  <a:pt x="6931" y="17051"/>
                </a:lnTo>
                <a:lnTo>
                  <a:pt x="7216" y="17861"/>
                </a:lnTo>
                <a:lnTo>
                  <a:pt x="7359" y="18266"/>
                </a:lnTo>
                <a:lnTo>
                  <a:pt x="7312" y="18289"/>
                </a:lnTo>
                <a:lnTo>
                  <a:pt x="6883" y="18051"/>
                </a:lnTo>
                <a:lnTo>
                  <a:pt x="6502" y="18075"/>
                </a:lnTo>
                <a:lnTo>
                  <a:pt x="6311" y="18242"/>
                </a:lnTo>
                <a:lnTo>
                  <a:pt x="6192" y="18385"/>
                </a:lnTo>
                <a:lnTo>
                  <a:pt x="6145" y="18647"/>
                </a:lnTo>
                <a:lnTo>
                  <a:pt x="6311" y="18861"/>
                </a:lnTo>
                <a:lnTo>
                  <a:pt x="6692" y="19028"/>
                </a:lnTo>
                <a:lnTo>
                  <a:pt x="6954" y="19075"/>
                </a:lnTo>
                <a:lnTo>
                  <a:pt x="7216" y="19194"/>
                </a:lnTo>
                <a:lnTo>
                  <a:pt x="7788" y="19766"/>
                </a:lnTo>
                <a:lnTo>
                  <a:pt x="8359" y="20480"/>
                </a:lnTo>
                <a:lnTo>
                  <a:pt x="8955" y="21076"/>
                </a:lnTo>
                <a:lnTo>
                  <a:pt x="9264" y="21195"/>
                </a:lnTo>
                <a:lnTo>
                  <a:pt x="9622" y="21338"/>
                </a:lnTo>
                <a:lnTo>
                  <a:pt x="10050" y="21814"/>
                </a:lnTo>
                <a:lnTo>
                  <a:pt x="10193" y="22171"/>
                </a:lnTo>
                <a:lnTo>
                  <a:pt x="10360" y="22600"/>
                </a:lnTo>
                <a:lnTo>
                  <a:pt x="10455" y="23410"/>
                </a:lnTo>
                <a:lnTo>
                  <a:pt x="10312" y="23910"/>
                </a:lnTo>
                <a:lnTo>
                  <a:pt x="10122" y="24124"/>
                </a:lnTo>
                <a:lnTo>
                  <a:pt x="9884" y="24291"/>
                </a:lnTo>
                <a:lnTo>
                  <a:pt x="9241" y="24410"/>
                </a:lnTo>
                <a:lnTo>
                  <a:pt x="8550" y="24267"/>
                </a:lnTo>
                <a:lnTo>
                  <a:pt x="8169" y="23957"/>
                </a:lnTo>
                <a:lnTo>
                  <a:pt x="7978" y="23671"/>
                </a:lnTo>
                <a:lnTo>
                  <a:pt x="7955" y="23481"/>
                </a:lnTo>
                <a:lnTo>
                  <a:pt x="7788" y="22862"/>
                </a:lnTo>
                <a:lnTo>
                  <a:pt x="7502" y="22243"/>
                </a:lnTo>
                <a:lnTo>
                  <a:pt x="7431" y="21838"/>
                </a:lnTo>
                <a:lnTo>
                  <a:pt x="7455" y="21600"/>
                </a:lnTo>
                <a:lnTo>
                  <a:pt x="7502" y="21338"/>
                </a:lnTo>
                <a:lnTo>
                  <a:pt x="7478" y="20933"/>
                </a:lnTo>
                <a:lnTo>
                  <a:pt x="7335" y="20671"/>
                </a:lnTo>
                <a:lnTo>
                  <a:pt x="7097" y="20671"/>
                </a:lnTo>
                <a:lnTo>
                  <a:pt x="6954" y="20790"/>
                </a:lnTo>
                <a:lnTo>
                  <a:pt x="6835" y="20933"/>
                </a:lnTo>
                <a:lnTo>
                  <a:pt x="6835" y="21314"/>
                </a:lnTo>
                <a:lnTo>
                  <a:pt x="7002" y="21719"/>
                </a:lnTo>
                <a:lnTo>
                  <a:pt x="7121" y="22171"/>
                </a:lnTo>
                <a:lnTo>
                  <a:pt x="7121" y="22433"/>
                </a:lnTo>
                <a:lnTo>
                  <a:pt x="7050" y="22647"/>
                </a:lnTo>
                <a:lnTo>
                  <a:pt x="6692" y="22838"/>
                </a:lnTo>
                <a:lnTo>
                  <a:pt x="6216" y="22719"/>
                </a:lnTo>
                <a:lnTo>
                  <a:pt x="5835" y="22314"/>
                </a:lnTo>
                <a:lnTo>
                  <a:pt x="5740" y="22004"/>
                </a:lnTo>
                <a:lnTo>
                  <a:pt x="5740" y="21362"/>
                </a:lnTo>
                <a:lnTo>
                  <a:pt x="5883" y="20457"/>
                </a:lnTo>
                <a:lnTo>
                  <a:pt x="5835" y="19933"/>
                </a:lnTo>
                <a:lnTo>
                  <a:pt x="5716" y="19718"/>
                </a:lnTo>
                <a:lnTo>
                  <a:pt x="5335" y="19266"/>
                </a:lnTo>
                <a:lnTo>
                  <a:pt x="4883" y="18528"/>
                </a:lnTo>
                <a:lnTo>
                  <a:pt x="4859" y="18004"/>
                </a:lnTo>
                <a:lnTo>
                  <a:pt x="4978" y="17742"/>
                </a:lnTo>
                <a:lnTo>
                  <a:pt x="5383" y="17289"/>
                </a:lnTo>
                <a:lnTo>
                  <a:pt x="5835" y="16694"/>
                </a:lnTo>
                <a:lnTo>
                  <a:pt x="5811" y="16289"/>
                </a:lnTo>
                <a:lnTo>
                  <a:pt x="5645" y="16027"/>
                </a:lnTo>
                <a:lnTo>
                  <a:pt x="5478" y="15884"/>
                </a:lnTo>
                <a:lnTo>
                  <a:pt x="5168" y="15813"/>
                </a:lnTo>
                <a:lnTo>
                  <a:pt x="4883" y="15932"/>
                </a:lnTo>
                <a:lnTo>
                  <a:pt x="4740" y="16241"/>
                </a:lnTo>
                <a:lnTo>
                  <a:pt x="4740" y="16432"/>
                </a:lnTo>
                <a:lnTo>
                  <a:pt x="4740" y="16622"/>
                </a:lnTo>
                <a:lnTo>
                  <a:pt x="4573" y="16956"/>
                </a:lnTo>
                <a:lnTo>
                  <a:pt x="4311" y="17194"/>
                </a:lnTo>
                <a:lnTo>
                  <a:pt x="4049" y="17170"/>
                </a:lnTo>
                <a:lnTo>
                  <a:pt x="3954" y="17003"/>
                </a:lnTo>
                <a:lnTo>
                  <a:pt x="3811" y="16575"/>
                </a:lnTo>
                <a:lnTo>
                  <a:pt x="3763" y="15527"/>
                </a:lnTo>
                <a:lnTo>
                  <a:pt x="3835" y="15003"/>
                </a:lnTo>
                <a:lnTo>
                  <a:pt x="3882" y="14765"/>
                </a:lnTo>
                <a:lnTo>
                  <a:pt x="3835" y="14170"/>
                </a:lnTo>
                <a:lnTo>
                  <a:pt x="3644" y="13693"/>
                </a:lnTo>
                <a:lnTo>
                  <a:pt x="3430" y="13550"/>
                </a:lnTo>
                <a:lnTo>
                  <a:pt x="3239" y="13574"/>
                </a:lnTo>
                <a:lnTo>
                  <a:pt x="3120" y="13646"/>
                </a:lnTo>
                <a:lnTo>
                  <a:pt x="2930" y="13836"/>
                </a:lnTo>
                <a:lnTo>
                  <a:pt x="2692" y="14312"/>
                </a:lnTo>
                <a:lnTo>
                  <a:pt x="2620" y="15075"/>
                </a:lnTo>
                <a:lnTo>
                  <a:pt x="2644" y="15432"/>
                </a:lnTo>
                <a:lnTo>
                  <a:pt x="2811" y="16170"/>
                </a:lnTo>
                <a:lnTo>
                  <a:pt x="3073" y="16884"/>
                </a:lnTo>
                <a:lnTo>
                  <a:pt x="3358" y="17527"/>
                </a:lnTo>
                <a:lnTo>
                  <a:pt x="3573" y="18313"/>
                </a:lnTo>
                <a:lnTo>
                  <a:pt x="3573" y="18528"/>
                </a:lnTo>
                <a:lnTo>
                  <a:pt x="3382" y="18766"/>
                </a:lnTo>
                <a:lnTo>
                  <a:pt x="3049" y="18837"/>
                </a:lnTo>
                <a:lnTo>
                  <a:pt x="2620" y="18766"/>
                </a:lnTo>
                <a:lnTo>
                  <a:pt x="2382" y="18647"/>
                </a:lnTo>
                <a:lnTo>
                  <a:pt x="2025" y="18385"/>
                </a:lnTo>
                <a:lnTo>
                  <a:pt x="1620" y="18004"/>
                </a:lnTo>
                <a:lnTo>
                  <a:pt x="1310" y="17932"/>
                </a:lnTo>
                <a:lnTo>
                  <a:pt x="1144" y="18027"/>
                </a:lnTo>
                <a:lnTo>
                  <a:pt x="953" y="18147"/>
                </a:lnTo>
                <a:lnTo>
                  <a:pt x="763" y="18456"/>
                </a:lnTo>
                <a:lnTo>
                  <a:pt x="715" y="18813"/>
                </a:lnTo>
                <a:lnTo>
                  <a:pt x="858" y="19147"/>
                </a:lnTo>
                <a:lnTo>
                  <a:pt x="1001" y="19313"/>
                </a:lnTo>
                <a:lnTo>
                  <a:pt x="1144" y="19433"/>
                </a:lnTo>
                <a:lnTo>
                  <a:pt x="1596" y="19647"/>
                </a:lnTo>
                <a:lnTo>
                  <a:pt x="2430" y="19814"/>
                </a:lnTo>
                <a:lnTo>
                  <a:pt x="2906" y="19814"/>
                </a:lnTo>
                <a:lnTo>
                  <a:pt x="3263" y="19766"/>
                </a:lnTo>
                <a:lnTo>
                  <a:pt x="3692" y="19694"/>
                </a:lnTo>
                <a:lnTo>
                  <a:pt x="3906" y="19837"/>
                </a:lnTo>
                <a:lnTo>
                  <a:pt x="3978" y="20004"/>
                </a:lnTo>
                <a:lnTo>
                  <a:pt x="4144" y="20361"/>
                </a:lnTo>
                <a:lnTo>
                  <a:pt x="4597" y="20790"/>
                </a:lnTo>
                <a:lnTo>
                  <a:pt x="4763" y="21123"/>
                </a:lnTo>
                <a:lnTo>
                  <a:pt x="4859" y="21528"/>
                </a:lnTo>
                <a:lnTo>
                  <a:pt x="4835" y="22314"/>
                </a:lnTo>
                <a:lnTo>
                  <a:pt x="4883" y="22576"/>
                </a:lnTo>
                <a:lnTo>
                  <a:pt x="4883" y="22695"/>
                </a:lnTo>
                <a:lnTo>
                  <a:pt x="4763" y="22862"/>
                </a:lnTo>
                <a:lnTo>
                  <a:pt x="4216" y="22957"/>
                </a:lnTo>
                <a:lnTo>
                  <a:pt x="3573" y="22886"/>
                </a:lnTo>
                <a:lnTo>
                  <a:pt x="3239" y="22862"/>
                </a:lnTo>
                <a:lnTo>
                  <a:pt x="2763" y="23005"/>
                </a:lnTo>
                <a:lnTo>
                  <a:pt x="2501" y="23314"/>
                </a:lnTo>
                <a:lnTo>
                  <a:pt x="2406" y="23671"/>
                </a:lnTo>
                <a:lnTo>
                  <a:pt x="2453" y="23814"/>
                </a:lnTo>
                <a:lnTo>
                  <a:pt x="2549" y="23933"/>
                </a:lnTo>
                <a:lnTo>
                  <a:pt x="2858" y="24172"/>
                </a:lnTo>
                <a:lnTo>
                  <a:pt x="3311" y="24291"/>
                </a:lnTo>
                <a:lnTo>
                  <a:pt x="3835" y="24291"/>
                </a:lnTo>
                <a:lnTo>
                  <a:pt x="4097" y="24195"/>
                </a:lnTo>
                <a:lnTo>
                  <a:pt x="4454" y="24076"/>
                </a:lnTo>
                <a:lnTo>
                  <a:pt x="5097" y="23981"/>
                </a:lnTo>
                <a:lnTo>
                  <a:pt x="5907" y="24053"/>
                </a:lnTo>
                <a:lnTo>
                  <a:pt x="7050" y="24648"/>
                </a:lnTo>
                <a:lnTo>
                  <a:pt x="7502" y="24934"/>
                </a:lnTo>
                <a:lnTo>
                  <a:pt x="7716" y="25053"/>
                </a:lnTo>
                <a:lnTo>
                  <a:pt x="8145" y="25624"/>
                </a:lnTo>
                <a:lnTo>
                  <a:pt x="8526" y="26363"/>
                </a:lnTo>
                <a:lnTo>
                  <a:pt x="8764" y="27029"/>
                </a:lnTo>
                <a:lnTo>
                  <a:pt x="8764" y="27220"/>
                </a:lnTo>
                <a:lnTo>
                  <a:pt x="8788" y="27267"/>
                </a:lnTo>
                <a:lnTo>
                  <a:pt x="9050" y="27267"/>
                </a:lnTo>
                <a:lnTo>
                  <a:pt x="9836" y="27101"/>
                </a:lnTo>
                <a:lnTo>
                  <a:pt x="11813" y="26458"/>
                </a:lnTo>
                <a:lnTo>
                  <a:pt x="12265" y="26291"/>
                </a:lnTo>
                <a:lnTo>
                  <a:pt x="12194" y="26124"/>
                </a:lnTo>
                <a:lnTo>
                  <a:pt x="12098" y="25315"/>
                </a:lnTo>
                <a:lnTo>
                  <a:pt x="12313" y="24696"/>
                </a:lnTo>
                <a:lnTo>
                  <a:pt x="12551" y="24434"/>
                </a:lnTo>
                <a:lnTo>
                  <a:pt x="13265" y="23767"/>
                </a:lnTo>
                <a:lnTo>
                  <a:pt x="15051" y="21766"/>
                </a:lnTo>
                <a:lnTo>
                  <a:pt x="15599" y="21100"/>
                </a:lnTo>
                <a:lnTo>
                  <a:pt x="15861" y="20838"/>
                </a:lnTo>
                <a:lnTo>
                  <a:pt x="16718" y="20361"/>
                </a:lnTo>
                <a:lnTo>
                  <a:pt x="17695" y="19885"/>
                </a:lnTo>
                <a:lnTo>
                  <a:pt x="18504" y="19385"/>
                </a:lnTo>
                <a:lnTo>
                  <a:pt x="18743" y="19099"/>
                </a:lnTo>
                <a:lnTo>
                  <a:pt x="18909" y="18813"/>
                </a:lnTo>
                <a:lnTo>
                  <a:pt x="19005" y="18337"/>
                </a:lnTo>
                <a:lnTo>
                  <a:pt x="18885" y="17956"/>
                </a:lnTo>
                <a:lnTo>
                  <a:pt x="18647" y="17742"/>
                </a:lnTo>
                <a:lnTo>
                  <a:pt x="18481" y="17694"/>
                </a:lnTo>
                <a:lnTo>
                  <a:pt x="18266" y="17718"/>
                </a:lnTo>
                <a:lnTo>
                  <a:pt x="17766" y="18099"/>
                </a:lnTo>
                <a:lnTo>
                  <a:pt x="17004" y="18980"/>
                </a:lnTo>
                <a:lnTo>
                  <a:pt x="16504" y="19385"/>
                </a:lnTo>
                <a:lnTo>
                  <a:pt x="16409" y="19433"/>
                </a:lnTo>
                <a:lnTo>
                  <a:pt x="16242" y="19409"/>
                </a:lnTo>
                <a:lnTo>
                  <a:pt x="16123" y="19099"/>
                </a:lnTo>
                <a:lnTo>
                  <a:pt x="16194" y="17980"/>
                </a:lnTo>
                <a:lnTo>
                  <a:pt x="16314" y="17242"/>
                </a:lnTo>
                <a:lnTo>
                  <a:pt x="16385" y="17075"/>
                </a:lnTo>
                <a:lnTo>
                  <a:pt x="16790" y="16765"/>
                </a:lnTo>
                <a:lnTo>
                  <a:pt x="17838" y="16337"/>
                </a:lnTo>
                <a:lnTo>
                  <a:pt x="20576" y="15622"/>
                </a:lnTo>
                <a:lnTo>
                  <a:pt x="21553" y="15360"/>
                </a:lnTo>
                <a:lnTo>
                  <a:pt x="21791" y="15241"/>
                </a:lnTo>
                <a:lnTo>
                  <a:pt x="22148" y="14860"/>
                </a:lnTo>
                <a:lnTo>
                  <a:pt x="22267" y="14479"/>
                </a:lnTo>
                <a:lnTo>
                  <a:pt x="22124" y="14217"/>
                </a:lnTo>
                <a:lnTo>
                  <a:pt x="21910" y="14217"/>
                </a:lnTo>
                <a:lnTo>
                  <a:pt x="21457" y="14336"/>
                </a:lnTo>
                <a:lnTo>
                  <a:pt x="21005" y="14646"/>
                </a:lnTo>
                <a:lnTo>
                  <a:pt x="20695" y="14670"/>
                </a:lnTo>
                <a:lnTo>
                  <a:pt x="20529" y="14527"/>
                </a:lnTo>
                <a:lnTo>
                  <a:pt x="20457" y="14432"/>
                </a:lnTo>
                <a:lnTo>
                  <a:pt x="20505" y="14193"/>
                </a:lnTo>
                <a:lnTo>
                  <a:pt x="20862" y="13812"/>
                </a:lnTo>
                <a:lnTo>
                  <a:pt x="21529" y="13146"/>
                </a:lnTo>
                <a:lnTo>
                  <a:pt x="21886" y="12550"/>
                </a:lnTo>
                <a:lnTo>
                  <a:pt x="21934" y="12145"/>
                </a:lnTo>
                <a:lnTo>
                  <a:pt x="21862" y="11931"/>
                </a:lnTo>
                <a:lnTo>
                  <a:pt x="21696" y="11550"/>
                </a:lnTo>
                <a:lnTo>
                  <a:pt x="21243" y="11121"/>
                </a:lnTo>
                <a:lnTo>
                  <a:pt x="20838" y="10978"/>
                </a:lnTo>
                <a:lnTo>
                  <a:pt x="20672" y="11193"/>
                </a:lnTo>
                <a:lnTo>
                  <a:pt x="20719" y="11431"/>
                </a:lnTo>
                <a:lnTo>
                  <a:pt x="20814" y="11669"/>
                </a:lnTo>
                <a:lnTo>
                  <a:pt x="20814" y="12098"/>
                </a:lnTo>
                <a:lnTo>
                  <a:pt x="20648" y="12455"/>
                </a:lnTo>
                <a:lnTo>
                  <a:pt x="20410" y="12717"/>
                </a:lnTo>
                <a:lnTo>
                  <a:pt x="20243" y="12812"/>
                </a:lnTo>
                <a:lnTo>
                  <a:pt x="20171" y="12836"/>
                </a:lnTo>
                <a:lnTo>
                  <a:pt x="20076" y="12788"/>
                </a:lnTo>
                <a:lnTo>
                  <a:pt x="19981" y="12550"/>
                </a:lnTo>
                <a:lnTo>
                  <a:pt x="19910" y="12098"/>
                </a:lnTo>
                <a:lnTo>
                  <a:pt x="19790" y="11883"/>
                </a:lnTo>
                <a:lnTo>
                  <a:pt x="19600" y="11883"/>
                </a:lnTo>
                <a:lnTo>
                  <a:pt x="19481" y="11931"/>
                </a:lnTo>
                <a:lnTo>
                  <a:pt x="19290" y="12050"/>
                </a:lnTo>
                <a:lnTo>
                  <a:pt x="19267" y="12336"/>
                </a:lnTo>
                <a:lnTo>
                  <a:pt x="19457" y="12693"/>
                </a:lnTo>
                <a:lnTo>
                  <a:pt x="19624" y="13146"/>
                </a:lnTo>
                <a:lnTo>
                  <a:pt x="19600" y="13408"/>
                </a:lnTo>
                <a:lnTo>
                  <a:pt x="19528" y="13693"/>
                </a:lnTo>
                <a:lnTo>
                  <a:pt x="19290" y="14146"/>
                </a:lnTo>
                <a:lnTo>
                  <a:pt x="18719" y="14670"/>
                </a:lnTo>
                <a:lnTo>
                  <a:pt x="18219" y="14955"/>
                </a:lnTo>
                <a:lnTo>
                  <a:pt x="17576" y="15360"/>
                </a:lnTo>
                <a:lnTo>
                  <a:pt x="16433" y="16099"/>
                </a:lnTo>
                <a:lnTo>
                  <a:pt x="16052" y="16170"/>
                </a:lnTo>
                <a:lnTo>
                  <a:pt x="15932" y="16051"/>
                </a:lnTo>
                <a:lnTo>
                  <a:pt x="15909" y="15908"/>
                </a:lnTo>
                <a:lnTo>
                  <a:pt x="15956" y="15598"/>
                </a:lnTo>
                <a:lnTo>
                  <a:pt x="16099" y="15075"/>
                </a:lnTo>
                <a:lnTo>
                  <a:pt x="16552" y="14360"/>
                </a:lnTo>
                <a:lnTo>
                  <a:pt x="17052" y="13765"/>
                </a:lnTo>
                <a:lnTo>
                  <a:pt x="18481" y="12098"/>
                </a:lnTo>
                <a:lnTo>
                  <a:pt x="19719" y="10621"/>
                </a:lnTo>
                <a:lnTo>
                  <a:pt x="20148" y="9954"/>
                </a:lnTo>
                <a:lnTo>
                  <a:pt x="20886" y="8716"/>
                </a:lnTo>
                <a:lnTo>
                  <a:pt x="21338" y="8287"/>
                </a:lnTo>
                <a:lnTo>
                  <a:pt x="21672" y="8121"/>
                </a:lnTo>
                <a:lnTo>
                  <a:pt x="21862" y="8097"/>
                </a:lnTo>
                <a:lnTo>
                  <a:pt x="22220" y="8097"/>
                </a:lnTo>
                <a:lnTo>
                  <a:pt x="22720" y="8216"/>
                </a:lnTo>
                <a:lnTo>
                  <a:pt x="23077" y="8335"/>
                </a:lnTo>
                <a:lnTo>
                  <a:pt x="23363" y="8311"/>
                </a:lnTo>
                <a:lnTo>
                  <a:pt x="23505" y="8168"/>
                </a:lnTo>
                <a:lnTo>
                  <a:pt x="23625" y="7954"/>
                </a:lnTo>
                <a:lnTo>
                  <a:pt x="23648" y="7454"/>
                </a:lnTo>
                <a:lnTo>
                  <a:pt x="23458" y="7001"/>
                </a:lnTo>
                <a:lnTo>
                  <a:pt x="23291" y="6859"/>
                </a:lnTo>
                <a:lnTo>
                  <a:pt x="23148" y="6906"/>
                </a:lnTo>
                <a:lnTo>
                  <a:pt x="23077" y="6978"/>
                </a:lnTo>
                <a:lnTo>
                  <a:pt x="22839" y="7335"/>
                </a:lnTo>
                <a:lnTo>
                  <a:pt x="22505" y="7525"/>
                </a:lnTo>
                <a:lnTo>
                  <a:pt x="22291" y="7406"/>
                </a:lnTo>
                <a:lnTo>
                  <a:pt x="22196" y="7240"/>
                </a:lnTo>
                <a:lnTo>
                  <a:pt x="22124" y="7073"/>
                </a:lnTo>
                <a:lnTo>
                  <a:pt x="22148" y="6668"/>
                </a:lnTo>
                <a:lnTo>
                  <a:pt x="22362" y="5954"/>
                </a:lnTo>
                <a:lnTo>
                  <a:pt x="22982" y="4953"/>
                </a:lnTo>
                <a:lnTo>
                  <a:pt x="23791" y="4072"/>
                </a:lnTo>
                <a:lnTo>
                  <a:pt x="24172" y="3787"/>
                </a:lnTo>
                <a:lnTo>
                  <a:pt x="24863" y="3334"/>
                </a:lnTo>
                <a:lnTo>
                  <a:pt x="25387" y="2810"/>
                </a:lnTo>
                <a:lnTo>
                  <a:pt x="25434" y="2524"/>
                </a:lnTo>
                <a:lnTo>
                  <a:pt x="25315" y="2405"/>
                </a:lnTo>
                <a:lnTo>
                  <a:pt x="25173" y="2310"/>
                </a:lnTo>
                <a:lnTo>
                  <a:pt x="24815" y="2310"/>
                </a:lnTo>
                <a:lnTo>
                  <a:pt x="24244" y="2620"/>
                </a:lnTo>
                <a:lnTo>
                  <a:pt x="23863" y="2929"/>
                </a:lnTo>
                <a:lnTo>
                  <a:pt x="23791" y="3001"/>
                </a:lnTo>
                <a:lnTo>
                  <a:pt x="23625" y="2977"/>
                </a:lnTo>
                <a:lnTo>
                  <a:pt x="23410" y="2739"/>
                </a:lnTo>
                <a:lnTo>
                  <a:pt x="23124" y="1786"/>
                </a:lnTo>
                <a:lnTo>
                  <a:pt x="22934" y="1167"/>
                </a:lnTo>
                <a:lnTo>
                  <a:pt x="22720" y="667"/>
                </a:lnTo>
                <a:lnTo>
                  <a:pt x="22243" y="95"/>
                </a:lnTo>
                <a:lnTo>
                  <a:pt x="2191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"/>
          <p:cNvSpPr txBox="1"/>
          <p:nvPr>
            <p:ph type="title"/>
          </p:nvPr>
        </p:nvSpPr>
        <p:spPr>
          <a:xfrm>
            <a:off x="1080000" y="766663"/>
            <a:ext cx="40728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Purpose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7" name="Google Shape;577;p7"/>
          <p:cNvSpPr/>
          <p:nvPr/>
        </p:nvSpPr>
        <p:spPr>
          <a:xfrm>
            <a:off x="6127027" y="0"/>
            <a:ext cx="3194016" cy="5528158"/>
          </a:xfrm>
          <a:custGeom>
            <a:rect b="b" l="l" r="r" t="t"/>
            <a:pathLst>
              <a:path extrusionOk="0" h="43486" w="25125">
                <a:moveTo>
                  <a:pt x="12789" y="0"/>
                </a:moveTo>
                <a:lnTo>
                  <a:pt x="12861" y="167"/>
                </a:lnTo>
                <a:lnTo>
                  <a:pt x="13051" y="667"/>
                </a:lnTo>
                <a:lnTo>
                  <a:pt x="13242" y="2215"/>
                </a:lnTo>
                <a:lnTo>
                  <a:pt x="13242" y="4644"/>
                </a:lnTo>
                <a:lnTo>
                  <a:pt x="13218" y="5120"/>
                </a:lnTo>
                <a:lnTo>
                  <a:pt x="13003" y="6049"/>
                </a:lnTo>
                <a:lnTo>
                  <a:pt x="12194" y="11693"/>
                </a:lnTo>
                <a:lnTo>
                  <a:pt x="12051" y="15241"/>
                </a:lnTo>
                <a:lnTo>
                  <a:pt x="12170" y="17694"/>
                </a:lnTo>
                <a:lnTo>
                  <a:pt x="12313" y="18909"/>
                </a:lnTo>
                <a:lnTo>
                  <a:pt x="12480" y="20409"/>
                </a:lnTo>
                <a:lnTo>
                  <a:pt x="12551" y="23338"/>
                </a:lnTo>
                <a:lnTo>
                  <a:pt x="12337" y="26196"/>
                </a:lnTo>
                <a:lnTo>
                  <a:pt x="11956" y="28816"/>
                </a:lnTo>
                <a:lnTo>
                  <a:pt x="11217" y="32173"/>
                </a:lnTo>
                <a:lnTo>
                  <a:pt x="10408" y="34888"/>
                </a:lnTo>
                <a:lnTo>
                  <a:pt x="10289" y="35150"/>
                </a:lnTo>
                <a:lnTo>
                  <a:pt x="10384" y="32673"/>
                </a:lnTo>
                <a:lnTo>
                  <a:pt x="10384" y="32150"/>
                </a:lnTo>
                <a:lnTo>
                  <a:pt x="10146" y="30673"/>
                </a:lnTo>
                <a:lnTo>
                  <a:pt x="9431" y="27815"/>
                </a:lnTo>
                <a:lnTo>
                  <a:pt x="8074" y="23529"/>
                </a:lnTo>
                <a:lnTo>
                  <a:pt x="6740" y="19980"/>
                </a:lnTo>
                <a:lnTo>
                  <a:pt x="6288" y="19004"/>
                </a:lnTo>
                <a:lnTo>
                  <a:pt x="6097" y="18599"/>
                </a:lnTo>
                <a:lnTo>
                  <a:pt x="5907" y="17504"/>
                </a:lnTo>
                <a:lnTo>
                  <a:pt x="5883" y="15503"/>
                </a:lnTo>
                <a:lnTo>
                  <a:pt x="6407" y="11550"/>
                </a:lnTo>
                <a:lnTo>
                  <a:pt x="6597" y="10788"/>
                </a:lnTo>
                <a:lnTo>
                  <a:pt x="6478" y="10955"/>
                </a:lnTo>
                <a:lnTo>
                  <a:pt x="5526" y="12717"/>
                </a:lnTo>
                <a:lnTo>
                  <a:pt x="4573" y="14932"/>
                </a:lnTo>
                <a:lnTo>
                  <a:pt x="3954" y="16718"/>
                </a:lnTo>
                <a:lnTo>
                  <a:pt x="3430" y="18671"/>
                </a:lnTo>
                <a:lnTo>
                  <a:pt x="3097" y="20766"/>
                </a:lnTo>
                <a:lnTo>
                  <a:pt x="3025" y="21838"/>
                </a:lnTo>
                <a:lnTo>
                  <a:pt x="3025" y="22933"/>
                </a:lnTo>
                <a:lnTo>
                  <a:pt x="3239" y="25220"/>
                </a:lnTo>
                <a:lnTo>
                  <a:pt x="3692" y="27553"/>
                </a:lnTo>
                <a:lnTo>
                  <a:pt x="4264" y="29792"/>
                </a:lnTo>
                <a:lnTo>
                  <a:pt x="5859" y="34555"/>
                </a:lnTo>
                <a:lnTo>
                  <a:pt x="6288" y="35555"/>
                </a:lnTo>
                <a:lnTo>
                  <a:pt x="6073" y="35698"/>
                </a:lnTo>
                <a:lnTo>
                  <a:pt x="5716" y="35745"/>
                </a:lnTo>
                <a:lnTo>
                  <a:pt x="5383" y="35507"/>
                </a:lnTo>
                <a:lnTo>
                  <a:pt x="5073" y="35031"/>
                </a:lnTo>
                <a:lnTo>
                  <a:pt x="4240" y="33150"/>
                </a:lnTo>
                <a:lnTo>
                  <a:pt x="3311" y="31173"/>
                </a:lnTo>
                <a:lnTo>
                  <a:pt x="3049" y="30697"/>
                </a:lnTo>
                <a:lnTo>
                  <a:pt x="2477" y="29887"/>
                </a:lnTo>
                <a:lnTo>
                  <a:pt x="1644" y="29006"/>
                </a:lnTo>
                <a:lnTo>
                  <a:pt x="239" y="28149"/>
                </a:lnTo>
                <a:lnTo>
                  <a:pt x="1" y="28077"/>
                </a:lnTo>
                <a:lnTo>
                  <a:pt x="1" y="28077"/>
                </a:lnTo>
                <a:lnTo>
                  <a:pt x="72" y="28292"/>
                </a:lnTo>
                <a:lnTo>
                  <a:pt x="763" y="31602"/>
                </a:lnTo>
                <a:lnTo>
                  <a:pt x="1287" y="35126"/>
                </a:lnTo>
                <a:lnTo>
                  <a:pt x="1453" y="36079"/>
                </a:lnTo>
                <a:lnTo>
                  <a:pt x="2025" y="37746"/>
                </a:lnTo>
                <a:lnTo>
                  <a:pt x="2787" y="39080"/>
                </a:lnTo>
                <a:lnTo>
                  <a:pt x="3644" y="40127"/>
                </a:lnTo>
                <a:lnTo>
                  <a:pt x="4930" y="41247"/>
                </a:lnTo>
                <a:lnTo>
                  <a:pt x="6169" y="41937"/>
                </a:lnTo>
                <a:lnTo>
                  <a:pt x="6312" y="41985"/>
                </a:lnTo>
                <a:lnTo>
                  <a:pt x="6955" y="42199"/>
                </a:lnTo>
                <a:lnTo>
                  <a:pt x="7598" y="42390"/>
                </a:lnTo>
                <a:lnTo>
                  <a:pt x="7740" y="42461"/>
                </a:lnTo>
                <a:lnTo>
                  <a:pt x="9360" y="42985"/>
                </a:lnTo>
                <a:lnTo>
                  <a:pt x="11598" y="43366"/>
                </a:lnTo>
                <a:lnTo>
                  <a:pt x="13504" y="43485"/>
                </a:lnTo>
                <a:lnTo>
                  <a:pt x="15718" y="43414"/>
                </a:lnTo>
                <a:lnTo>
                  <a:pt x="18219" y="43033"/>
                </a:lnTo>
                <a:lnTo>
                  <a:pt x="19600" y="42723"/>
                </a:lnTo>
                <a:lnTo>
                  <a:pt x="19695" y="42699"/>
                </a:lnTo>
                <a:lnTo>
                  <a:pt x="20672" y="42247"/>
                </a:lnTo>
                <a:lnTo>
                  <a:pt x="21720" y="41485"/>
                </a:lnTo>
                <a:lnTo>
                  <a:pt x="22410" y="40747"/>
                </a:lnTo>
                <a:lnTo>
                  <a:pt x="23053" y="39770"/>
                </a:lnTo>
                <a:lnTo>
                  <a:pt x="23577" y="38579"/>
                </a:lnTo>
                <a:lnTo>
                  <a:pt x="23768" y="37865"/>
                </a:lnTo>
                <a:lnTo>
                  <a:pt x="24363" y="35245"/>
                </a:lnTo>
                <a:lnTo>
                  <a:pt x="25054" y="32816"/>
                </a:lnTo>
                <a:lnTo>
                  <a:pt x="25125" y="32650"/>
                </a:lnTo>
                <a:lnTo>
                  <a:pt x="25125" y="32650"/>
                </a:lnTo>
                <a:lnTo>
                  <a:pt x="24934" y="32673"/>
                </a:lnTo>
                <a:lnTo>
                  <a:pt x="23839" y="33245"/>
                </a:lnTo>
                <a:lnTo>
                  <a:pt x="22934" y="34102"/>
                </a:lnTo>
                <a:lnTo>
                  <a:pt x="22482" y="34769"/>
                </a:lnTo>
                <a:lnTo>
                  <a:pt x="21839" y="35888"/>
                </a:lnTo>
                <a:lnTo>
                  <a:pt x="21100" y="37293"/>
                </a:lnTo>
                <a:lnTo>
                  <a:pt x="20672" y="37913"/>
                </a:lnTo>
                <a:lnTo>
                  <a:pt x="20481" y="38032"/>
                </a:lnTo>
                <a:lnTo>
                  <a:pt x="20481" y="38032"/>
                </a:lnTo>
                <a:lnTo>
                  <a:pt x="20719" y="37389"/>
                </a:lnTo>
                <a:lnTo>
                  <a:pt x="21100" y="35984"/>
                </a:lnTo>
                <a:lnTo>
                  <a:pt x="21219" y="35222"/>
                </a:lnTo>
                <a:lnTo>
                  <a:pt x="21886" y="33578"/>
                </a:lnTo>
                <a:lnTo>
                  <a:pt x="22767" y="30673"/>
                </a:lnTo>
                <a:lnTo>
                  <a:pt x="23148" y="28720"/>
                </a:lnTo>
                <a:lnTo>
                  <a:pt x="23196" y="27791"/>
                </a:lnTo>
                <a:lnTo>
                  <a:pt x="23220" y="26982"/>
                </a:lnTo>
                <a:lnTo>
                  <a:pt x="23077" y="25386"/>
                </a:lnTo>
                <a:lnTo>
                  <a:pt x="22648" y="23172"/>
                </a:lnTo>
                <a:lnTo>
                  <a:pt x="21434" y="19814"/>
                </a:lnTo>
                <a:lnTo>
                  <a:pt x="21148" y="19290"/>
                </a:lnTo>
                <a:lnTo>
                  <a:pt x="21148" y="19290"/>
                </a:lnTo>
                <a:lnTo>
                  <a:pt x="21243" y="19885"/>
                </a:lnTo>
                <a:lnTo>
                  <a:pt x="21410" y="22886"/>
                </a:lnTo>
                <a:lnTo>
                  <a:pt x="21291" y="24362"/>
                </a:lnTo>
                <a:lnTo>
                  <a:pt x="21077" y="25172"/>
                </a:lnTo>
                <a:lnTo>
                  <a:pt x="20934" y="25482"/>
                </a:lnTo>
                <a:lnTo>
                  <a:pt x="20553" y="26101"/>
                </a:lnTo>
                <a:lnTo>
                  <a:pt x="19505" y="28363"/>
                </a:lnTo>
                <a:lnTo>
                  <a:pt x="18362" y="31149"/>
                </a:lnTo>
                <a:lnTo>
                  <a:pt x="17409" y="33817"/>
                </a:lnTo>
                <a:lnTo>
                  <a:pt x="17171" y="34841"/>
                </a:lnTo>
                <a:lnTo>
                  <a:pt x="17385" y="32030"/>
                </a:lnTo>
                <a:lnTo>
                  <a:pt x="17933" y="26863"/>
                </a:lnTo>
                <a:lnTo>
                  <a:pt x="18433" y="23600"/>
                </a:lnTo>
                <a:lnTo>
                  <a:pt x="18719" y="22195"/>
                </a:lnTo>
                <a:lnTo>
                  <a:pt x="18957" y="21123"/>
                </a:lnTo>
                <a:lnTo>
                  <a:pt x="19195" y="19123"/>
                </a:lnTo>
                <a:lnTo>
                  <a:pt x="19195" y="17266"/>
                </a:lnTo>
                <a:lnTo>
                  <a:pt x="19052" y="15527"/>
                </a:lnTo>
                <a:lnTo>
                  <a:pt x="18600" y="13122"/>
                </a:lnTo>
                <a:lnTo>
                  <a:pt x="17790" y="10217"/>
                </a:lnTo>
                <a:lnTo>
                  <a:pt x="17433" y="8835"/>
                </a:lnTo>
                <a:lnTo>
                  <a:pt x="17266" y="8145"/>
                </a:lnTo>
                <a:lnTo>
                  <a:pt x="16671" y="6597"/>
                </a:lnTo>
                <a:lnTo>
                  <a:pt x="15456" y="4191"/>
                </a:lnTo>
                <a:lnTo>
                  <a:pt x="13789" y="1405"/>
                </a:lnTo>
                <a:lnTo>
                  <a:pt x="12980" y="214"/>
                </a:lnTo>
                <a:lnTo>
                  <a:pt x="1278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7"/>
          <p:cNvSpPr txBox="1"/>
          <p:nvPr>
            <p:ph idx="1" type="subTitle"/>
          </p:nvPr>
        </p:nvSpPr>
        <p:spPr>
          <a:xfrm>
            <a:off x="1080000" y="1718250"/>
            <a:ext cx="4905000" cy="16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900">
                <a:latin typeface="Arial"/>
                <a:ea typeface="Arial"/>
                <a:cs typeface="Arial"/>
                <a:sym typeface="Arial"/>
              </a:rPr>
              <a:t>我們想要強調這樣的發展模式中</a:t>
            </a:r>
            <a:r>
              <a:rPr b="1" lang="en-GB" sz="1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人與環境的關係</a:t>
            </a:r>
            <a:r>
              <a:rPr lang="en-GB" sz="1900">
                <a:latin typeface="Arial"/>
                <a:ea typeface="Arial"/>
                <a:cs typeface="Arial"/>
                <a:sym typeface="Arial"/>
              </a:rPr>
              <a:t>，其中必要的認識是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GB" sz="1900">
                <a:latin typeface="Arial"/>
                <a:ea typeface="Arial"/>
                <a:cs typeface="Arial"/>
                <a:sym typeface="Arial"/>
              </a:rPr>
              <a:t>1⃣️認識到由人類活動引起全球變遷的一系列</a:t>
            </a:r>
            <a:r>
              <a:rPr b="1" lang="en-GB" sz="1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事實和證據</a:t>
            </a:r>
            <a:r>
              <a:rPr lang="en-GB" sz="1900">
                <a:latin typeface="Arial"/>
                <a:ea typeface="Arial"/>
                <a:cs typeface="Arial"/>
                <a:sym typeface="Arial"/>
              </a:rPr>
              <a:t>；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GB" sz="1900">
                <a:latin typeface="Arial"/>
                <a:ea typeface="Arial"/>
                <a:cs typeface="Arial"/>
                <a:sym typeface="Arial"/>
              </a:rPr>
              <a:t>2⃣️認識到我們每個人在這場全球性挑戰中的</a:t>
            </a:r>
            <a:r>
              <a:rPr b="1" lang="en-GB" sz="1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責任並採取基於準則和共識的行動；</a:t>
            </a:r>
            <a:endParaRPr b="1" sz="19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GB" sz="1900">
                <a:latin typeface="Arial"/>
                <a:ea typeface="Arial"/>
                <a:cs typeface="Arial"/>
                <a:sym typeface="Arial"/>
              </a:rPr>
              <a:t>3⃣️以人類與環境的</a:t>
            </a:r>
            <a:r>
              <a:rPr b="1" lang="en-GB" sz="1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共生共榮</a:t>
            </a:r>
            <a:r>
              <a:rPr lang="en-GB" sz="1900">
                <a:latin typeface="Arial"/>
                <a:ea typeface="Arial"/>
                <a:cs typeface="Arial"/>
                <a:sym typeface="Arial"/>
              </a:rPr>
              <a:t>為目標不斷努力。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8"/>
          <p:cNvSpPr txBox="1"/>
          <p:nvPr>
            <p:ph type="title"/>
          </p:nvPr>
        </p:nvSpPr>
        <p:spPr>
          <a:xfrm>
            <a:off x="3007200" y="1087350"/>
            <a:ext cx="3129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GB" sz="3400">
                <a:latin typeface="Oswald"/>
                <a:ea typeface="Oswald"/>
                <a:cs typeface="Oswald"/>
                <a:sym typeface="Oswald"/>
              </a:rPr>
              <a:t>Settings</a:t>
            </a:r>
            <a:endParaRPr b="1" sz="3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4" name="Google Shape;584;p8"/>
          <p:cNvSpPr/>
          <p:nvPr/>
        </p:nvSpPr>
        <p:spPr>
          <a:xfrm rot="-3754672">
            <a:off x="7392326" y="-696079"/>
            <a:ext cx="2723756" cy="2661744"/>
          </a:xfrm>
          <a:custGeom>
            <a:rect b="b" l="l" r="r" t="t"/>
            <a:pathLst>
              <a:path extrusionOk="0" h="13313" w="13623">
                <a:moveTo>
                  <a:pt x="5001" y="0"/>
                </a:moveTo>
                <a:lnTo>
                  <a:pt x="4715" y="48"/>
                </a:lnTo>
                <a:lnTo>
                  <a:pt x="4501" y="95"/>
                </a:lnTo>
                <a:lnTo>
                  <a:pt x="4192" y="286"/>
                </a:lnTo>
                <a:lnTo>
                  <a:pt x="3858" y="715"/>
                </a:lnTo>
                <a:lnTo>
                  <a:pt x="3644" y="1096"/>
                </a:lnTo>
                <a:lnTo>
                  <a:pt x="3287" y="2644"/>
                </a:lnTo>
                <a:lnTo>
                  <a:pt x="2334" y="7287"/>
                </a:lnTo>
                <a:lnTo>
                  <a:pt x="2048" y="9193"/>
                </a:lnTo>
                <a:lnTo>
                  <a:pt x="1977" y="9169"/>
                </a:lnTo>
                <a:lnTo>
                  <a:pt x="1882" y="9145"/>
                </a:lnTo>
                <a:lnTo>
                  <a:pt x="2167" y="7240"/>
                </a:lnTo>
                <a:lnTo>
                  <a:pt x="3120" y="2572"/>
                </a:lnTo>
                <a:lnTo>
                  <a:pt x="3477" y="1024"/>
                </a:lnTo>
                <a:lnTo>
                  <a:pt x="3358" y="810"/>
                </a:lnTo>
                <a:lnTo>
                  <a:pt x="3048" y="453"/>
                </a:lnTo>
                <a:lnTo>
                  <a:pt x="2858" y="381"/>
                </a:lnTo>
                <a:lnTo>
                  <a:pt x="2501" y="310"/>
                </a:lnTo>
                <a:lnTo>
                  <a:pt x="1953" y="429"/>
                </a:lnTo>
                <a:lnTo>
                  <a:pt x="1572" y="810"/>
                </a:lnTo>
                <a:lnTo>
                  <a:pt x="1310" y="1358"/>
                </a:lnTo>
                <a:lnTo>
                  <a:pt x="1215" y="1667"/>
                </a:lnTo>
                <a:lnTo>
                  <a:pt x="1096" y="2167"/>
                </a:lnTo>
                <a:lnTo>
                  <a:pt x="953" y="4025"/>
                </a:lnTo>
                <a:lnTo>
                  <a:pt x="905" y="6311"/>
                </a:lnTo>
                <a:lnTo>
                  <a:pt x="1000" y="8407"/>
                </a:lnTo>
                <a:lnTo>
                  <a:pt x="1143" y="9097"/>
                </a:lnTo>
                <a:lnTo>
                  <a:pt x="1119" y="9097"/>
                </a:lnTo>
                <a:lnTo>
                  <a:pt x="715" y="9193"/>
                </a:lnTo>
                <a:lnTo>
                  <a:pt x="310" y="9335"/>
                </a:lnTo>
                <a:lnTo>
                  <a:pt x="119" y="9455"/>
                </a:lnTo>
                <a:lnTo>
                  <a:pt x="0" y="9836"/>
                </a:lnTo>
                <a:lnTo>
                  <a:pt x="119" y="10026"/>
                </a:lnTo>
                <a:lnTo>
                  <a:pt x="2929" y="13170"/>
                </a:lnTo>
                <a:lnTo>
                  <a:pt x="3096" y="13312"/>
                </a:lnTo>
                <a:lnTo>
                  <a:pt x="3501" y="13265"/>
                </a:lnTo>
                <a:lnTo>
                  <a:pt x="3620" y="13098"/>
                </a:lnTo>
                <a:lnTo>
                  <a:pt x="3858" y="12669"/>
                </a:lnTo>
                <a:lnTo>
                  <a:pt x="4025" y="12193"/>
                </a:lnTo>
                <a:lnTo>
                  <a:pt x="4763" y="12407"/>
                </a:lnTo>
                <a:lnTo>
                  <a:pt x="6787" y="12717"/>
                </a:lnTo>
                <a:lnTo>
                  <a:pt x="9002" y="12908"/>
                </a:lnTo>
                <a:lnTo>
                  <a:pt x="10812" y="12955"/>
                </a:lnTo>
                <a:lnTo>
                  <a:pt x="11288" y="12908"/>
                </a:lnTo>
                <a:lnTo>
                  <a:pt x="11717" y="12812"/>
                </a:lnTo>
                <a:lnTo>
                  <a:pt x="12336" y="12550"/>
                </a:lnTo>
                <a:lnTo>
                  <a:pt x="12693" y="12122"/>
                </a:lnTo>
                <a:lnTo>
                  <a:pt x="12765" y="11550"/>
                </a:lnTo>
                <a:lnTo>
                  <a:pt x="12693" y="11169"/>
                </a:lnTo>
                <a:lnTo>
                  <a:pt x="12622" y="10931"/>
                </a:lnTo>
                <a:lnTo>
                  <a:pt x="12455" y="10764"/>
                </a:lnTo>
                <a:lnTo>
                  <a:pt x="10883" y="10979"/>
                </a:lnTo>
                <a:lnTo>
                  <a:pt x="6001" y="11550"/>
                </a:lnTo>
                <a:lnTo>
                  <a:pt x="4096" y="11693"/>
                </a:lnTo>
                <a:lnTo>
                  <a:pt x="4096" y="11598"/>
                </a:lnTo>
                <a:lnTo>
                  <a:pt x="4096" y="11526"/>
                </a:lnTo>
                <a:lnTo>
                  <a:pt x="6001" y="11383"/>
                </a:lnTo>
                <a:lnTo>
                  <a:pt x="10955" y="10788"/>
                </a:lnTo>
                <a:lnTo>
                  <a:pt x="12503" y="10574"/>
                </a:lnTo>
                <a:lnTo>
                  <a:pt x="12789" y="10407"/>
                </a:lnTo>
                <a:lnTo>
                  <a:pt x="13241" y="10050"/>
                </a:lnTo>
                <a:lnTo>
                  <a:pt x="13527" y="9621"/>
                </a:lnTo>
                <a:lnTo>
                  <a:pt x="13622" y="9145"/>
                </a:lnTo>
                <a:lnTo>
                  <a:pt x="13574" y="8883"/>
                </a:lnTo>
                <a:lnTo>
                  <a:pt x="13479" y="8621"/>
                </a:lnTo>
                <a:lnTo>
                  <a:pt x="13193" y="8264"/>
                </a:lnTo>
                <a:lnTo>
                  <a:pt x="12670" y="8002"/>
                </a:lnTo>
                <a:lnTo>
                  <a:pt x="12408" y="7978"/>
                </a:lnTo>
                <a:lnTo>
                  <a:pt x="10836" y="8597"/>
                </a:lnTo>
                <a:lnTo>
                  <a:pt x="5930" y="10455"/>
                </a:lnTo>
                <a:lnTo>
                  <a:pt x="3977" y="11098"/>
                </a:lnTo>
                <a:lnTo>
                  <a:pt x="3953" y="11026"/>
                </a:lnTo>
                <a:lnTo>
                  <a:pt x="3906" y="10955"/>
                </a:lnTo>
                <a:lnTo>
                  <a:pt x="5906" y="10288"/>
                </a:lnTo>
                <a:lnTo>
                  <a:pt x="10931" y="8383"/>
                </a:lnTo>
                <a:lnTo>
                  <a:pt x="12455" y="7764"/>
                </a:lnTo>
                <a:lnTo>
                  <a:pt x="12765" y="7406"/>
                </a:lnTo>
                <a:lnTo>
                  <a:pt x="13170" y="6597"/>
                </a:lnTo>
                <a:lnTo>
                  <a:pt x="13217" y="6025"/>
                </a:lnTo>
                <a:lnTo>
                  <a:pt x="13098" y="5739"/>
                </a:lnTo>
                <a:lnTo>
                  <a:pt x="12908" y="5501"/>
                </a:lnTo>
                <a:lnTo>
                  <a:pt x="12431" y="5263"/>
                </a:lnTo>
                <a:lnTo>
                  <a:pt x="11598" y="5239"/>
                </a:lnTo>
                <a:lnTo>
                  <a:pt x="11145" y="5335"/>
                </a:lnTo>
                <a:lnTo>
                  <a:pt x="9597" y="6382"/>
                </a:lnTo>
                <a:lnTo>
                  <a:pt x="5168" y="9216"/>
                </a:lnTo>
                <a:lnTo>
                  <a:pt x="3453" y="10240"/>
                </a:lnTo>
                <a:lnTo>
                  <a:pt x="3406" y="10169"/>
                </a:lnTo>
                <a:lnTo>
                  <a:pt x="3358" y="10121"/>
                </a:lnTo>
                <a:lnTo>
                  <a:pt x="5120" y="9073"/>
                </a:lnTo>
                <a:lnTo>
                  <a:pt x="9693" y="6121"/>
                </a:lnTo>
                <a:lnTo>
                  <a:pt x="11217" y="5096"/>
                </a:lnTo>
                <a:lnTo>
                  <a:pt x="11526" y="4692"/>
                </a:lnTo>
                <a:lnTo>
                  <a:pt x="11860" y="3858"/>
                </a:lnTo>
                <a:lnTo>
                  <a:pt x="11788" y="3263"/>
                </a:lnTo>
                <a:lnTo>
                  <a:pt x="11622" y="2953"/>
                </a:lnTo>
                <a:lnTo>
                  <a:pt x="11479" y="2810"/>
                </a:lnTo>
                <a:lnTo>
                  <a:pt x="11217" y="2620"/>
                </a:lnTo>
                <a:lnTo>
                  <a:pt x="10764" y="2548"/>
                </a:lnTo>
                <a:lnTo>
                  <a:pt x="10121" y="2739"/>
                </a:lnTo>
                <a:lnTo>
                  <a:pt x="9574" y="3072"/>
                </a:lnTo>
                <a:lnTo>
                  <a:pt x="9359" y="3239"/>
                </a:lnTo>
                <a:lnTo>
                  <a:pt x="6311" y="6311"/>
                </a:lnTo>
                <a:lnTo>
                  <a:pt x="2882" y="9645"/>
                </a:lnTo>
                <a:lnTo>
                  <a:pt x="2810" y="9597"/>
                </a:lnTo>
                <a:lnTo>
                  <a:pt x="2739" y="9550"/>
                </a:lnTo>
                <a:lnTo>
                  <a:pt x="6097" y="6263"/>
                </a:lnTo>
                <a:lnTo>
                  <a:pt x="9193" y="3168"/>
                </a:lnTo>
                <a:lnTo>
                  <a:pt x="9312" y="2667"/>
                </a:lnTo>
                <a:lnTo>
                  <a:pt x="9288" y="1739"/>
                </a:lnTo>
                <a:lnTo>
                  <a:pt x="8954" y="1215"/>
                </a:lnTo>
                <a:lnTo>
                  <a:pt x="8669" y="1048"/>
                </a:lnTo>
                <a:lnTo>
                  <a:pt x="8311" y="929"/>
                </a:lnTo>
                <a:lnTo>
                  <a:pt x="7716" y="905"/>
                </a:lnTo>
                <a:lnTo>
                  <a:pt x="6954" y="1215"/>
                </a:lnTo>
                <a:lnTo>
                  <a:pt x="6621" y="1501"/>
                </a:lnTo>
                <a:lnTo>
                  <a:pt x="4811" y="4858"/>
                </a:lnTo>
                <a:lnTo>
                  <a:pt x="2525" y="9407"/>
                </a:lnTo>
                <a:lnTo>
                  <a:pt x="2453" y="9383"/>
                </a:lnTo>
                <a:lnTo>
                  <a:pt x="2382" y="9335"/>
                </a:lnTo>
                <a:lnTo>
                  <a:pt x="4430" y="5216"/>
                </a:lnTo>
                <a:lnTo>
                  <a:pt x="6311" y="1739"/>
                </a:lnTo>
                <a:lnTo>
                  <a:pt x="6311" y="1524"/>
                </a:lnTo>
                <a:lnTo>
                  <a:pt x="6240" y="905"/>
                </a:lnTo>
                <a:lnTo>
                  <a:pt x="6025" y="453"/>
                </a:lnTo>
                <a:lnTo>
                  <a:pt x="5787" y="215"/>
                </a:lnTo>
                <a:lnTo>
                  <a:pt x="5454" y="48"/>
                </a:lnTo>
                <a:lnTo>
                  <a:pt x="500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5" name="Google Shape;585;p8"/>
          <p:cNvGrpSpPr/>
          <p:nvPr/>
        </p:nvGrpSpPr>
        <p:grpSpPr>
          <a:xfrm>
            <a:off x="-308821" y="2504337"/>
            <a:ext cx="2777621" cy="2689895"/>
            <a:chOff x="81218" y="2881622"/>
            <a:chExt cx="2388324" cy="2312893"/>
          </a:xfrm>
        </p:grpSpPr>
        <p:sp>
          <p:nvSpPr>
            <p:cNvPr id="586" name="Google Shape;586;p8"/>
            <p:cNvSpPr/>
            <p:nvPr/>
          </p:nvSpPr>
          <p:spPr>
            <a:xfrm>
              <a:off x="81218" y="2881622"/>
              <a:ext cx="2388324" cy="2312893"/>
            </a:xfrm>
            <a:custGeom>
              <a:rect b="b" l="l" r="r" t="t"/>
              <a:pathLst>
                <a:path extrusionOk="0" h="26339" w="27198">
                  <a:moveTo>
                    <a:pt x="1073" y="9026"/>
                  </a:moveTo>
                  <a:lnTo>
                    <a:pt x="1549" y="8835"/>
                  </a:lnTo>
                  <a:lnTo>
                    <a:pt x="2501" y="8621"/>
                  </a:lnTo>
                  <a:lnTo>
                    <a:pt x="3859" y="8550"/>
                  </a:lnTo>
                  <a:lnTo>
                    <a:pt x="4573" y="8645"/>
                  </a:lnTo>
                  <a:lnTo>
                    <a:pt x="4883" y="8669"/>
                  </a:lnTo>
                  <a:lnTo>
                    <a:pt x="5407" y="8859"/>
                  </a:lnTo>
                  <a:lnTo>
                    <a:pt x="6074" y="9335"/>
                  </a:lnTo>
                  <a:lnTo>
                    <a:pt x="6455" y="9764"/>
                  </a:lnTo>
                  <a:lnTo>
                    <a:pt x="6764" y="10193"/>
                  </a:lnTo>
                  <a:lnTo>
                    <a:pt x="7241" y="11098"/>
                  </a:lnTo>
                  <a:lnTo>
                    <a:pt x="7717" y="12574"/>
                  </a:lnTo>
                  <a:lnTo>
                    <a:pt x="7955" y="13574"/>
                  </a:lnTo>
                  <a:lnTo>
                    <a:pt x="8312" y="15551"/>
                  </a:lnTo>
                  <a:lnTo>
                    <a:pt x="8646" y="17528"/>
                  </a:lnTo>
                  <a:lnTo>
                    <a:pt x="8836" y="18480"/>
                  </a:lnTo>
                  <a:lnTo>
                    <a:pt x="9312" y="19909"/>
                  </a:lnTo>
                  <a:lnTo>
                    <a:pt x="9789" y="20814"/>
                  </a:lnTo>
                  <a:lnTo>
                    <a:pt x="10098" y="21266"/>
                  </a:lnTo>
                  <a:lnTo>
                    <a:pt x="9884" y="20242"/>
                  </a:lnTo>
                  <a:lnTo>
                    <a:pt x="9598" y="18194"/>
                  </a:lnTo>
                  <a:lnTo>
                    <a:pt x="9336" y="15170"/>
                  </a:lnTo>
                  <a:lnTo>
                    <a:pt x="9193" y="13170"/>
                  </a:lnTo>
                  <a:lnTo>
                    <a:pt x="8979" y="12003"/>
                  </a:lnTo>
                  <a:lnTo>
                    <a:pt x="8074" y="8835"/>
                  </a:lnTo>
                  <a:lnTo>
                    <a:pt x="7479" y="7049"/>
                  </a:lnTo>
                  <a:lnTo>
                    <a:pt x="7241" y="6549"/>
                  </a:lnTo>
                  <a:lnTo>
                    <a:pt x="7122" y="6216"/>
                  </a:lnTo>
                  <a:lnTo>
                    <a:pt x="6979" y="5477"/>
                  </a:lnTo>
                  <a:lnTo>
                    <a:pt x="6907" y="4358"/>
                  </a:lnTo>
                  <a:lnTo>
                    <a:pt x="7169" y="2929"/>
                  </a:lnTo>
                  <a:lnTo>
                    <a:pt x="7550" y="2048"/>
                  </a:lnTo>
                  <a:lnTo>
                    <a:pt x="7860" y="1572"/>
                  </a:lnTo>
                  <a:lnTo>
                    <a:pt x="8050" y="1405"/>
                  </a:lnTo>
                  <a:lnTo>
                    <a:pt x="8455" y="1072"/>
                  </a:lnTo>
                  <a:lnTo>
                    <a:pt x="9217" y="596"/>
                  </a:lnTo>
                  <a:lnTo>
                    <a:pt x="10336" y="191"/>
                  </a:lnTo>
                  <a:lnTo>
                    <a:pt x="11003" y="72"/>
                  </a:lnTo>
                  <a:lnTo>
                    <a:pt x="11313" y="0"/>
                  </a:lnTo>
                  <a:lnTo>
                    <a:pt x="12551" y="0"/>
                  </a:lnTo>
                  <a:lnTo>
                    <a:pt x="12861" y="72"/>
                  </a:lnTo>
                  <a:lnTo>
                    <a:pt x="13456" y="262"/>
                  </a:lnTo>
                  <a:lnTo>
                    <a:pt x="14575" y="738"/>
                  </a:lnTo>
                  <a:lnTo>
                    <a:pt x="15504" y="1429"/>
                  </a:lnTo>
                  <a:lnTo>
                    <a:pt x="16219" y="2382"/>
                  </a:lnTo>
                  <a:lnTo>
                    <a:pt x="16481" y="3001"/>
                  </a:lnTo>
                  <a:lnTo>
                    <a:pt x="16695" y="3691"/>
                  </a:lnTo>
                  <a:lnTo>
                    <a:pt x="16933" y="5120"/>
                  </a:lnTo>
                  <a:lnTo>
                    <a:pt x="17005" y="5858"/>
                  </a:lnTo>
                  <a:lnTo>
                    <a:pt x="17028" y="6430"/>
                  </a:lnTo>
                  <a:lnTo>
                    <a:pt x="16981" y="8002"/>
                  </a:lnTo>
                  <a:lnTo>
                    <a:pt x="16909" y="8383"/>
                  </a:lnTo>
                  <a:lnTo>
                    <a:pt x="16695" y="10026"/>
                  </a:lnTo>
                  <a:lnTo>
                    <a:pt x="15980" y="13265"/>
                  </a:lnTo>
                  <a:lnTo>
                    <a:pt x="15623" y="14884"/>
                  </a:lnTo>
                  <a:lnTo>
                    <a:pt x="15385" y="16146"/>
                  </a:lnTo>
                  <a:lnTo>
                    <a:pt x="15195" y="18051"/>
                  </a:lnTo>
                  <a:lnTo>
                    <a:pt x="15266" y="19314"/>
                  </a:lnTo>
                  <a:lnTo>
                    <a:pt x="15385" y="19957"/>
                  </a:lnTo>
                  <a:lnTo>
                    <a:pt x="15480" y="20314"/>
                  </a:lnTo>
                  <a:lnTo>
                    <a:pt x="15742" y="20885"/>
                  </a:lnTo>
                  <a:lnTo>
                    <a:pt x="16076" y="21314"/>
                  </a:lnTo>
                  <a:lnTo>
                    <a:pt x="16481" y="21600"/>
                  </a:lnTo>
                  <a:lnTo>
                    <a:pt x="16957" y="21719"/>
                  </a:lnTo>
                  <a:lnTo>
                    <a:pt x="17457" y="21719"/>
                  </a:lnTo>
                  <a:lnTo>
                    <a:pt x="17981" y="21552"/>
                  </a:lnTo>
                  <a:lnTo>
                    <a:pt x="18505" y="21219"/>
                  </a:lnTo>
                  <a:lnTo>
                    <a:pt x="18791" y="20981"/>
                  </a:lnTo>
                  <a:lnTo>
                    <a:pt x="19219" y="20528"/>
                  </a:lnTo>
                  <a:lnTo>
                    <a:pt x="19838" y="19480"/>
                  </a:lnTo>
                  <a:lnTo>
                    <a:pt x="20077" y="18909"/>
                  </a:lnTo>
                  <a:lnTo>
                    <a:pt x="20601" y="17718"/>
                  </a:lnTo>
                  <a:lnTo>
                    <a:pt x="21386" y="15980"/>
                  </a:lnTo>
                  <a:lnTo>
                    <a:pt x="22029" y="14860"/>
                  </a:lnTo>
                  <a:lnTo>
                    <a:pt x="22434" y="14360"/>
                  </a:lnTo>
                  <a:lnTo>
                    <a:pt x="22815" y="13955"/>
                  </a:lnTo>
                  <a:lnTo>
                    <a:pt x="23649" y="13408"/>
                  </a:lnTo>
                  <a:lnTo>
                    <a:pt x="24601" y="13217"/>
                  </a:lnTo>
                  <a:lnTo>
                    <a:pt x="25578" y="13360"/>
                  </a:lnTo>
                  <a:lnTo>
                    <a:pt x="26078" y="13598"/>
                  </a:lnTo>
                  <a:lnTo>
                    <a:pt x="26411" y="13812"/>
                  </a:lnTo>
                  <a:lnTo>
                    <a:pt x="26888" y="14384"/>
                  </a:lnTo>
                  <a:lnTo>
                    <a:pt x="27149" y="15146"/>
                  </a:lnTo>
                  <a:lnTo>
                    <a:pt x="27197" y="16051"/>
                  </a:lnTo>
                  <a:lnTo>
                    <a:pt x="27126" y="16527"/>
                  </a:lnTo>
                  <a:lnTo>
                    <a:pt x="26983" y="17170"/>
                  </a:lnTo>
                  <a:lnTo>
                    <a:pt x="26554" y="18385"/>
                  </a:lnTo>
                  <a:lnTo>
                    <a:pt x="25959" y="19528"/>
                  </a:lnTo>
                  <a:lnTo>
                    <a:pt x="25268" y="20600"/>
                  </a:lnTo>
                  <a:lnTo>
                    <a:pt x="24887" y="21100"/>
                  </a:lnTo>
                  <a:lnTo>
                    <a:pt x="24530" y="21552"/>
                  </a:lnTo>
                  <a:lnTo>
                    <a:pt x="23601" y="22481"/>
                  </a:lnTo>
                  <a:lnTo>
                    <a:pt x="22458" y="23386"/>
                  </a:lnTo>
                  <a:lnTo>
                    <a:pt x="21101" y="24267"/>
                  </a:lnTo>
                  <a:lnTo>
                    <a:pt x="19529" y="25029"/>
                  </a:lnTo>
                  <a:lnTo>
                    <a:pt x="17767" y="25672"/>
                  </a:lnTo>
                  <a:lnTo>
                    <a:pt x="15838" y="26125"/>
                  </a:lnTo>
                  <a:lnTo>
                    <a:pt x="13718" y="26339"/>
                  </a:lnTo>
                  <a:lnTo>
                    <a:pt x="12599" y="26339"/>
                  </a:lnTo>
                  <a:lnTo>
                    <a:pt x="11575" y="26196"/>
                  </a:lnTo>
                  <a:lnTo>
                    <a:pt x="9551" y="25743"/>
                  </a:lnTo>
                  <a:lnTo>
                    <a:pt x="7645" y="25005"/>
                  </a:lnTo>
                  <a:lnTo>
                    <a:pt x="6336" y="24219"/>
                  </a:lnTo>
                  <a:lnTo>
                    <a:pt x="5526" y="23576"/>
                  </a:lnTo>
                  <a:lnTo>
                    <a:pt x="5145" y="23219"/>
                  </a:lnTo>
                  <a:lnTo>
                    <a:pt x="4478" y="22529"/>
                  </a:lnTo>
                  <a:lnTo>
                    <a:pt x="3216" y="20766"/>
                  </a:lnTo>
                  <a:lnTo>
                    <a:pt x="2049" y="18671"/>
                  </a:lnTo>
                  <a:lnTo>
                    <a:pt x="1073" y="16408"/>
                  </a:lnTo>
                  <a:lnTo>
                    <a:pt x="358" y="14170"/>
                  </a:lnTo>
                  <a:lnTo>
                    <a:pt x="1" y="12122"/>
                  </a:lnTo>
                  <a:lnTo>
                    <a:pt x="1" y="10836"/>
                  </a:lnTo>
                  <a:lnTo>
                    <a:pt x="144" y="10121"/>
                  </a:lnTo>
                  <a:lnTo>
                    <a:pt x="406" y="9550"/>
                  </a:lnTo>
                  <a:lnTo>
                    <a:pt x="811" y="9145"/>
                  </a:lnTo>
                  <a:lnTo>
                    <a:pt x="1073" y="90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896925" y="2984098"/>
              <a:ext cx="566830" cy="342996"/>
            </a:xfrm>
            <a:custGeom>
              <a:rect b="b" l="l" r="r" t="t"/>
              <a:pathLst>
                <a:path extrusionOk="0" h="3906" w="6455">
                  <a:moveTo>
                    <a:pt x="2882" y="3882"/>
                  </a:moveTo>
                  <a:lnTo>
                    <a:pt x="2501" y="3906"/>
                  </a:lnTo>
                  <a:lnTo>
                    <a:pt x="1739" y="3787"/>
                  </a:lnTo>
                  <a:lnTo>
                    <a:pt x="1358" y="3667"/>
                  </a:lnTo>
                  <a:lnTo>
                    <a:pt x="858" y="3501"/>
                  </a:lnTo>
                  <a:lnTo>
                    <a:pt x="262" y="3072"/>
                  </a:lnTo>
                  <a:lnTo>
                    <a:pt x="48" y="2643"/>
                  </a:lnTo>
                  <a:lnTo>
                    <a:pt x="0" y="2381"/>
                  </a:lnTo>
                  <a:lnTo>
                    <a:pt x="0" y="2096"/>
                  </a:lnTo>
                  <a:lnTo>
                    <a:pt x="96" y="1596"/>
                  </a:lnTo>
                  <a:lnTo>
                    <a:pt x="334" y="1167"/>
                  </a:lnTo>
                  <a:lnTo>
                    <a:pt x="667" y="762"/>
                  </a:lnTo>
                  <a:lnTo>
                    <a:pt x="882" y="619"/>
                  </a:lnTo>
                  <a:lnTo>
                    <a:pt x="1144" y="453"/>
                  </a:lnTo>
                  <a:lnTo>
                    <a:pt x="1691" y="191"/>
                  </a:lnTo>
                  <a:lnTo>
                    <a:pt x="2668" y="0"/>
                  </a:lnTo>
                  <a:lnTo>
                    <a:pt x="4049" y="72"/>
                  </a:lnTo>
                  <a:lnTo>
                    <a:pt x="5001" y="357"/>
                  </a:lnTo>
                  <a:lnTo>
                    <a:pt x="5549" y="667"/>
                  </a:lnTo>
                  <a:lnTo>
                    <a:pt x="5764" y="857"/>
                  </a:lnTo>
                  <a:lnTo>
                    <a:pt x="6121" y="1191"/>
                  </a:lnTo>
                  <a:lnTo>
                    <a:pt x="6454" y="1929"/>
                  </a:lnTo>
                  <a:lnTo>
                    <a:pt x="6311" y="2643"/>
                  </a:lnTo>
                  <a:lnTo>
                    <a:pt x="5764" y="3239"/>
                  </a:lnTo>
                  <a:lnTo>
                    <a:pt x="5311" y="3429"/>
                  </a:lnTo>
                  <a:lnTo>
                    <a:pt x="4739" y="3644"/>
                  </a:lnTo>
                  <a:lnTo>
                    <a:pt x="3525" y="3882"/>
                  </a:lnTo>
                  <a:lnTo>
                    <a:pt x="2882" y="38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198467" y="3705557"/>
              <a:ext cx="416231" cy="286532"/>
            </a:xfrm>
            <a:custGeom>
              <a:rect b="b" l="l" r="r" t="t"/>
              <a:pathLst>
                <a:path extrusionOk="0" h="3263" w="4740">
                  <a:moveTo>
                    <a:pt x="3168" y="48"/>
                  </a:moveTo>
                  <a:lnTo>
                    <a:pt x="3430" y="71"/>
                  </a:lnTo>
                  <a:lnTo>
                    <a:pt x="3906" y="238"/>
                  </a:lnTo>
                  <a:lnTo>
                    <a:pt x="4287" y="500"/>
                  </a:lnTo>
                  <a:lnTo>
                    <a:pt x="4573" y="905"/>
                  </a:lnTo>
                  <a:lnTo>
                    <a:pt x="4668" y="1167"/>
                  </a:lnTo>
                  <a:lnTo>
                    <a:pt x="4739" y="1500"/>
                  </a:lnTo>
                  <a:lnTo>
                    <a:pt x="4573" y="2119"/>
                  </a:lnTo>
                  <a:lnTo>
                    <a:pt x="4358" y="2381"/>
                  </a:lnTo>
                  <a:lnTo>
                    <a:pt x="4049" y="2667"/>
                  </a:lnTo>
                  <a:lnTo>
                    <a:pt x="3215" y="3072"/>
                  </a:lnTo>
                  <a:lnTo>
                    <a:pt x="2263" y="3263"/>
                  </a:lnTo>
                  <a:lnTo>
                    <a:pt x="1334" y="3215"/>
                  </a:lnTo>
                  <a:lnTo>
                    <a:pt x="953" y="3072"/>
                  </a:lnTo>
                  <a:lnTo>
                    <a:pt x="715" y="2977"/>
                  </a:lnTo>
                  <a:lnTo>
                    <a:pt x="358" y="2667"/>
                  </a:lnTo>
                  <a:lnTo>
                    <a:pt x="96" y="2286"/>
                  </a:lnTo>
                  <a:lnTo>
                    <a:pt x="0" y="1810"/>
                  </a:lnTo>
                  <a:lnTo>
                    <a:pt x="0" y="1548"/>
                  </a:lnTo>
                  <a:lnTo>
                    <a:pt x="24" y="1334"/>
                  </a:lnTo>
                  <a:lnTo>
                    <a:pt x="167" y="953"/>
                  </a:lnTo>
                  <a:lnTo>
                    <a:pt x="548" y="500"/>
                  </a:lnTo>
                  <a:lnTo>
                    <a:pt x="929" y="286"/>
                  </a:lnTo>
                  <a:lnTo>
                    <a:pt x="1382" y="119"/>
                  </a:lnTo>
                  <a:lnTo>
                    <a:pt x="2596" y="0"/>
                  </a:lnTo>
                  <a:lnTo>
                    <a:pt x="3168" y="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2136526" y="4151822"/>
              <a:ext cx="276083" cy="200915"/>
            </a:xfrm>
            <a:custGeom>
              <a:rect b="b" l="l" r="r" t="t"/>
              <a:pathLst>
                <a:path extrusionOk="0" h="2288" w="3144">
                  <a:moveTo>
                    <a:pt x="1167" y="1"/>
                  </a:moveTo>
                  <a:lnTo>
                    <a:pt x="1667" y="96"/>
                  </a:lnTo>
                  <a:lnTo>
                    <a:pt x="2429" y="406"/>
                  </a:lnTo>
                  <a:lnTo>
                    <a:pt x="2858" y="811"/>
                  </a:lnTo>
                  <a:lnTo>
                    <a:pt x="3025" y="1096"/>
                  </a:lnTo>
                  <a:lnTo>
                    <a:pt x="3120" y="1311"/>
                  </a:lnTo>
                  <a:lnTo>
                    <a:pt x="3144" y="1692"/>
                  </a:lnTo>
                  <a:lnTo>
                    <a:pt x="2977" y="2001"/>
                  </a:lnTo>
                  <a:lnTo>
                    <a:pt x="2668" y="2216"/>
                  </a:lnTo>
                  <a:lnTo>
                    <a:pt x="2429" y="2263"/>
                  </a:lnTo>
                  <a:lnTo>
                    <a:pt x="2144" y="2287"/>
                  </a:lnTo>
                  <a:lnTo>
                    <a:pt x="1453" y="2097"/>
                  </a:lnTo>
                  <a:lnTo>
                    <a:pt x="786" y="1739"/>
                  </a:lnTo>
                  <a:lnTo>
                    <a:pt x="239" y="1239"/>
                  </a:lnTo>
                  <a:lnTo>
                    <a:pt x="96" y="977"/>
                  </a:lnTo>
                  <a:lnTo>
                    <a:pt x="0" y="739"/>
                  </a:lnTo>
                  <a:lnTo>
                    <a:pt x="24" y="382"/>
                  </a:lnTo>
                  <a:lnTo>
                    <a:pt x="286" y="120"/>
                  </a:lnTo>
                  <a:lnTo>
                    <a:pt x="810" y="1"/>
                  </a:lnTo>
                  <a:lnTo>
                    <a:pt x="1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0" name="Google Shape;590;p8"/>
          <p:cNvSpPr txBox="1"/>
          <p:nvPr>
            <p:ph idx="1" type="subTitle"/>
          </p:nvPr>
        </p:nvSpPr>
        <p:spPr>
          <a:xfrm>
            <a:off x="1226100" y="2535148"/>
            <a:ext cx="6691800" cy="13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lang="en-GB" sz="1900">
                <a:latin typeface="Arial"/>
                <a:ea typeface="Arial"/>
                <a:cs typeface="Arial"/>
                <a:sym typeface="Arial"/>
              </a:rPr>
              <a:t>製作3-5分鐘數位繪本</a:t>
            </a:r>
            <a:endParaRPr b="0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lang="en-GB" sz="1900">
                <a:latin typeface="Arial"/>
                <a:ea typeface="Arial"/>
                <a:cs typeface="Arial"/>
                <a:sym typeface="Arial"/>
              </a:rPr>
              <a:t>以動物——寄居蟹視角講述變遷下的遭遇 </a:t>
            </a:r>
            <a:endParaRPr b="0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lang="en-GB" sz="1900">
                <a:latin typeface="Arial"/>
                <a:ea typeface="Arial"/>
                <a:cs typeface="Arial"/>
                <a:sym typeface="Arial"/>
              </a:rPr>
              <a:t>在面臨暖化與酸化的海洋，遭受垃圾污染的海洋時</a:t>
            </a:r>
            <a:endParaRPr b="0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lang="en-GB" sz="1900">
                <a:latin typeface="Arial"/>
                <a:ea typeface="Arial"/>
                <a:cs typeface="Arial"/>
                <a:sym typeface="Arial"/>
              </a:rPr>
              <a:t>動物們是如何求取生存的</a:t>
            </a:r>
            <a:endParaRPr b="0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lang="en-GB" sz="1900">
                <a:latin typeface="Arial"/>
                <a:ea typeface="Arial"/>
                <a:cs typeface="Arial"/>
                <a:sym typeface="Arial"/>
              </a:rPr>
              <a:t>互動式介面 多結局設定 開放討論</a:t>
            </a:r>
            <a:endParaRPr b="0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lang="en-GB" sz="1900">
                <a:latin typeface="Arial"/>
                <a:ea typeface="Arial"/>
                <a:cs typeface="Arial"/>
                <a:sym typeface="Arial"/>
              </a:rPr>
              <a:t>延伸閱讀更多資料</a:t>
            </a:r>
            <a:endParaRPr b="0"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9"/>
          <p:cNvSpPr txBox="1"/>
          <p:nvPr>
            <p:ph type="title"/>
          </p:nvPr>
        </p:nvSpPr>
        <p:spPr>
          <a:xfrm>
            <a:off x="720000" y="54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Main Character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6" name="Google Shape;596;p9"/>
          <p:cNvSpPr txBox="1"/>
          <p:nvPr>
            <p:ph idx="1" type="body"/>
          </p:nvPr>
        </p:nvSpPr>
        <p:spPr>
          <a:xfrm>
            <a:off x="4572000" y="1247450"/>
            <a:ext cx="3929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lang="en-GB" sz="1800">
                <a:latin typeface="Arial"/>
                <a:ea typeface="Arial"/>
                <a:cs typeface="Arial"/>
                <a:sym typeface="Arial"/>
              </a:rPr>
              <a:t>稱呼：小蟹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b="0" lang="en-GB" sz="1800">
                <a:latin typeface="Arial"/>
                <a:ea typeface="Arial"/>
                <a:cs typeface="Arial"/>
                <a:sym typeface="Arial"/>
              </a:rPr>
              <a:t>特點：成長期的寄居蟹，天真、活潑，經歷冒險後變得更加堅強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b="0" lang="en-GB" sz="1800">
                <a:latin typeface="Arial"/>
                <a:ea typeface="Arial"/>
                <a:cs typeface="Arial"/>
                <a:sym typeface="Arial"/>
              </a:rPr>
              <a:t>能力：隨著身體逐年長大，需要尋找不同大小的共生殼類夥伴保護自己。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None/>
            </a:pPr>
            <a:r>
              <a:rPr b="0" lang="en-GB" sz="1800">
                <a:latin typeface="Arial"/>
                <a:ea typeface="Arial"/>
                <a:cs typeface="Arial"/>
                <a:sym typeface="Arial"/>
              </a:rPr>
              <a:t>遭遇：在一次外出尋殼的過程中遇到危險，他能否順利找到適宜自己的夥伴呢？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7" name="Google Shape;59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0" y="1247450"/>
            <a:ext cx="37442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a Life by Slidesgo">
  <a:themeElements>
    <a:clrScheme name="Simple Light">
      <a:dk1>
        <a:srgbClr val="215B6F"/>
      </a:dk1>
      <a:lt1>
        <a:srgbClr val="CCF5FF"/>
      </a:lt1>
      <a:dk2>
        <a:srgbClr val="16B7D1"/>
      </a:dk2>
      <a:lt2>
        <a:srgbClr val="EEFCFF"/>
      </a:lt2>
      <a:accent1>
        <a:srgbClr val="FFFFFF"/>
      </a:accent1>
      <a:accent2>
        <a:srgbClr val="72D3CE"/>
      </a:accent2>
      <a:accent3>
        <a:srgbClr val="FE8763"/>
      </a:accent3>
      <a:accent4>
        <a:srgbClr val="F6B26B"/>
      </a:accent4>
      <a:accent5>
        <a:srgbClr val="FFDA6F"/>
      </a:accent5>
      <a:accent6>
        <a:srgbClr val="8CCE80"/>
      </a:accent6>
      <a:hlink>
        <a:srgbClr val="16B7D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a Life by Slidesgo">
  <a:themeElements>
    <a:clrScheme name="Simple Light">
      <a:dk1>
        <a:srgbClr val="215B6F"/>
      </a:dk1>
      <a:lt1>
        <a:srgbClr val="CCF5FF"/>
      </a:lt1>
      <a:dk2>
        <a:srgbClr val="16B7D1"/>
      </a:dk2>
      <a:lt2>
        <a:srgbClr val="EEFCFF"/>
      </a:lt2>
      <a:accent1>
        <a:srgbClr val="FFFFFF"/>
      </a:accent1>
      <a:accent2>
        <a:srgbClr val="72D3CE"/>
      </a:accent2>
      <a:accent3>
        <a:srgbClr val="FE8763"/>
      </a:accent3>
      <a:accent4>
        <a:srgbClr val="F6B26B"/>
      </a:accent4>
      <a:accent5>
        <a:srgbClr val="FFDA6F"/>
      </a:accent5>
      <a:accent6>
        <a:srgbClr val="8CCE80"/>
      </a:accent6>
      <a:hlink>
        <a:srgbClr val="16B7D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YiXuan</dc:creator>
</cp:coreProperties>
</file>