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14"/>
  </p:notesMasterIdLst>
  <p:sldIdLst>
    <p:sldId id="256" r:id="rId2"/>
    <p:sldId id="258" r:id="rId3"/>
    <p:sldId id="259" r:id="rId4"/>
    <p:sldId id="275" r:id="rId5"/>
    <p:sldId id="300" r:id="rId6"/>
    <p:sldId id="301" r:id="rId7"/>
    <p:sldId id="280" r:id="rId8"/>
    <p:sldId id="265" r:id="rId9"/>
    <p:sldId id="274" r:id="rId10"/>
    <p:sldId id="263" r:id="rId11"/>
    <p:sldId id="307"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74B4C8-637D-4CF4-93E8-282B7F8ABAE6}">
  <a:tblStyle styleId="{3A74B4C8-637D-4CF4-93E8-282B7F8ABAE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812" autoAdjust="0"/>
  </p:normalViewPr>
  <p:slideViewPr>
    <p:cSldViewPr snapToGrid="0">
      <p:cViewPr varScale="1">
        <p:scale>
          <a:sx n="92" d="100"/>
          <a:sy n="92" d="100"/>
        </p:scale>
        <p:origin x="86" y="67"/>
      </p:cViewPr>
      <p:guideLst/>
    </p:cSldViewPr>
  </p:slideViewPr>
  <p:notesTextViewPr>
    <p:cViewPr>
      <p:scale>
        <a:sx n="1" d="1"/>
        <a:sy n="1" d="1"/>
      </p:scale>
      <p:origin x="0" y="-80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040877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7206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6d1affa139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6d1affa139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242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6d1affa13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6d1affa13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zh-TW" altLang="zh-TW" sz="1100" dirty="0" smtClean="0">
                <a:latin typeface="標楷體" panose="03000509000000000000" pitchFamily="65" charset="-120"/>
                <a:ea typeface="標楷體" panose="03000509000000000000" pitchFamily="65" charset="-120"/>
              </a:rPr>
              <a:t>學習動機量表</a:t>
            </a:r>
          </a:p>
          <a:p>
            <a:r>
              <a:rPr lang="zh-TW" altLang="zh-TW" sz="1100" dirty="0" smtClean="0">
                <a:latin typeface="標楷體" panose="03000509000000000000" pitchFamily="65" charset="-120"/>
                <a:ea typeface="標楷體" panose="03000509000000000000" pitchFamily="65" charset="-120"/>
              </a:rPr>
              <a:t>採用劉政宏等人</a:t>
            </a:r>
            <a:r>
              <a:rPr lang="en-US" altLang="zh-TW" sz="1100" dirty="0" smtClean="0">
                <a:latin typeface="標楷體" panose="03000509000000000000" pitchFamily="65" charset="-120"/>
                <a:ea typeface="標楷體" panose="03000509000000000000" pitchFamily="65" charset="-120"/>
              </a:rPr>
              <a:t>(2010)</a:t>
            </a:r>
            <a:r>
              <a:rPr lang="zh-TW" altLang="zh-TW" sz="1100" dirty="0" smtClean="0">
                <a:latin typeface="標楷體" panose="03000509000000000000" pitchFamily="65" charset="-120"/>
                <a:ea typeface="標楷體" panose="03000509000000000000" pitchFamily="65" charset="-120"/>
              </a:rPr>
              <a:t>編製之國中小學習動機量表，以</a:t>
            </a:r>
            <a:r>
              <a:rPr lang="en-US" altLang="zh-TW" sz="1100" dirty="0" err="1" smtClean="0">
                <a:latin typeface="標楷體" panose="03000509000000000000" pitchFamily="65" charset="-120"/>
                <a:ea typeface="標楷體" panose="03000509000000000000" pitchFamily="65" charset="-120"/>
              </a:rPr>
              <a:t>Likert</a:t>
            </a:r>
            <a:r>
              <a:rPr lang="zh-TW" altLang="zh-TW" sz="1100" dirty="0" smtClean="0">
                <a:latin typeface="標楷體" panose="03000509000000000000" pitchFamily="65" charset="-120"/>
                <a:ea typeface="標楷體" panose="03000509000000000000" pitchFamily="65" charset="-120"/>
              </a:rPr>
              <a:t>五點量表形式，要求研究對象在完全不符合至完全符合之間進行評量，其量表共分為價值、預期、情感及執行意志四個分量表，共計</a:t>
            </a:r>
            <a:r>
              <a:rPr lang="en-US" altLang="zh-TW" sz="1100" dirty="0" smtClean="0">
                <a:latin typeface="標楷體" panose="03000509000000000000" pitchFamily="65" charset="-120"/>
                <a:ea typeface="標楷體" panose="03000509000000000000" pitchFamily="65" charset="-120"/>
              </a:rPr>
              <a:t>35</a:t>
            </a:r>
            <a:r>
              <a:rPr lang="zh-TW" altLang="zh-TW" sz="1100" dirty="0" smtClean="0">
                <a:latin typeface="標楷體" panose="03000509000000000000" pitchFamily="65" charset="-120"/>
                <a:ea typeface="標楷體" panose="03000509000000000000" pitchFamily="65" charset="-120"/>
              </a:rPr>
              <a:t>道題目。為使問卷內容符合本研究之實驗，故將修正問卷給予專家學者進行審閱，使問卷之語意文句符合本研究需求。</a:t>
            </a:r>
          </a:p>
          <a:p>
            <a:pPr marL="0" indent="0">
              <a:buNone/>
            </a:pPr>
            <a:r>
              <a:rPr lang="zh-TW" altLang="zh-TW" sz="1100" dirty="0" smtClean="0">
                <a:latin typeface="標楷體" panose="03000509000000000000" pitchFamily="65" charset="-120"/>
                <a:ea typeface="標楷體" panose="03000509000000000000" pitchFamily="65" charset="-120"/>
              </a:rPr>
              <a:t>數位說故事於學習地理課程之影響問卷</a:t>
            </a:r>
          </a:p>
          <a:p>
            <a:r>
              <a:rPr lang="zh-TW" altLang="zh-TW" sz="1100" dirty="0" smtClean="0">
                <a:latin typeface="標楷體" panose="03000509000000000000" pitchFamily="65" charset="-120"/>
                <a:ea typeface="標楷體" panose="03000509000000000000" pitchFamily="65" charset="-120"/>
              </a:rPr>
              <a:t>改編黃淑賢、陳炯憲、施如齡</a:t>
            </a:r>
            <a:r>
              <a:rPr lang="en-US" altLang="zh-TW" sz="1100" dirty="0" smtClean="0">
                <a:latin typeface="標楷體" panose="03000509000000000000" pitchFamily="65" charset="-120"/>
                <a:ea typeface="標楷體" panose="03000509000000000000" pitchFamily="65" charset="-120"/>
              </a:rPr>
              <a:t>(2019)</a:t>
            </a:r>
            <a:r>
              <a:rPr lang="zh-TW" altLang="zh-TW" sz="1100" dirty="0" smtClean="0">
                <a:latin typeface="標楷體" panose="03000509000000000000" pitchFamily="65" charset="-120"/>
                <a:ea typeface="標楷體" panose="03000509000000000000" pitchFamily="65" charset="-120"/>
              </a:rPr>
              <a:t>之數位說故事於學習在地文化課程之影響問卷，針對研究方式及課程內容進行問卷改編與設計，並邀請專家學者進行評量，經審閱及修改後，進行信效度分析，依據統計考驗分析結果，編修成本研究之施測問卷。</a:t>
            </a:r>
          </a:p>
          <a:p>
            <a:pPr marL="0" indent="0">
              <a:buNone/>
            </a:pPr>
            <a:r>
              <a:rPr lang="zh-TW" altLang="zh-TW" sz="1100" dirty="0" smtClean="0">
                <a:latin typeface="標楷體" panose="03000509000000000000" pitchFamily="65" charset="-120"/>
                <a:ea typeface="標楷體" panose="03000509000000000000" pitchFamily="65" charset="-120"/>
              </a:rPr>
              <a:t>數位作品評分表</a:t>
            </a:r>
          </a:p>
          <a:p>
            <a:r>
              <a:rPr lang="zh-TW" altLang="zh-TW" sz="1100" dirty="0" smtClean="0">
                <a:latin typeface="標楷體" panose="03000509000000000000" pitchFamily="65" charset="-120"/>
                <a:ea typeface="標楷體" panose="03000509000000000000" pitchFamily="65" charset="-120"/>
              </a:rPr>
              <a:t>本研究將針對學生創作之數位作品進行專家共識評量，在評分前先擬定評分項目，並邀請相關領域之專家學者進行評量，經審閱修改後再進行評分，以了解其作品所呈現之創意、美術、技巧等方面表現。</a:t>
            </a:r>
          </a:p>
          <a:p>
            <a:pPr marL="0" indent="0">
              <a:buNone/>
            </a:pPr>
            <a:r>
              <a:rPr lang="zh-TW" altLang="en-US" sz="1100" dirty="0" smtClean="0">
                <a:latin typeface="標楷體" panose="03000509000000000000" pitchFamily="65" charset="-120"/>
                <a:ea typeface="標楷體" panose="03000509000000000000" pitchFamily="65" charset="-120"/>
              </a:rPr>
              <a:t>創造力量表</a:t>
            </a:r>
            <a:endParaRPr lang="zh-TW" altLang="zh-TW" sz="1100" dirty="0" smtClean="0">
              <a:latin typeface="標楷體" panose="03000509000000000000" pitchFamily="65" charset="-120"/>
              <a:ea typeface="標楷體" panose="03000509000000000000" pitchFamily="65" charset="-120"/>
            </a:endParaRPr>
          </a:p>
          <a:p>
            <a:r>
              <a:rPr lang="zh-TW" altLang="zh-TW" sz="1100" dirty="0" smtClean="0">
                <a:latin typeface="標楷體" panose="03000509000000000000" pitchFamily="65" charset="-120"/>
                <a:ea typeface="標楷體" panose="03000509000000000000" pitchFamily="65" charset="-120"/>
              </a:rPr>
              <a:t>本研究將針對學生創作</a:t>
            </a:r>
            <a:r>
              <a:rPr lang="zh-TW" altLang="en-US" sz="1100" dirty="0" smtClean="0">
                <a:latin typeface="標楷體" panose="03000509000000000000" pitchFamily="65" charset="-120"/>
                <a:ea typeface="標楷體" panose="03000509000000000000" pitchFamily="65" charset="-120"/>
              </a:rPr>
              <a:t>採用威廉斯創造力測驗 </a:t>
            </a:r>
            <a:r>
              <a:rPr lang="en-US" altLang="zh-TW" sz="1100" dirty="0" smtClean="0">
                <a:latin typeface="標楷體" panose="03000509000000000000" pitchFamily="65" charset="-120"/>
                <a:ea typeface="標楷體" panose="03000509000000000000" pitchFamily="65" charset="-120"/>
              </a:rPr>
              <a:t>(CAP) (Creativity Assessment Packet) </a:t>
            </a:r>
            <a:r>
              <a:rPr lang="zh-TW" altLang="en-US" sz="1100" dirty="0" smtClean="0">
                <a:latin typeface="標楷體" panose="03000509000000000000" pitchFamily="65" charset="-120"/>
                <a:ea typeface="標楷體" panose="03000509000000000000" pitchFamily="65" charset="-120"/>
              </a:rPr>
              <a:t>中之創造性傾向量表</a:t>
            </a:r>
            <a:r>
              <a:rPr lang="en-US" altLang="zh-TW" sz="1100" dirty="0" smtClean="0">
                <a:latin typeface="標楷體" panose="03000509000000000000" pitchFamily="65" charset="-120"/>
                <a:ea typeface="標楷體" panose="03000509000000000000" pitchFamily="65" charset="-120"/>
              </a:rPr>
              <a:t>,</a:t>
            </a:r>
            <a:r>
              <a:rPr lang="zh-TW" altLang="en-US" sz="1100" dirty="0" smtClean="0">
                <a:latin typeface="標楷體" panose="03000509000000000000" pitchFamily="65" charset="-120"/>
                <a:ea typeface="標楷體" panose="03000509000000000000" pitchFamily="65" charset="-120"/>
              </a:rPr>
              <a:t>乃依據 </a:t>
            </a:r>
            <a:r>
              <a:rPr lang="en-US" altLang="zh-TW" sz="1100" dirty="0" smtClean="0">
                <a:latin typeface="標楷體" panose="03000509000000000000" pitchFamily="65" charset="-120"/>
                <a:ea typeface="標楷體" panose="03000509000000000000" pitchFamily="65" charset="-120"/>
              </a:rPr>
              <a:t>F.E. Williams </a:t>
            </a:r>
            <a:r>
              <a:rPr lang="zh-TW" altLang="en-US" sz="1100" dirty="0" smtClean="0">
                <a:latin typeface="標楷體" panose="03000509000000000000" pitchFamily="65" charset="-120"/>
                <a:ea typeface="標楷體" panose="03000509000000000000" pitchFamily="65" charset="-120"/>
              </a:rPr>
              <a:t>編製的創造力評量組合測驗 </a:t>
            </a:r>
            <a:r>
              <a:rPr lang="en-US" altLang="zh-TW" sz="1100" dirty="0" smtClean="0">
                <a:latin typeface="標楷體" panose="03000509000000000000" pitchFamily="65" charset="-120"/>
                <a:ea typeface="標楷體" panose="03000509000000000000" pitchFamily="65" charset="-120"/>
              </a:rPr>
              <a:t>(Creativity Assessment Packet </a:t>
            </a:r>
            <a:r>
              <a:rPr lang="zh-TW" altLang="en-US" sz="1100" dirty="0" smtClean="0">
                <a:latin typeface="標楷體" panose="03000509000000000000" pitchFamily="65" charset="-120"/>
                <a:ea typeface="標楷體" panose="03000509000000000000" pitchFamily="65" charset="-120"/>
              </a:rPr>
              <a:t>簡稱 </a:t>
            </a:r>
            <a:r>
              <a:rPr lang="en-US" altLang="zh-TW" sz="1100" dirty="0" smtClean="0">
                <a:latin typeface="標楷體" panose="03000509000000000000" pitchFamily="65" charset="-120"/>
                <a:ea typeface="標楷體" panose="03000509000000000000" pitchFamily="65" charset="-120"/>
              </a:rPr>
              <a:t>CAP)</a:t>
            </a:r>
            <a:r>
              <a:rPr lang="zh-TW" altLang="en-US" sz="1100" smtClean="0">
                <a:latin typeface="標楷體" panose="03000509000000000000" pitchFamily="65" charset="-120"/>
                <a:ea typeface="標楷體" panose="03000509000000000000" pitchFamily="65" charset="-120"/>
              </a:rPr>
              <a:t>檢測學習者在學習前後的創造力是否有顯著的提升。</a:t>
            </a:r>
            <a:endParaRPr lang="zh-TW" altLang="zh-TW" sz="1100" smtClean="0">
              <a:latin typeface="標楷體" panose="03000509000000000000" pitchFamily="65" charset="-120"/>
              <a:ea typeface="標楷體" panose="03000509000000000000" pitchFamily="65" charset="-12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00399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6d1affa139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6d1affa139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0739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6d1affa1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6d1affa1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4116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6d1affa1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6d1affa1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smtClean="0">
                <a:latin typeface="微軟正黑體" panose="020B0604030504040204" pitchFamily="34" charset="-120"/>
                <a:ea typeface="微軟正黑體" panose="020B0604030504040204" pitchFamily="34" charset="-120"/>
              </a:rPr>
              <a:t>數位說故事是一種創新的學習方式，有別以往使用紙筆測驗成績作為學習成效的學習評鑑方式，且單就成績其實也無法完整呈現出學習者真正的學習狀態，還需要透過觀察學習者的其他能力來得知學習者是否有進行有意義的學習。</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52422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g6d1affa13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7" name="Google Shape;1197;g6d1affa13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1514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g6d1affa13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7" name="Google Shape;1197;g6d1affa13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4150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g6d1affa13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7" name="Google Shape;1197;g6d1affa13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3994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8"/>
        <p:cNvGrpSpPr/>
        <p:nvPr/>
      </p:nvGrpSpPr>
      <p:grpSpPr>
        <a:xfrm>
          <a:off x="0" y="0"/>
          <a:ext cx="0" cy="0"/>
          <a:chOff x="0" y="0"/>
          <a:chExt cx="0" cy="0"/>
        </a:xfrm>
      </p:grpSpPr>
      <p:sp>
        <p:nvSpPr>
          <p:cNvPr id="1979" name="Google Shape;1979;g6d1affa139_0_249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0" name="Google Shape;1980;g6d1affa139_0_249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648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6d1affa13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6d1affa13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zh-TW" altLang="zh-TW" sz="1100" dirty="0" smtClean="0">
                <a:latin typeface="標楷體" panose="03000509000000000000" pitchFamily="65" charset="-120"/>
                <a:ea typeface="標楷體" panose="03000509000000000000" pitchFamily="65" charset="-120"/>
              </a:rPr>
              <a:t>第</a:t>
            </a:r>
            <a:r>
              <a:rPr lang="en-US" altLang="zh-TW" sz="1100" dirty="0" smtClean="0">
                <a:latin typeface="標楷體" panose="03000509000000000000" pitchFamily="65" charset="-120"/>
                <a:ea typeface="標楷體" panose="03000509000000000000" pitchFamily="65" charset="-120"/>
              </a:rPr>
              <a:t>1</a:t>
            </a:r>
            <a:r>
              <a:rPr lang="zh-TW" altLang="zh-TW" sz="1100" dirty="0" smtClean="0">
                <a:latin typeface="標楷體" panose="03000509000000000000" pitchFamily="65" charset="-120"/>
                <a:ea typeface="標楷體" panose="03000509000000000000" pitchFamily="65" charset="-120"/>
              </a:rPr>
              <a:t>週讓學生先填寫前測問卷並進行課程說明，接著播放研究者所製作之數位敘事動畫影片，讓學生了解數位敘事之應用。</a:t>
            </a:r>
            <a:endParaRPr lang="en-US" altLang="zh-TW" sz="1100" dirty="0" smtClean="0">
              <a:latin typeface="標楷體" panose="03000509000000000000" pitchFamily="65" charset="-120"/>
              <a:ea typeface="標楷體" panose="03000509000000000000" pitchFamily="65" charset="-120"/>
            </a:endParaRPr>
          </a:p>
          <a:p>
            <a:pPr marL="0" indent="0">
              <a:buNone/>
            </a:pPr>
            <a:r>
              <a:rPr lang="zh-TW" altLang="zh-TW" sz="1100" dirty="0" smtClean="0">
                <a:latin typeface="標楷體" panose="03000509000000000000" pitchFamily="65" charset="-120"/>
                <a:ea typeface="標楷體" panose="03000509000000000000" pitchFamily="65" charset="-120"/>
              </a:rPr>
              <a:t>接著在第</a:t>
            </a:r>
            <a:r>
              <a:rPr lang="en-US" altLang="zh-TW" sz="1100" dirty="0" smtClean="0">
                <a:latin typeface="標楷體" panose="03000509000000000000" pitchFamily="65" charset="-120"/>
                <a:ea typeface="標楷體" panose="03000509000000000000" pitchFamily="65" charset="-120"/>
              </a:rPr>
              <a:t>2</a:t>
            </a:r>
            <a:r>
              <a:rPr lang="zh-TW" altLang="zh-TW" sz="1100" dirty="0" smtClean="0">
                <a:latin typeface="標楷體" panose="03000509000000000000" pitchFamily="65" charset="-120"/>
                <a:ea typeface="標楷體" panose="03000509000000000000" pitchFamily="65" charset="-120"/>
              </a:rPr>
              <a:t>、</a:t>
            </a:r>
            <a:r>
              <a:rPr lang="en-US" altLang="zh-TW" sz="1100" dirty="0" smtClean="0">
                <a:latin typeface="標楷體" panose="03000509000000000000" pitchFamily="65" charset="-120"/>
                <a:ea typeface="標楷體" panose="03000509000000000000" pitchFamily="65" charset="-120"/>
              </a:rPr>
              <a:t>3</a:t>
            </a:r>
            <a:r>
              <a:rPr lang="zh-TW" altLang="zh-TW" sz="1100" dirty="0" smtClean="0">
                <a:latin typeface="標楷體" panose="03000509000000000000" pitchFamily="65" charset="-120"/>
                <a:ea typeface="標楷體" panose="03000509000000000000" pitchFamily="65" charset="-120"/>
              </a:rPr>
              <a:t>週時，讓學生進行素材之收集及統整、腳本設計。</a:t>
            </a:r>
            <a:endParaRPr lang="en-US" altLang="zh-TW" sz="1100" dirty="0" smtClean="0">
              <a:latin typeface="標楷體" panose="03000509000000000000" pitchFamily="65" charset="-120"/>
              <a:ea typeface="標楷體" panose="03000509000000000000" pitchFamily="65" charset="-120"/>
            </a:endParaRPr>
          </a:p>
          <a:p>
            <a:pPr marL="0" indent="0">
              <a:buNone/>
            </a:pPr>
            <a:r>
              <a:rPr lang="zh-TW" altLang="zh-TW" sz="1100" dirty="0" smtClean="0">
                <a:latin typeface="標楷體" panose="03000509000000000000" pitchFamily="65" charset="-120"/>
                <a:ea typeface="標楷體" panose="03000509000000000000" pitchFamily="65" charset="-120"/>
              </a:rPr>
              <a:t>之後在第</a:t>
            </a:r>
            <a:r>
              <a:rPr lang="en-US" altLang="zh-TW" sz="1100" dirty="0" smtClean="0">
                <a:latin typeface="標楷體" panose="03000509000000000000" pitchFamily="65" charset="-120"/>
                <a:ea typeface="標楷體" panose="03000509000000000000" pitchFamily="65" charset="-120"/>
              </a:rPr>
              <a:t>4</a:t>
            </a:r>
            <a:r>
              <a:rPr lang="zh-TW" altLang="zh-TW" sz="1100" dirty="0" smtClean="0">
                <a:latin typeface="標楷體" panose="03000509000000000000" pitchFamily="65" charset="-120"/>
                <a:ea typeface="標楷體" panose="03000509000000000000" pitchFamily="65" charset="-120"/>
              </a:rPr>
              <a:t>、</a:t>
            </a:r>
            <a:r>
              <a:rPr lang="en-US" altLang="zh-TW" sz="1100" dirty="0" smtClean="0">
                <a:latin typeface="標楷體" panose="03000509000000000000" pitchFamily="65" charset="-120"/>
                <a:ea typeface="標楷體" panose="03000509000000000000" pitchFamily="65" charset="-120"/>
              </a:rPr>
              <a:t>5</a:t>
            </a:r>
            <a:r>
              <a:rPr lang="zh-TW" altLang="zh-TW" sz="1100" dirty="0" smtClean="0">
                <a:latin typeface="標楷體" panose="03000509000000000000" pitchFamily="65" charset="-120"/>
                <a:ea typeface="標楷體" panose="03000509000000000000" pitchFamily="65" charset="-120"/>
              </a:rPr>
              <a:t>週時，進行影片製作，預計讓學生以</a:t>
            </a:r>
            <a:r>
              <a:rPr lang="en-US" altLang="zh-TW" sz="1100" dirty="0" smtClean="0">
                <a:latin typeface="標楷體" panose="03000509000000000000" pitchFamily="65" charset="-120"/>
                <a:ea typeface="標楷體" panose="03000509000000000000" pitchFamily="65" charset="-120"/>
              </a:rPr>
              <a:t>PowerPoint</a:t>
            </a:r>
            <a:r>
              <a:rPr lang="zh-TW" altLang="zh-TW" sz="1100" dirty="0" smtClean="0">
                <a:latin typeface="標楷體" panose="03000509000000000000" pitchFamily="65" charset="-120"/>
                <a:ea typeface="標楷體" panose="03000509000000000000" pitchFamily="65" charset="-120"/>
              </a:rPr>
              <a:t>軟體進行動畫製作。</a:t>
            </a:r>
            <a:endParaRPr lang="en-US" altLang="zh-TW" sz="1100" dirty="0" smtClean="0">
              <a:latin typeface="標楷體" panose="03000509000000000000" pitchFamily="65" charset="-120"/>
              <a:ea typeface="標楷體" panose="03000509000000000000" pitchFamily="65" charset="-120"/>
            </a:endParaRPr>
          </a:p>
          <a:p>
            <a:pPr marL="0" indent="0">
              <a:buNone/>
            </a:pPr>
            <a:r>
              <a:rPr lang="zh-TW" altLang="zh-TW" sz="1100" dirty="0" smtClean="0">
                <a:latin typeface="標楷體" panose="03000509000000000000" pitchFamily="65" charset="-120"/>
                <a:ea typeface="標楷體" panose="03000509000000000000" pitchFamily="65" charset="-120"/>
              </a:rPr>
              <a:t>最後在第</a:t>
            </a:r>
            <a:r>
              <a:rPr lang="en-US" altLang="zh-TW" sz="1100" dirty="0" smtClean="0">
                <a:latin typeface="標楷體" panose="03000509000000000000" pitchFamily="65" charset="-120"/>
                <a:ea typeface="標楷體" panose="03000509000000000000" pitchFamily="65" charset="-120"/>
              </a:rPr>
              <a:t>6</a:t>
            </a:r>
            <a:r>
              <a:rPr lang="zh-TW" altLang="zh-TW" sz="1100" dirty="0" smtClean="0">
                <a:latin typeface="標楷體" panose="03000509000000000000" pitchFamily="65" charset="-120"/>
                <a:ea typeface="標楷體" panose="03000509000000000000" pitchFamily="65" charset="-120"/>
              </a:rPr>
              <a:t>週時，讓學生進行成果展示及填寫後測問卷</a:t>
            </a:r>
            <a:r>
              <a:rPr lang="zh-TW" altLang="en-US" sz="1100" dirty="0" smtClean="0">
                <a:latin typeface="標楷體" panose="03000509000000000000" pitchFamily="65" charset="-120"/>
                <a:ea typeface="標楷體" panose="03000509000000000000" pitchFamily="65" charset="-120"/>
              </a:rPr>
              <a:t>，並隨機抽取幾位進行訪談。</a:t>
            </a:r>
            <a:endParaRPr lang="en-US" altLang="zh-TW" sz="1100" dirty="0" smtClean="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966748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p:cNvGrpSpPr/>
        <p:nvPr/>
      </p:nvGrpSpPr>
      <p:grpSpPr>
        <a:xfrm>
          <a:off x="0" y="0"/>
          <a:ext cx="0" cy="0"/>
          <a:chOff x="0" y="0"/>
          <a:chExt cx="0" cy="0"/>
        </a:xfrm>
      </p:grpSpPr>
      <p:sp>
        <p:nvSpPr>
          <p:cNvPr id="1162" name="Google Shape;1162;g6d1affa13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6d1affa13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100" dirty="0" smtClean="0">
                <a:latin typeface="標楷體" panose="03000509000000000000" pitchFamily="65" charset="-120"/>
                <a:ea typeface="標楷體" panose="03000509000000000000" pitchFamily="65" charset="-120"/>
              </a:rPr>
              <a:t>採用數位說故事之學習方式可以提升學生之學習動機。</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58914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94975" y="-1315150"/>
            <a:ext cx="11396488" cy="9463967"/>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2216100" y="1240500"/>
            <a:ext cx="4711800" cy="17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6000"/>
              <a:buNone/>
              <a:defRPr sz="5200"/>
            </a:lvl1pPr>
            <a:lvl2pPr lvl="1" rtl="0">
              <a:spcBef>
                <a:spcPts val="0"/>
              </a:spcBef>
              <a:spcAft>
                <a:spcPts val="0"/>
              </a:spcAft>
              <a:buClr>
                <a:srgbClr val="434343"/>
              </a:buClr>
              <a:buSzPts val="5200"/>
              <a:buNone/>
              <a:defRPr sz="5200">
                <a:solidFill>
                  <a:srgbClr val="434343"/>
                </a:solidFill>
              </a:defRPr>
            </a:lvl2pPr>
            <a:lvl3pPr lvl="2" rtl="0">
              <a:spcBef>
                <a:spcPts val="0"/>
              </a:spcBef>
              <a:spcAft>
                <a:spcPts val="0"/>
              </a:spcAft>
              <a:buClr>
                <a:srgbClr val="434343"/>
              </a:buClr>
              <a:buSzPts val="5200"/>
              <a:buNone/>
              <a:defRPr sz="5200">
                <a:solidFill>
                  <a:srgbClr val="434343"/>
                </a:solidFill>
              </a:defRPr>
            </a:lvl3pPr>
            <a:lvl4pPr lvl="3" rtl="0">
              <a:spcBef>
                <a:spcPts val="0"/>
              </a:spcBef>
              <a:spcAft>
                <a:spcPts val="0"/>
              </a:spcAft>
              <a:buClr>
                <a:srgbClr val="434343"/>
              </a:buClr>
              <a:buSzPts val="5200"/>
              <a:buNone/>
              <a:defRPr sz="5200">
                <a:solidFill>
                  <a:srgbClr val="434343"/>
                </a:solidFill>
              </a:defRPr>
            </a:lvl4pPr>
            <a:lvl5pPr lvl="4" rtl="0">
              <a:spcBef>
                <a:spcPts val="0"/>
              </a:spcBef>
              <a:spcAft>
                <a:spcPts val="0"/>
              </a:spcAft>
              <a:buClr>
                <a:srgbClr val="434343"/>
              </a:buClr>
              <a:buSzPts val="5200"/>
              <a:buNone/>
              <a:defRPr sz="5200">
                <a:solidFill>
                  <a:srgbClr val="434343"/>
                </a:solidFill>
              </a:defRPr>
            </a:lvl5pPr>
            <a:lvl6pPr lvl="5" rtl="0">
              <a:spcBef>
                <a:spcPts val="0"/>
              </a:spcBef>
              <a:spcAft>
                <a:spcPts val="0"/>
              </a:spcAft>
              <a:buClr>
                <a:srgbClr val="434343"/>
              </a:buClr>
              <a:buSzPts val="5200"/>
              <a:buNone/>
              <a:defRPr sz="5200">
                <a:solidFill>
                  <a:srgbClr val="434343"/>
                </a:solidFill>
              </a:defRPr>
            </a:lvl6pPr>
            <a:lvl7pPr lvl="6" rtl="0">
              <a:spcBef>
                <a:spcPts val="0"/>
              </a:spcBef>
              <a:spcAft>
                <a:spcPts val="0"/>
              </a:spcAft>
              <a:buClr>
                <a:srgbClr val="434343"/>
              </a:buClr>
              <a:buSzPts val="5200"/>
              <a:buNone/>
              <a:defRPr sz="5200">
                <a:solidFill>
                  <a:srgbClr val="434343"/>
                </a:solidFill>
              </a:defRPr>
            </a:lvl7pPr>
            <a:lvl8pPr lvl="7" rtl="0">
              <a:spcBef>
                <a:spcPts val="0"/>
              </a:spcBef>
              <a:spcAft>
                <a:spcPts val="0"/>
              </a:spcAft>
              <a:buClr>
                <a:srgbClr val="434343"/>
              </a:buClr>
              <a:buSzPts val="5200"/>
              <a:buNone/>
              <a:defRPr sz="5200">
                <a:solidFill>
                  <a:srgbClr val="434343"/>
                </a:solidFill>
              </a:defRPr>
            </a:lvl8pPr>
            <a:lvl9pPr lvl="8" rtl="0">
              <a:spcBef>
                <a:spcPts val="0"/>
              </a:spcBef>
              <a:spcAft>
                <a:spcPts val="0"/>
              </a:spcAft>
              <a:buClr>
                <a:srgbClr val="434343"/>
              </a:buClr>
              <a:buSzPts val="5200"/>
              <a:buNone/>
              <a:defRPr sz="5200">
                <a:solidFill>
                  <a:srgbClr val="434343"/>
                </a:solidFill>
              </a:defRPr>
            </a:lvl9pPr>
          </a:lstStyle>
          <a:p>
            <a:endParaRPr/>
          </a:p>
        </p:txBody>
      </p:sp>
      <p:sp>
        <p:nvSpPr>
          <p:cNvPr id="11" name="Google Shape;11;p2"/>
          <p:cNvSpPr txBox="1">
            <a:spLocks noGrp="1"/>
          </p:cNvSpPr>
          <p:nvPr>
            <p:ph type="subTitle" idx="1"/>
          </p:nvPr>
        </p:nvSpPr>
        <p:spPr>
          <a:xfrm>
            <a:off x="3370950" y="2961277"/>
            <a:ext cx="2402100" cy="71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000000"/>
              </a:buClr>
              <a:buSzPts val="1800"/>
              <a:buFont typeface="Karla"/>
              <a:buNone/>
              <a:defRPr>
                <a:latin typeface="Karla"/>
                <a:ea typeface="Karla"/>
                <a:cs typeface="Karla"/>
                <a:sym typeface="Karla"/>
              </a:defRPr>
            </a:lvl1pPr>
            <a:lvl2pPr lvl="1" algn="r" rtl="0">
              <a:lnSpc>
                <a:spcPct val="100000"/>
              </a:lnSpc>
              <a:spcBef>
                <a:spcPts val="0"/>
              </a:spcBef>
              <a:spcAft>
                <a:spcPts val="0"/>
              </a:spcAft>
              <a:buClr>
                <a:srgbClr val="434343"/>
              </a:buClr>
              <a:buSzPts val="2800"/>
              <a:buFont typeface="Karla"/>
              <a:buNone/>
              <a:defRPr sz="2800">
                <a:solidFill>
                  <a:srgbClr val="434343"/>
                </a:solidFill>
                <a:latin typeface="Karla"/>
                <a:ea typeface="Karla"/>
                <a:cs typeface="Karla"/>
                <a:sym typeface="Karla"/>
              </a:defRPr>
            </a:lvl2pPr>
            <a:lvl3pPr lvl="2" algn="r" rtl="0">
              <a:lnSpc>
                <a:spcPct val="100000"/>
              </a:lnSpc>
              <a:spcBef>
                <a:spcPts val="0"/>
              </a:spcBef>
              <a:spcAft>
                <a:spcPts val="0"/>
              </a:spcAft>
              <a:buClr>
                <a:srgbClr val="434343"/>
              </a:buClr>
              <a:buSzPts val="2800"/>
              <a:buFont typeface="Karla"/>
              <a:buNone/>
              <a:defRPr sz="2800">
                <a:solidFill>
                  <a:srgbClr val="434343"/>
                </a:solidFill>
                <a:latin typeface="Karla"/>
                <a:ea typeface="Karla"/>
                <a:cs typeface="Karla"/>
                <a:sym typeface="Karla"/>
              </a:defRPr>
            </a:lvl3pPr>
            <a:lvl4pPr lvl="3" algn="r" rtl="0">
              <a:lnSpc>
                <a:spcPct val="100000"/>
              </a:lnSpc>
              <a:spcBef>
                <a:spcPts val="0"/>
              </a:spcBef>
              <a:spcAft>
                <a:spcPts val="0"/>
              </a:spcAft>
              <a:buClr>
                <a:srgbClr val="434343"/>
              </a:buClr>
              <a:buSzPts val="2800"/>
              <a:buFont typeface="Karla"/>
              <a:buNone/>
              <a:defRPr sz="2800">
                <a:solidFill>
                  <a:srgbClr val="434343"/>
                </a:solidFill>
                <a:latin typeface="Karla"/>
                <a:ea typeface="Karla"/>
                <a:cs typeface="Karla"/>
                <a:sym typeface="Karla"/>
              </a:defRPr>
            </a:lvl4pPr>
            <a:lvl5pPr lvl="4" algn="r" rtl="0">
              <a:lnSpc>
                <a:spcPct val="100000"/>
              </a:lnSpc>
              <a:spcBef>
                <a:spcPts val="0"/>
              </a:spcBef>
              <a:spcAft>
                <a:spcPts val="0"/>
              </a:spcAft>
              <a:buClr>
                <a:srgbClr val="434343"/>
              </a:buClr>
              <a:buSzPts val="2800"/>
              <a:buFont typeface="Karla"/>
              <a:buNone/>
              <a:defRPr sz="2800">
                <a:solidFill>
                  <a:srgbClr val="434343"/>
                </a:solidFill>
                <a:latin typeface="Karla"/>
                <a:ea typeface="Karla"/>
                <a:cs typeface="Karla"/>
                <a:sym typeface="Karla"/>
              </a:defRPr>
            </a:lvl5pPr>
            <a:lvl6pPr lvl="5" algn="r" rtl="0">
              <a:lnSpc>
                <a:spcPct val="100000"/>
              </a:lnSpc>
              <a:spcBef>
                <a:spcPts val="0"/>
              </a:spcBef>
              <a:spcAft>
                <a:spcPts val="0"/>
              </a:spcAft>
              <a:buClr>
                <a:srgbClr val="434343"/>
              </a:buClr>
              <a:buSzPts val="2800"/>
              <a:buFont typeface="Karla"/>
              <a:buNone/>
              <a:defRPr sz="2800">
                <a:solidFill>
                  <a:srgbClr val="434343"/>
                </a:solidFill>
                <a:latin typeface="Karla"/>
                <a:ea typeface="Karla"/>
                <a:cs typeface="Karla"/>
                <a:sym typeface="Karla"/>
              </a:defRPr>
            </a:lvl6pPr>
            <a:lvl7pPr lvl="6" algn="r" rtl="0">
              <a:lnSpc>
                <a:spcPct val="100000"/>
              </a:lnSpc>
              <a:spcBef>
                <a:spcPts val="0"/>
              </a:spcBef>
              <a:spcAft>
                <a:spcPts val="0"/>
              </a:spcAft>
              <a:buClr>
                <a:srgbClr val="434343"/>
              </a:buClr>
              <a:buSzPts val="2800"/>
              <a:buFont typeface="Karla"/>
              <a:buNone/>
              <a:defRPr sz="2800">
                <a:solidFill>
                  <a:srgbClr val="434343"/>
                </a:solidFill>
                <a:latin typeface="Karla"/>
                <a:ea typeface="Karla"/>
                <a:cs typeface="Karla"/>
                <a:sym typeface="Karla"/>
              </a:defRPr>
            </a:lvl7pPr>
            <a:lvl8pPr lvl="7" algn="r" rtl="0">
              <a:lnSpc>
                <a:spcPct val="100000"/>
              </a:lnSpc>
              <a:spcBef>
                <a:spcPts val="0"/>
              </a:spcBef>
              <a:spcAft>
                <a:spcPts val="0"/>
              </a:spcAft>
              <a:buClr>
                <a:srgbClr val="434343"/>
              </a:buClr>
              <a:buSzPts val="2800"/>
              <a:buFont typeface="Karla"/>
              <a:buNone/>
              <a:defRPr sz="2800">
                <a:solidFill>
                  <a:srgbClr val="434343"/>
                </a:solidFill>
                <a:latin typeface="Karla"/>
                <a:ea typeface="Karla"/>
                <a:cs typeface="Karla"/>
                <a:sym typeface="Karla"/>
              </a:defRPr>
            </a:lvl8pPr>
            <a:lvl9pPr lvl="8" algn="r" rtl="0">
              <a:lnSpc>
                <a:spcPct val="100000"/>
              </a:lnSpc>
              <a:spcBef>
                <a:spcPts val="0"/>
              </a:spcBef>
              <a:spcAft>
                <a:spcPts val="0"/>
              </a:spcAft>
              <a:buClr>
                <a:srgbClr val="434343"/>
              </a:buClr>
              <a:buSzPts val="2800"/>
              <a:buFont typeface="Karla"/>
              <a:buNone/>
              <a:defRPr sz="2800">
                <a:solidFill>
                  <a:srgbClr val="434343"/>
                </a:solidFill>
                <a:latin typeface="Karla"/>
                <a:ea typeface="Karla"/>
                <a:cs typeface="Karla"/>
                <a:sym typeface="Karla"/>
              </a:defRPr>
            </a:lvl9pPr>
          </a:lstStyle>
          <a:p>
            <a:endParaRPr/>
          </a:p>
        </p:txBody>
      </p:sp>
      <p:grpSp>
        <p:nvGrpSpPr>
          <p:cNvPr id="12" name="Google Shape;12;p2"/>
          <p:cNvGrpSpPr/>
          <p:nvPr/>
        </p:nvGrpSpPr>
        <p:grpSpPr>
          <a:xfrm>
            <a:off x="719992" y="3626276"/>
            <a:ext cx="1787427" cy="864511"/>
            <a:chOff x="444000" y="4112950"/>
            <a:chExt cx="1280025" cy="619100"/>
          </a:xfrm>
        </p:grpSpPr>
        <p:sp>
          <p:nvSpPr>
            <p:cNvPr id="13" name="Google Shape;13;p2"/>
            <p:cNvSpPr/>
            <p:nvPr/>
          </p:nvSpPr>
          <p:spPr>
            <a:xfrm>
              <a:off x="755225" y="4127825"/>
              <a:ext cx="649700" cy="589825"/>
            </a:xfrm>
            <a:custGeom>
              <a:avLst/>
              <a:gdLst/>
              <a:ahLst/>
              <a:cxnLst/>
              <a:rect l="l" t="t" r="r" b="b"/>
              <a:pathLst>
                <a:path w="25988" h="23593" extrusionOk="0">
                  <a:moveTo>
                    <a:pt x="12997" y="0"/>
                  </a:moveTo>
                  <a:cubicBezTo>
                    <a:pt x="7676" y="0"/>
                    <a:pt x="2836" y="3609"/>
                    <a:pt x="1518" y="9030"/>
                  </a:cubicBezTo>
                  <a:cubicBezTo>
                    <a:pt x="1" y="15355"/>
                    <a:pt x="3893" y="21708"/>
                    <a:pt x="10218" y="23254"/>
                  </a:cubicBezTo>
                  <a:cubicBezTo>
                    <a:pt x="11155" y="23483"/>
                    <a:pt x="12093" y="23592"/>
                    <a:pt x="13017" y="23592"/>
                  </a:cubicBezTo>
                  <a:cubicBezTo>
                    <a:pt x="18327" y="23592"/>
                    <a:pt x="23150" y="19970"/>
                    <a:pt x="24442" y="14582"/>
                  </a:cubicBezTo>
                  <a:cubicBezTo>
                    <a:pt x="25987" y="8257"/>
                    <a:pt x="22095" y="1875"/>
                    <a:pt x="15770" y="330"/>
                  </a:cubicBezTo>
                  <a:cubicBezTo>
                    <a:pt x="14842" y="107"/>
                    <a:pt x="13913" y="0"/>
                    <a:pt x="12997"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4000" y="4112950"/>
              <a:ext cx="1280025" cy="619100"/>
            </a:xfrm>
            <a:custGeom>
              <a:avLst/>
              <a:gdLst/>
              <a:ahLst/>
              <a:cxnLst/>
              <a:rect l="l" t="t" r="r" b="b"/>
              <a:pathLst>
                <a:path w="51201" h="24764" extrusionOk="0">
                  <a:moveTo>
                    <a:pt x="46130" y="0"/>
                  </a:moveTo>
                  <a:cubicBezTo>
                    <a:pt x="42996" y="0"/>
                    <a:pt x="38174" y="1059"/>
                    <a:pt x="32569" y="2985"/>
                  </a:cubicBezTo>
                  <a:cubicBezTo>
                    <a:pt x="33027" y="3357"/>
                    <a:pt x="33456" y="3729"/>
                    <a:pt x="33886" y="4159"/>
                  </a:cubicBezTo>
                  <a:cubicBezTo>
                    <a:pt x="37580" y="3019"/>
                    <a:pt x="40728" y="2408"/>
                    <a:pt x="42899" y="2408"/>
                  </a:cubicBezTo>
                  <a:cubicBezTo>
                    <a:pt x="44545" y="2408"/>
                    <a:pt x="45630" y="2760"/>
                    <a:pt x="45963" y="3500"/>
                  </a:cubicBezTo>
                  <a:cubicBezTo>
                    <a:pt x="47136" y="6047"/>
                    <a:pt x="39008" y="12201"/>
                    <a:pt x="27818" y="17295"/>
                  </a:cubicBezTo>
                  <a:cubicBezTo>
                    <a:pt x="19906" y="20886"/>
                    <a:pt x="12570" y="22966"/>
                    <a:pt x="8561" y="22966"/>
                  </a:cubicBezTo>
                  <a:cubicBezTo>
                    <a:pt x="6914" y="22966"/>
                    <a:pt x="5829" y="22615"/>
                    <a:pt x="5495" y="21874"/>
                  </a:cubicBezTo>
                  <a:cubicBezTo>
                    <a:pt x="4723" y="20185"/>
                    <a:pt x="8071" y="16865"/>
                    <a:pt x="13680" y="13374"/>
                  </a:cubicBezTo>
                  <a:cubicBezTo>
                    <a:pt x="13652" y="13031"/>
                    <a:pt x="13652" y="12716"/>
                    <a:pt x="13652" y="12372"/>
                  </a:cubicBezTo>
                  <a:cubicBezTo>
                    <a:pt x="13652" y="12057"/>
                    <a:pt x="13652" y="11828"/>
                    <a:pt x="13680" y="11542"/>
                  </a:cubicBezTo>
                  <a:lnTo>
                    <a:pt x="13680" y="11542"/>
                  </a:lnTo>
                  <a:cubicBezTo>
                    <a:pt x="5295" y="16379"/>
                    <a:pt x="1" y="21158"/>
                    <a:pt x="1059" y="23448"/>
                  </a:cubicBezTo>
                  <a:cubicBezTo>
                    <a:pt x="1460" y="24341"/>
                    <a:pt x="2767" y="24764"/>
                    <a:pt x="4753" y="24764"/>
                  </a:cubicBezTo>
                  <a:cubicBezTo>
                    <a:pt x="9579" y="24764"/>
                    <a:pt x="18411" y="22264"/>
                    <a:pt x="27961" y="17924"/>
                  </a:cubicBezTo>
                  <a:cubicBezTo>
                    <a:pt x="41441" y="11828"/>
                    <a:pt x="51200" y="4387"/>
                    <a:pt x="49827" y="1325"/>
                  </a:cubicBezTo>
                  <a:cubicBezTo>
                    <a:pt x="49427" y="426"/>
                    <a:pt x="48118" y="0"/>
                    <a:pt x="46130"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7800" y="4176875"/>
              <a:ext cx="1013850" cy="491225"/>
            </a:xfrm>
            <a:custGeom>
              <a:avLst/>
              <a:gdLst/>
              <a:ahLst/>
              <a:cxnLst/>
              <a:rect l="l" t="t" r="r" b="b"/>
              <a:pathLst>
                <a:path w="40554" h="19649" extrusionOk="0">
                  <a:moveTo>
                    <a:pt x="36544" y="0"/>
                  </a:moveTo>
                  <a:cubicBezTo>
                    <a:pt x="34566" y="0"/>
                    <a:pt x="31737" y="527"/>
                    <a:pt x="28419" y="1516"/>
                  </a:cubicBezTo>
                  <a:cubicBezTo>
                    <a:pt x="28763" y="1830"/>
                    <a:pt x="29077" y="2203"/>
                    <a:pt x="29392" y="2575"/>
                  </a:cubicBezTo>
                  <a:cubicBezTo>
                    <a:pt x="31216" y="2136"/>
                    <a:pt x="32783" y="1901"/>
                    <a:pt x="33978" y="1901"/>
                  </a:cubicBezTo>
                  <a:cubicBezTo>
                    <a:pt x="35277" y="1901"/>
                    <a:pt x="36136" y="2179"/>
                    <a:pt x="36404" y="2775"/>
                  </a:cubicBezTo>
                  <a:cubicBezTo>
                    <a:pt x="37320" y="4778"/>
                    <a:pt x="30852" y="9701"/>
                    <a:pt x="21980" y="13707"/>
                  </a:cubicBezTo>
                  <a:cubicBezTo>
                    <a:pt x="15698" y="16564"/>
                    <a:pt x="9891" y="18216"/>
                    <a:pt x="6709" y="18216"/>
                  </a:cubicBezTo>
                  <a:cubicBezTo>
                    <a:pt x="5397" y="18216"/>
                    <a:pt x="4532" y="17935"/>
                    <a:pt x="4265" y="17342"/>
                  </a:cubicBezTo>
                  <a:cubicBezTo>
                    <a:pt x="3749" y="16255"/>
                    <a:pt x="5438" y="14308"/>
                    <a:pt x="8529" y="12105"/>
                  </a:cubicBezTo>
                  <a:cubicBezTo>
                    <a:pt x="8414" y="11618"/>
                    <a:pt x="8357" y="11103"/>
                    <a:pt x="8328" y="10617"/>
                  </a:cubicBezTo>
                  <a:cubicBezTo>
                    <a:pt x="3091" y="13936"/>
                    <a:pt x="0" y="17027"/>
                    <a:pt x="716" y="18601"/>
                  </a:cubicBezTo>
                  <a:cubicBezTo>
                    <a:pt x="1042" y="19312"/>
                    <a:pt x="2087" y="19649"/>
                    <a:pt x="3671" y="19649"/>
                  </a:cubicBezTo>
                  <a:cubicBezTo>
                    <a:pt x="7512" y="19649"/>
                    <a:pt x="14516" y="17667"/>
                    <a:pt x="22094" y="14223"/>
                  </a:cubicBezTo>
                  <a:cubicBezTo>
                    <a:pt x="32798" y="9386"/>
                    <a:pt x="40554" y="3462"/>
                    <a:pt x="39466" y="1029"/>
                  </a:cubicBezTo>
                  <a:cubicBezTo>
                    <a:pt x="39149" y="332"/>
                    <a:pt x="38115" y="0"/>
                    <a:pt x="36544"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71850" y="4249825"/>
              <a:ext cx="39375" cy="40075"/>
            </a:xfrm>
            <a:custGeom>
              <a:avLst/>
              <a:gdLst/>
              <a:ahLst/>
              <a:cxnLst/>
              <a:rect l="l" t="t" r="r" b="b"/>
              <a:pathLst>
                <a:path w="1575" h="1603" extrusionOk="0">
                  <a:moveTo>
                    <a:pt x="774" y="0"/>
                  </a:moveTo>
                  <a:cubicBezTo>
                    <a:pt x="344" y="0"/>
                    <a:pt x="1" y="372"/>
                    <a:pt x="1" y="801"/>
                  </a:cubicBezTo>
                  <a:cubicBezTo>
                    <a:pt x="1" y="1231"/>
                    <a:pt x="344" y="1603"/>
                    <a:pt x="774" y="1603"/>
                  </a:cubicBezTo>
                  <a:cubicBezTo>
                    <a:pt x="1231" y="1603"/>
                    <a:pt x="1575" y="1231"/>
                    <a:pt x="1575" y="801"/>
                  </a:cubicBezTo>
                  <a:cubicBezTo>
                    <a:pt x="1575" y="372"/>
                    <a:pt x="1231" y="0"/>
                    <a:pt x="774"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56275" y="4242300"/>
              <a:ext cx="17200" cy="16125"/>
            </a:xfrm>
            <a:custGeom>
              <a:avLst/>
              <a:gdLst/>
              <a:ahLst/>
              <a:cxnLst/>
              <a:rect l="l" t="t" r="r" b="b"/>
              <a:pathLst>
                <a:path w="688" h="645" extrusionOk="0">
                  <a:moveTo>
                    <a:pt x="344" y="1"/>
                  </a:moveTo>
                  <a:cubicBezTo>
                    <a:pt x="194" y="1"/>
                    <a:pt x="44" y="101"/>
                    <a:pt x="29" y="301"/>
                  </a:cubicBezTo>
                  <a:cubicBezTo>
                    <a:pt x="1" y="530"/>
                    <a:pt x="173" y="644"/>
                    <a:pt x="344" y="644"/>
                  </a:cubicBezTo>
                  <a:cubicBezTo>
                    <a:pt x="516" y="644"/>
                    <a:pt x="688" y="530"/>
                    <a:pt x="659" y="301"/>
                  </a:cubicBezTo>
                  <a:cubicBezTo>
                    <a:pt x="645" y="101"/>
                    <a:pt x="495" y="1"/>
                    <a:pt x="344"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163775" y="4440125"/>
              <a:ext cx="18625" cy="15975"/>
            </a:xfrm>
            <a:custGeom>
              <a:avLst/>
              <a:gdLst/>
              <a:ahLst/>
              <a:cxnLst/>
              <a:rect l="l" t="t" r="r" b="b"/>
              <a:pathLst>
                <a:path w="745" h="639" extrusionOk="0">
                  <a:moveTo>
                    <a:pt x="430" y="1"/>
                  </a:moveTo>
                  <a:cubicBezTo>
                    <a:pt x="144" y="1"/>
                    <a:pt x="0" y="344"/>
                    <a:pt x="201" y="545"/>
                  </a:cubicBezTo>
                  <a:cubicBezTo>
                    <a:pt x="266" y="610"/>
                    <a:pt x="347" y="639"/>
                    <a:pt x="426" y="639"/>
                  </a:cubicBezTo>
                  <a:cubicBezTo>
                    <a:pt x="589" y="639"/>
                    <a:pt x="745" y="517"/>
                    <a:pt x="745" y="344"/>
                  </a:cubicBezTo>
                  <a:cubicBezTo>
                    <a:pt x="745" y="144"/>
                    <a:pt x="601" y="1"/>
                    <a:pt x="43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83300" y="4388625"/>
              <a:ext cx="16475" cy="15750"/>
            </a:xfrm>
            <a:custGeom>
              <a:avLst/>
              <a:gdLst/>
              <a:ahLst/>
              <a:cxnLst/>
              <a:rect l="l" t="t" r="r" b="b"/>
              <a:pathLst>
                <a:path w="659" h="630" extrusionOk="0">
                  <a:moveTo>
                    <a:pt x="316" y="0"/>
                  </a:moveTo>
                  <a:cubicBezTo>
                    <a:pt x="144" y="0"/>
                    <a:pt x="1" y="143"/>
                    <a:pt x="1" y="315"/>
                  </a:cubicBezTo>
                  <a:cubicBezTo>
                    <a:pt x="1" y="515"/>
                    <a:pt x="144" y="630"/>
                    <a:pt x="316" y="630"/>
                  </a:cubicBezTo>
                  <a:cubicBezTo>
                    <a:pt x="516" y="630"/>
                    <a:pt x="659" y="515"/>
                    <a:pt x="659" y="315"/>
                  </a:cubicBezTo>
                  <a:cubicBezTo>
                    <a:pt x="659" y="143"/>
                    <a:pt x="516" y="0"/>
                    <a:pt x="316"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886279" y="2478378"/>
            <a:ext cx="772743" cy="676826"/>
            <a:chOff x="241525" y="1716150"/>
            <a:chExt cx="954475" cy="836000"/>
          </a:xfrm>
        </p:grpSpPr>
        <p:sp>
          <p:nvSpPr>
            <p:cNvPr id="21" name="Google Shape;21;p2"/>
            <p:cNvSpPr/>
            <p:nvPr/>
          </p:nvSpPr>
          <p:spPr>
            <a:xfrm>
              <a:off x="241525" y="1716150"/>
              <a:ext cx="954475" cy="836000"/>
            </a:xfrm>
            <a:custGeom>
              <a:avLst/>
              <a:gdLst/>
              <a:ahLst/>
              <a:cxnLst/>
              <a:rect l="l" t="t" r="r" b="b"/>
              <a:pathLst>
                <a:path w="38179" h="33440" extrusionOk="0">
                  <a:moveTo>
                    <a:pt x="19073" y="1"/>
                  </a:moveTo>
                  <a:cubicBezTo>
                    <a:pt x="16470" y="1"/>
                    <a:pt x="13829" y="610"/>
                    <a:pt x="11362" y="1895"/>
                  </a:cubicBezTo>
                  <a:cubicBezTo>
                    <a:pt x="3177" y="6188"/>
                    <a:pt x="0" y="16262"/>
                    <a:pt x="4293" y="24447"/>
                  </a:cubicBezTo>
                  <a:cubicBezTo>
                    <a:pt x="7272" y="30165"/>
                    <a:pt x="13087" y="33439"/>
                    <a:pt x="19112" y="33439"/>
                  </a:cubicBezTo>
                  <a:cubicBezTo>
                    <a:pt x="21711" y="33439"/>
                    <a:pt x="24350" y="32830"/>
                    <a:pt x="26816" y="31545"/>
                  </a:cubicBezTo>
                  <a:cubicBezTo>
                    <a:pt x="35002" y="27280"/>
                    <a:pt x="38178" y="17178"/>
                    <a:pt x="33914" y="8993"/>
                  </a:cubicBezTo>
                  <a:cubicBezTo>
                    <a:pt x="30935" y="3275"/>
                    <a:pt x="25106" y="1"/>
                    <a:pt x="19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14825" y="1794975"/>
              <a:ext cx="196800" cy="172125"/>
            </a:xfrm>
            <a:custGeom>
              <a:avLst/>
              <a:gdLst/>
              <a:ahLst/>
              <a:cxnLst/>
              <a:rect l="l" t="t" r="r" b="b"/>
              <a:pathLst>
                <a:path w="7872" h="6885" extrusionOk="0">
                  <a:moveTo>
                    <a:pt x="3920" y="1"/>
                  </a:moveTo>
                  <a:cubicBezTo>
                    <a:pt x="3377" y="1"/>
                    <a:pt x="2828" y="130"/>
                    <a:pt x="2319" y="402"/>
                  </a:cubicBezTo>
                  <a:cubicBezTo>
                    <a:pt x="630" y="1289"/>
                    <a:pt x="1" y="3379"/>
                    <a:pt x="888" y="5067"/>
                  </a:cubicBezTo>
                  <a:cubicBezTo>
                    <a:pt x="1502" y="6215"/>
                    <a:pt x="2691" y="6884"/>
                    <a:pt x="3925" y="6884"/>
                  </a:cubicBezTo>
                  <a:cubicBezTo>
                    <a:pt x="4474" y="6884"/>
                    <a:pt x="5033" y="6752"/>
                    <a:pt x="5553" y="6469"/>
                  </a:cubicBezTo>
                  <a:cubicBezTo>
                    <a:pt x="7213" y="5582"/>
                    <a:pt x="7871" y="3493"/>
                    <a:pt x="6955" y="1833"/>
                  </a:cubicBezTo>
                  <a:cubicBezTo>
                    <a:pt x="6340" y="662"/>
                    <a:pt x="5147" y="1"/>
                    <a:pt x="39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46200" y="1987575"/>
              <a:ext cx="75100" cy="63300"/>
            </a:xfrm>
            <a:custGeom>
              <a:avLst/>
              <a:gdLst/>
              <a:ahLst/>
              <a:cxnLst/>
              <a:rect l="l" t="t" r="r" b="b"/>
              <a:pathLst>
                <a:path w="3004" h="2532" extrusionOk="0">
                  <a:moveTo>
                    <a:pt x="1585" y="0"/>
                  </a:moveTo>
                  <a:cubicBezTo>
                    <a:pt x="687" y="0"/>
                    <a:pt x="1" y="995"/>
                    <a:pt x="456" y="1856"/>
                  </a:cubicBezTo>
                  <a:cubicBezTo>
                    <a:pt x="704" y="2313"/>
                    <a:pt x="1142" y="2531"/>
                    <a:pt x="1575" y="2531"/>
                  </a:cubicBezTo>
                  <a:cubicBezTo>
                    <a:pt x="2093" y="2531"/>
                    <a:pt x="2603" y="2219"/>
                    <a:pt x="2774" y="1627"/>
                  </a:cubicBezTo>
                  <a:cubicBezTo>
                    <a:pt x="3003" y="969"/>
                    <a:pt x="2603" y="254"/>
                    <a:pt x="1944" y="53"/>
                  </a:cubicBezTo>
                  <a:cubicBezTo>
                    <a:pt x="1822" y="17"/>
                    <a:pt x="1702" y="0"/>
                    <a:pt x="1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2"/>
          <p:cNvSpPr/>
          <p:nvPr/>
        </p:nvSpPr>
        <p:spPr>
          <a:xfrm>
            <a:off x="2216100" y="3309925"/>
            <a:ext cx="132400" cy="137749"/>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626475" y="2221700"/>
            <a:ext cx="183900" cy="137750"/>
          </a:xfrm>
          <a:custGeom>
            <a:avLst/>
            <a:gdLst/>
            <a:ahLst/>
            <a:cxnLst/>
            <a:rect l="l" t="t" r="r" b="b"/>
            <a:pathLst>
              <a:path w="7356" h="5510" extrusionOk="0">
                <a:moveTo>
                  <a:pt x="3678" y="1"/>
                </a:moveTo>
                <a:cubicBezTo>
                  <a:pt x="2969" y="1"/>
                  <a:pt x="2261" y="273"/>
                  <a:pt x="1717" y="816"/>
                </a:cubicBezTo>
                <a:cubicBezTo>
                  <a:pt x="0" y="2533"/>
                  <a:pt x="1231" y="5510"/>
                  <a:pt x="3663" y="5510"/>
                </a:cubicBezTo>
                <a:cubicBezTo>
                  <a:pt x="6125" y="5510"/>
                  <a:pt x="7355" y="2533"/>
                  <a:pt x="5638" y="816"/>
                </a:cubicBezTo>
                <a:cubicBezTo>
                  <a:pt x="5094" y="273"/>
                  <a:pt x="4386" y="1"/>
                  <a:pt x="3678"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829225" y="289925"/>
            <a:ext cx="236125" cy="215550"/>
          </a:xfrm>
          <a:custGeom>
            <a:avLst/>
            <a:gdLst/>
            <a:ahLst/>
            <a:cxnLst/>
            <a:rect l="l" t="t" r="r" b="b"/>
            <a:pathLst>
              <a:path w="9445" h="8622" extrusionOk="0">
                <a:moveTo>
                  <a:pt x="4702" y="1"/>
                </a:moveTo>
                <a:cubicBezTo>
                  <a:pt x="2732" y="1"/>
                  <a:pt x="961" y="1367"/>
                  <a:pt x="516" y="3396"/>
                </a:cubicBezTo>
                <a:cubicBezTo>
                  <a:pt x="0" y="5714"/>
                  <a:pt x="1460" y="8003"/>
                  <a:pt x="3778" y="8518"/>
                </a:cubicBezTo>
                <a:cubicBezTo>
                  <a:pt x="4093" y="8588"/>
                  <a:pt x="4407" y="8622"/>
                  <a:pt x="4717" y="8622"/>
                </a:cubicBezTo>
                <a:cubicBezTo>
                  <a:pt x="6692" y="8622"/>
                  <a:pt x="8484" y="7260"/>
                  <a:pt x="8930" y="5256"/>
                </a:cubicBezTo>
                <a:cubicBezTo>
                  <a:pt x="9445" y="2938"/>
                  <a:pt x="7957" y="619"/>
                  <a:pt x="5638" y="104"/>
                </a:cubicBezTo>
                <a:cubicBezTo>
                  <a:pt x="5324" y="35"/>
                  <a:pt x="5011" y="1"/>
                  <a:pt x="4702"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2"/>
          <p:cNvGrpSpPr/>
          <p:nvPr/>
        </p:nvGrpSpPr>
        <p:grpSpPr>
          <a:xfrm>
            <a:off x="2507425" y="4284525"/>
            <a:ext cx="276775" cy="287175"/>
            <a:chOff x="939975" y="2736700"/>
            <a:chExt cx="276775" cy="287175"/>
          </a:xfrm>
        </p:grpSpPr>
        <p:sp>
          <p:nvSpPr>
            <p:cNvPr id="28" name="Google Shape;28;p2"/>
            <p:cNvSpPr/>
            <p:nvPr/>
          </p:nvSpPr>
          <p:spPr>
            <a:xfrm>
              <a:off x="939975" y="2736700"/>
              <a:ext cx="276775" cy="287175"/>
            </a:xfrm>
            <a:custGeom>
              <a:avLst/>
              <a:gdLst/>
              <a:ahLst/>
              <a:cxnLst/>
              <a:rect l="l" t="t" r="r" b="b"/>
              <a:pathLst>
                <a:path w="11071" h="11487" extrusionOk="0">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010025" y="2818575"/>
              <a:ext cx="127300" cy="131975"/>
            </a:xfrm>
            <a:custGeom>
              <a:avLst/>
              <a:gdLst/>
              <a:ahLst/>
              <a:cxnLst/>
              <a:rect l="l" t="t" r="r" b="b"/>
              <a:pathLst>
                <a:path w="5092" h="5279" extrusionOk="0">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2"/>
          <p:cNvSpPr/>
          <p:nvPr/>
        </p:nvSpPr>
        <p:spPr>
          <a:xfrm>
            <a:off x="1173150" y="640988"/>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TITLE_ONLY_2_1_1_1">
    <p:spTree>
      <p:nvGrpSpPr>
        <p:cNvPr id="1" name="Shape 199"/>
        <p:cNvGrpSpPr/>
        <p:nvPr/>
      </p:nvGrpSpPr>
      <p:grpSpPr>
        <a:xfrm>
          <a:off x="0" y="0"/>
          <a:ext cx="0" cy="0"/>
          <a:chOff x="0" y="0"/>
          <a:chExt cx="0" cy="0"/>
        </a:xfrm>
      </p:grpSpPr>
      <p:sp>
        <p:nvSpPr>
          <p:cNvPr id="200" name="Google Shape;200;p17"/>
          <p:cNvSpPr/>
          <p:nvPr/>
        </p:nvSpPr>
        <p:spPr>
          <a:xfrm rot="10800000">
            <a:off x="-64287" y="2209089"/>
            <a:ext cx="3508236" cy="3416786"/>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rot="-9535098">
            <a:off x="5501834" y="-426528"/>
            <a:ext cx="8322168" cy="6910965"/>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txBox="1">
            <a:spLocks noGrp="1"/>
          </p:cNvSpPr>
          <p:nvPr>
            <p:ph type="subTitle" idx="1"/>
          </p:nvPr>
        </p:nvSpPr>
        <p:spPr>
          <a:xfrm>
            <a:off x="2145650" y="2320600"/>
            <a:ext cx="2055000" cy="81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03" name="Google Shape;203;p17"/>
          <p:cNvSpPr txBox="1">
            <a:spLocks noGrp="1"/>
          </p:cNvSpPr>
          <p:nvPr>
            <p:ph type="subTitle" idx="2"/>
          </p:nvPr>
        </p:nvSpPr>
        <p:spPr>
          <a:xfrm>
            <a:off x="4896525" y="2320600"/>
            <a:ext cx="2148600" cy="81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04" name="Google Shape;204;p17"/>
          <p:cNvSpPr txBox="1">
            <a:spLocks noGrp="1"/>
          </p:cNvSpPr>
          <p:nvPr>
            <p:ph type="ctrTitle"/>
          </p:nvPr>
        </p:nvSpPr>
        <p:spPr>
          <a:xfrm>
            <a:off x="1863475" y="201200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a:buNone/>
              <a:defRPr sz="2400">
                <a:solidFill>
                  <a:schemeClr val="lt2"/>
                </a:solidFill>
              </a:defRPr>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05" name="Google Shape;205;p17"/>
          <p:cNvSpPr txBox="1">
            <a:spLocks noGrp="1"/>
          </p:cNvSpPr>
          <p:nvPr>
            <p:ph type="ctrTitle" idx="3"/>
          </p:nvPr>
        </p:nvSpPr>
        <p:spPr>
          <a:xfrm>
            <a:off x="4661225" y="201200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a:buNone/>
              <a:defRPr sz="2400">
                <a:solidFill>
                  <a:schemeClr val="lt2"/>
                </a:solidFill>
              </a:defRPr>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06" name="Google Shape;206;p17"/>
          <p:cNvSpPr txBox="1">
            <a:spLocks noGrp="1"/>
          </p:cNvSpPr>
          <p:nvPr>
            <p:ph type="subTitle" idx="4"/>
          </p:nvPr>
        </p:nvSpPr>
        <p:spPr>
          <a:xfrm>
            <a:off x="2145575" y="4060675"/>
            <a:ext cx="2055000" cy="9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07" name="Google Shape;207;p17"/>
          <p:cNvSpPr txBox="1">
            <a:spLocks noGrp="1"/>
          </p:cNvSpPr>
          <p:nvPr>
            <p:ph type="subTitle" idx="5"/>
          </p:nvPr>
        </p:nvSpPr>
        <p:spPr>
          <a:xfrm>
            <a:off x="4896525" y="4060675"/>
            <a:ext cx="2148600" cy="9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08" name="Google Shape;208;p17"/>
          <p:cNvSpPr txBox="1">
            <a:spLocks noGrp="1"/>
          </p:cNvSpPr>
          <p:nvPr>
            <p:ph type="ctrTitle" idx="6"/>
          </p:nvPr>
        </p:nvSpPr>
        <p:spPr>
          <a:xfrm>
            <a:off x="1863475" y="3752075"/>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a:buNone/>
              <a:defRPr sz="2400">
                <a:solidFill>
                  <a:schemeClr val="lt2"/>
                </a:solidFill>
              </a:defRPr>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09" name="Google Shape;209;p17"/>
          <p:cNvSpPr txBox="1">
            <a:spLocks noGrp="1"/>
          </p:cNvSpPr>
          <p:nvPr>
            <p:ph type="ctrTitle" idx="7"/>
          </p:nvPr>
        </p:nvSpPr>
        <p:spPr>
          <a:xfrm>
            <a:off x="4661225" y="3752075"/>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a:buNone/>
              <a:defRPr sz="2400">
                <a:solidFill>
                  <a:schemeClr val="lt2"/>
                </a:solidFill>
              </a:defRPr>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10" name="Google Shape;210;p17"/>
          <p:cNvSpPr txBox="1">
            <a:spLocks noGrp="1"/>
          </p:cNvSpPr>
          <p:nvPr>
            <p:ph type="title" idx="8"/>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211" name="Google Shape;211;p17"/>
          <p:cNvSpPr/>
          <p:nvPr/>
        </p:nvSpPr>
        <p:spPr>
          <a:xfrm>
            <a:off x="8424000" y="3878325"/>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7"/>
          <p:cNvSpPr/>
          <p:nvPr/>
        </p:nvSpPr>
        <p:spPr>
          <a:xfrm>
            <a:off x="8268050" y="3181750"/>
            <a:ext cx="183900" cy="137750"/>
          </a:xfrm>
          <a:custGeom>
            <a:avLst/>
            <a:gdLst/>
            <a:ahLst/>
            <a:cxnLst/>
            <a:rect l="l" t="t" r="r" b="b"/>
            <a:pathLst>
              <a:path w="7356" h="5510" extrusionOk="0">
                <a:moveTo>
                  <a:pt x="3678" y="1"/>
                </a:moveTo>
                <a:cubicBezTo>
                  <a:pt x="2969" y="1"/>
                  <a:pt x="2261" y="273"/>
                  <a:pt x="1717" y="816"/>
                </a:cubicBezTo>
                <a:cubicBezTo>
                  <a:pt x="0" y="2533"/>
                  <a:pt x="1231" y="5510"/>
                  <a:pt x="3663" y="5510"/>
                </a:cubicBezTo>
                <a:cubicBezTo>
                  <a:pt x="6125" y="5510"/>
                  <a:pt x="7355" y="2533"/>
                  <a:pt x="5638" y="816"/>
                </a:cubicBezTo>
                <a:cubicBezTo>
                  <a:pt x="5094" y="273"/>
                  <a:pt x="4386" y="1"/>
                  <a:pt x="36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17"/>
          <p:cNvGrpSpPr/>
          <p:nvPr/>
        </p:nvGrpSpPr>
        <p:grpSpPr>
          <a:xfrm>
            <a:off x="7936950" y="4260975"/>
            <a:ext cx="276775" cy="287175"/>
            <a:chOff x="939975" y="2736700"/>
            <a:chExt cx="276775" cy="287175"/>
          </a:xfrm>
        </p:grpSpPr>
        <p:sp>
          <p:nvSpPr>
            <p:cNvPr id="214" name="Google Shape;214;p17"/>
            <p:cNvSpPr/>
            <p:nvPr/>
          </p:nvSpPr>
          <p:spPr>
            <a:xfrm>
              <a:off x="939975" y="2736700"/>
              <a:ext cx="276775" cy="287175"/>
            </a:xfrm>
            <a:custGeom>
              <a:avLst/>
              <a:gdLst/>
              <a:ahLst/>
              <a:cxnLst/>
              <a:rect l="l" t="t" r="r" b="b"/>
              <a:pathLst>
                <a:path w="11071" h="11487" extrusionOk="0">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7"/>
            <p:cNvSpPr/>
            <p:nvPr/>
          </p:nvSpPr>
          <p:spPr>
            <a:xfrm>
              <a:off x="1010025" y="2818575"/>
              <a:ext cx="127300" cy="131975"/>
            </a:xfrm>
            <a:custGeom>
              <a:avLst/>
              <a:gdLst/>
              <a:ahLst/>
              <a:cxnLst/>
              <a:rect l="l" t="t" r="r" b="b"/>
              <a:pathLst>
                <a:path w="5092" h="5279" extrusionOk="0">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17"/>
          <p:cNvSpPr/>
          <p:nvPr/>
        </p:nvSpPr>
        <p:spPr>
          <a:xfrm>
            <a:off x="825250" y="851400"/>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7"/>
          <p:cNvSpPr/>
          <p:nvPr/>
        </p:nvSpPr>
        <p:spPr>
          <a:xfrm>
            <a:off x="442275" y="927175"/>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7"/>
          <p:cNvSpPr/>
          <p:nvPr/>
        </p:nvSpPr>
        <p:spPr>
          <a:xfrm>
            <a:off x="953700" y="536363"/>
            <a:ext cx="132411" cy="131517"/>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lists">
  <p:cSld name="CUSTOM_13_1">
    <p:spTree>
      <p:nvGrpSpPr>
        <p:cNvPr id="1" name="Shape 259"/>
        <p:cNvGrpSpPr/>
        <p:nvPr/>
      </p:nvGrpSpPr>
      <p:grpSpPr>
        <a:xfrm>
          <a:off x="0" y="0"/>
          <a:ext cx="0" cy="0"/>
          <a:chOff x="0" y="0"/>
          <a:chExt cx="0" cy="0"/>
        </a:xfrm>
      </p:grpSpPr>
      <p:sp>
        <p:nvSpPr>
          <p:cNvPr id="260" name="Google Shape;260;p21"/>
          <p:cNvSpPr txBox="1">
            <a:spLocks noGrp="1"/>
          </p:cNvSpPr>
          <p:nvPr>
            <p:ph type="body" idx="1"/>
          </p:nvPr>
        </p:nvSpPr>
        <p:spPr>
          <a:xfrm>
            <a:off x="720000" y="1357150"/>
            <a:ext cx="3784800" cy="34164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Font typeface="Nunito Light"/>
              <a:buChar char="●"/>
              <a:defRPr sz="1400"/>
            </a:lvl1pPr>
            <a:lvl2pPr marL="914400" lvl="1" indent="-330200" rtl="0">
              <a:spcBef>
                <a:spcPts val="1600"/>
              </a:spcBef>
              <a:spcAft>
                <a:spcPts val="0"/>
              </a:spcAft>
              <a:buSzPts val="1600"/>
              <a:buFont typeface="Nunito Light"/>
              <a:buChar char="○"/>
              <a:defRPr/>
            </a:lvl2pPr>
            <a:lvl3pPr marL="1371600" lvl="2" indent="-323850" rtl="0">
              <a:spcBef>
                <a:spcPts val="1600"/>
              </a:spcBef>
              <a:spcAft>
                <a:spcPts val="0"/>
              </a:spcAft>
              <a:buSzPts val="1500"/>
              <a:buFont typeface="Nunito Light"/>
              <a:buChar char="■"/>
              <a:defRPr/>
            </a:lvl3pPr>
            <a:lvl4pPr marL="1828800" lvl="3" indent="-323850" rtl="0">
              <a:spcBef>
                <a:spcPts val="1600"/>
              </a:spcBef>
              <a:spcAft>
                <a:spcPts val="0"/>
              </a:spcAft>
              <a:buSzPts val="1500"/>
              <a:buFont typeface="Nunito Light"/>
              <a:buChar char="●"/>
              <a:defRPr/>
            </a:lvl4pPr>
            <a:lvl5pPr marL="2286000" lvl="4" indent="-317500" rtl="0">
              <a:spcBef>
                <a:spcPts val="1600"/>
              </a:spcBef>
              <a:spcAft>
                <a:spcPts val="0"/>
              </a:spcAft>
              <a:buSzPts val="1400"/>
              <a:buFont typeface="Nunito Light"/>
              <a:buChar char="○"/>
              <a:defRPr/>
            </a:lvl5pPr>
            <a:lvl6pPr marL="2743200" lvl="5" indent="-317500" rtl="0">
              <a:spcBef>
                <a:spcPts val="1600"/>
              </a:spcBef>
              <a:spcAft>
                <a:spcPts val="0"/>
              </a:spcAft>
              <a:buSzPts val="1400"/>
              <a:buFont typeface="Nunito Light"/>
              <a:buChar char="■"/>
              <a:defRPr/>
            </a:lvl6pPr>
            <a:lvl7pPr marL="3200400" lvl="6" indent="-311150" rtl="0">
              <a:spcBef>
                <a:spcPts val="1600"/>
              </a:spcBef>
              <a:spcAft>
                <a:spcPts val="0"/>
              </a:spcAft>
              <a:buSzPts val="1300"/>
              <a:buFont typeface="Nunito Light"/>
              <a:buChar char="●"/>
              <a:defRPr/>
            </a:lvl7pPr>
            <a:lvl8pPr marL="3657600" lvl="7" indent="-311150" rtl="0">
              <a:spcBef>
                <a:spcPts val="1600"/>
              </a:spcBef>
              <a:spcAft>
                <a:spcPts val="0"/>
              </a:spcAft>
              <a:buSzPts val="1300"/>
              <a:buFont typeface="Nunito Light"/>
              <a:buChar char="○"/>
              <a:defRPr/>
            </a:lvl8pPr>
            <a:lvl9pPr marL="4114800" lvl="8" indent="-317500" rtl="0">
              <a:spcBef>
                <a:spcPts val="1600"/>
              </a:spcBef>
              <a:spcAft>
                <a:spcPts val="1600"/>
              </a:spcAft>
              <a:buSzPts val="1400"/>
              <a:buFont typeface="Nunito Light"/>
              <a:buChar char="■"/>
              <a:defRPr/>
            </a:lvl9pPr>
          </a:lstStyle>
          <a:p>
            <a:endParaRPr/>
          </a:p>
        </p:txBody>
      </p:sp>
      <p:sp>
        <p:nvSpPr>
          <p:cNvPr id="261" name="Google Shape;261;p21"/>
          <p:cNvSpPr txBox="1">
            <a:spLocks noGrp="1"/>
          </p:cNvSpPr>
          <p:nvPr>
            <p:ph type="body" idx="2"/>
          </p:nvPr>
        </p:nvSpPr>
        <p:spPr>
          <a:xfrm>
            <a:off x="4639200" y="1357150"/>
            <a:ext cx="3784800" cy="34164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Font typeface="Nunito Light"/>
              <a:buChar char="●"/>
              <a:defRPr sz="1400"/>
            </a:lvl1pPr>
            <a:lvl2pPr marL="914400" lvl="1" indent="-330200" rtl="0">
              <a:spcBef>
                <a:spcPts val="1600"/>
              </a:spcBef>
              <a:spcAft>
                <a:spcPts val="0"/>
              </a:spcAft>
              <a:buSzPts val="1600"/>
              <a:buFont typeface="Nunito Light"/>
              <a:buChar char="○"/>
              <a:defRPr/>
            </a:lvl2pPr>
            <a:lvl3pPr marL="1371600" lvl="2" indent="-323850" rtl="0">
              <a:spcBef>
                <a:spcPts val="1600"/>
              </a:spcBef>
              <a:spcAft>
                <a:spcPts val="0"/>
              </a:spcAft>
              <a:buSzPts val="1500"/>
              <a:buFont typeface="Nunito Light"/>
              <a:buChar char="■"/>
              <a:defRPr/>
            </a:lvl3pPr>
            <a:lvl4pPr marL="1828800" lvl="3" indent="-323850" rtl="0">
              <a:spcBef>
                <a:spcPts val="1600"/>
              </a:spcBef>
              <a:spcAft>
                <a:spcPts val="0"/>
              </a:spcAft>
              <a:buSzPts val="1500"/>
              <a:buFont typeface="Nunito Light"/>
              <a:buChar char="●"/>
              <a:defRPr/>
            </a:lvl4pPr>
            <a:lvl5pPr marL="2286000" lvl="4" indent="-317500" rtl="0">
              <a:spcBef>
                <a:spcPts val="1600"/>
              </a:spcBef>
              <a:spcAft>
                <a:spcPts val="0"/>
              </a:spcAft>
              <a:buSzPts val="1400"/>
              <a:buFont typeface="Nunito Light"/>
              <a:buChar char="○"/>
              <a:defRPr/>
            </a:lvl5pPr>
            <a:lvl6pPr marL="2743200" lvl="5" indent="-317500" rtl="0">
              <a:spcBef>
                <a:spcPts val="1600"/>
              </a:spcBef>
              <a:spcAft>
                <a:spcPts val="0"/>
              </a:spcAft>
              <a:buSzPts val="1400"/>
              <a:buFont typeface="Nunito Light"/>
              <a:buChar char="■"/>
              <a:defRPr/>
            </a:lvl6pPr>
            <a:lvl7pPr marL="3200400" lvl="6" indent="-311150" rtl="0">
              <a:spcBef>
                <a:spcPts val="1600"/>
              </a:spcBef>
              <a:spcAft>
                <a:spcPts val="0"/>
              </a:spcAft>
              <a:buSzPts val="1300"/>
              <a:buFont typeface="Nunito Light"/>
              <a:buChar char="●"/>
              <a:defRPr/>
            </a:lvl7pPr>
            <a:lvl8pPr marL="3657600" lvl="7" indent="-311150" rtl="0">
              <a:spcBef>
                <a:spcPts val="1600"/>
              </a:spcBef>
              <a:spcAft>
                <a:spcPts val="0"/>
              </a:spcAft>
              <a:buSzPts val="1300"/>
              <a:buFont typeface="Nunito Light"/>
              <a:buChar char="○"/>
              <a:defRPr/>
            </a:lvl8pPr>
            <a:lvl9pPr marL="4114800" lvl="8" indent="-317500" rtl="0">
              <a:spcBef>
                <a:spcPts val="1600"/>
              </a:spcBef>
              <a:spcAft>
                <a:spcPts val="1600"/>
              </a:spcAft>
              <a:buSzPts val="1400"/>
              <a:buFont typeface="Nunito Light"/>
              <a:buChar char="■"/>
              <a:defRPr/>
            </a:lvl9pPr>
          </a:lstStyle>
          <a:p>
            <a:endParaRPr/>
          </a:p>
        </p:txBody>
      </p:sp>
      <p:sp>
        <p:nvSpPr>
          <p:cNvPr id="262" name="Google Shape;262;p21"/>
          <p:cNvSpPr txBox="1">
            <a:spLocks noGrp="1"/>
          </p:cNvSpPr>
          <p:nvPr>
            <p:ph type="title"/>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263" name="Google Shape;263;p21"/>
          <p:cNvSpPr/>
          <p:nvPr/>
        </p:nvSpPr>
        <p:spPr>
          <a:xfrm rot="-132185" flipH="1">
            <a:off x="2234055" y="-624567"/>
            <a:ext cx="8484845" cy="7046057"/>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 name="Google Shape;264;p21"/>
          <p:cNvGrpSpPr/>
          <p:nvPr/>
        </p:nvGrpSpPr>
        <p:grpSpPr>
          <a:xfrm>
            <a:off x="6282300" y="3703188"/>
            <a:ext cx="1280025" cy="619100"/>
            <a:chOff x="444000" y="4112950"/>
            <a:chExt cx="1280025" cy="619100"/>
          </a:xfrm>
        </p:grpSpPr>
        <p:sp>
          <p:nvSpPr>
            <p:cNvPr id="265" name="Google Shape;265;p21"/>
            <p:cNvSpPr/>
            <p:nvPr/>
          </p:nvSpPr>
          <p:spPr>
            <a:xfrm>
              <a:off x="755225" y="4127825"/>
              <a:ext cx="649700" cy="589825"/>
            </a:xfrm>
            <a:custGeom>
              <a:avLst/>
              <a:gdLst/>
              <a:ahLst/>
              <a:cxnLst/>
              <a:rect l="l" t="t" r="r" b="b"/>
              <a:pathLst>
                <a:path w="25988" h="23593" extrusionOk="0">
                  <a:moveTo>
                    <a:pt x="12997" y="0"/>
                  </a:moveTo>
                  <a:cubicBezTo>
                    <a:pt x="7676" y="0"/>
                    <a:pt x="2836" y="3609"/>
                    <a:pt x="1518" y="9030"/>
                  </a:cubicBezTo>
                  <a:cubicBezTo>
                    <a:pt x="1" y="15355"/>
                    <a:pt x="3893" y="21708"/>
                    <a:pt x="10218" y="23254"/>
                  </a:cubicBezTo>
                  <a:cubicBezTo>
                    <a:pt x="11155" y="23483"/>
                    <a:pt x="12093" y="23592"/>
                    <a:pt x="13017" y="23592"/>
                  </a:cubicBezTo>
                  <a:cubicBezTo>
                    <a:pt x="18327" y="23592"/>
                    <a:pt x="23150" y="19970"/>
                    <a:pt x="24442" y="14582"/>
                  </a:cubicBezTo>
                  <a:cubicBezTo>
                    <a:pt x="25987" y="8257"/>
                    <a:pt x="22095" y="1875"/>
                    <a:pt x="15770" y="330"/>
                  </a:cubicBezTo>
                  <a:cubicBezTo>
                    <a:pt x="14842" y="107"/>
                    <a:pt x="13913" y="0"/>
                    <a:pt x="12997"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1"/>
            <p:cNvSpPr/>
            <p:nvPr/>
          </p:nvSpPr>
          <p:spPr>
            <a:xfrm>
              <a:off x="444000" y="4112950"/>
              <a:ext cx="1280025" cy="619100"/>
            </a:xfrm>
            <a:custGeom>
              <a:avLst/>
              <a:gdLst/>
              <a:ahLst/>
              <a:cxnLst/>
              <a:rect l="l" t="t" r="r" b="b"/>
              <a:pathLst>
                <a:path w="51201" h="24764" extrusionOk="0">
                  <a:moveTo>
                    <a:pt x="46130" y="0"/>
                  </a:moveTo>
                  <a:cubicBezTo>
                    <a:pt x="42996" y="0"/>
                    <a:pt x="38174" y="1059"/>
                    <a:pt x="32569" y="2985"/>
                  </a:cubicBezTo>
                  <a:cubicBezTo>
                    <a:pt x="33027" y="3357"/>
                    <a:pt x="33456" y="3729"/>
                    <a:pt x="33886" y="4159"/>
                  </a:cubicBezTo>
                  <a:cubicBezTo>
                    <a:pt x="37580" y="3019"/>
                    <a:pt x="40728" y="2408"/>
                    <a:pt x="42899" y="2408"/>
                  </a:cubicBezTo>
                  <a:cubicBezTo>
                    <a:pt x="44545" y="2408"/>
                    <a:pt x="45630" y="2760"/>
                    <a:pt x="45963" y="3500"/>
                  </a:cubicBezTo>
                  <a:cubicBezTo>
                    <a:pt x="47136" y="6047"/>
                    <a:pt x="39008" y="12201"/>
                    <a:pt x="27818" y="17295"/>
                  </a:cubicBezTo>
                  <a:cubicBezTo>
                    <a:pt x="19906" y="20886"/>
                    <a:pt x="12570" y="22966"/>
                    <a:pt x="8561" y="22966"/>
                  </a:cubicBezTo>
                  <a:cubicBezTo>
                    <a:pt x="6914" y="22966"/>
                    <a:pt x="5829" y="22615"/>
                    <a:pt x="5495" y="21874"/>
                  </a:cubicBezTo>
                  <a:cubicBezTo>
                    <a:pt x="4723" y="20185"/>
                    <a:pt x="8071" y="16865"/>
                    <a:pt x="13680" y="13374"/>
                  </a:cubicBezTo>
                  <a:cubicBezTo>
                    <a:pt x="13652" y="13031"/>
                    <a:pt x="13652" y="12716"/>
                    <a:pt x="13652" y="12372"/>
                  </a:cubicBezTo>
                  <a:cubicBezTo>
                    <a:pt x="13652" y="12057"/>
                    <a:pt x="13652" y="11828"/>
                    <a:pt x="13680" y="11542"/>
                  </a:cubicBezTo>
                  <a:lnTo>
                    <a:pt x="13680" y="11542"/>
                  </a:lnTo>
                  <a:cubicBezTo>
                    <a:pt x="5295" y="16379"/>
                    <a:pt x="1" y="21158"/>
                    <a:pt x="1059" y="23448"/>
                  </a:cubicBezTo>
                  <a:cubicBezTo>
                    <a:pt x="1460" y="24341"/>
                    <a:pt x="2767" y="24764"/>
                    <a:pt x="4753" y="24764"/>
                  </a:cubicBezTo>
                  <a:cubicBezTo>
                    <a:pt x="9579" y="24764"/>
                    <a:pt x="18411" y="22264"/>
                    <a:pt x="27961" y="17924"/>
                  </a:cubicBezTo>
                  <a:cubicBezTo>
                    <a:pt x="41441" y="11828"/>
                    <a:pt x="51200" y="4387"/>
                    <a:pt x="49827" y="1325"/>
                  </a:cubicBezTo>
                  <a:cubicBezTo>
                    <a:pt x="49427" y="426"/>
                    <a:pt x="48118" y="0"/>
                    <a:pt x="46130"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1"/>
            <p:cNvSpPr/>
            <p:nvPr/>
          </p:nvSpPr>
          <p:spPr>
            <a:xfrm>
              <a:off x="577800" y="4176875"/>
              <a:ext cx="1013850" cy="491225"/>
            </a:xfrm>
            <a:custGeom>
              <a:avLst/>
              <a:gdLst/>
              <a:ahLst/>
              <a:cxnLst/>
              <a:rect l="l" t="t" r="r" b="b"/>
              <a:pathLst>
                <a:path w="40554" h="19649" extrusionOk="0">
                  <a:moveTo>
                    <a:pt x="36544" y="0"/>
                  </a:moveTo>
                  <a:cubicBezTo>
                    <a:pt x="34566" y="0"/>
                    <a:pt x="31737" y="527"/>
                    <a:pt x="28419" y="1516"/>
                  </a:cubicBezTo>
                  <a:cubicBezTo>
                    <a:pt x="28763" y="1830"/>
                    <a:pt x="29077" y="2203"/>
                    <a:pt x="29392" y="2575"/>
                  </a:cubicBezTo>
                  <a:cubicBezTo>
                    <a:pt x="31216" y="2136"/>
                    <a:pt x="32783" y="1901"/>
                    <a:pt x="33978" y="1901"/>
                  </a:cubicBezTo>
                  <a:cubicBezTo>
                    <a:pt x="35277" y="1901"/>
                    <a:pt x="36136" y="2179"/>
                    <a:pt x="36404" y="2775"/>
                  </a:cubicBezTo>
                  <a:cubicBezTo>
                    <a:pt x="37320" y="4778"/>
                    <a:pt x="30852" y="9701"/>
                    <a:pt x="21980" y="13707"/>
                  </a:cubicBezTo>
                  <a:cubicBezTo>
                    <a:pt x="15698" y="16564"/>
                    <a:pt x="9891" y="18216"/>
                    <a:pt x="6709" y="18216"/>
                  </a:cubicBezTo>
                  <a:cubicBezTo>
                    <a:pt x="5397" y="18216"/>
                    <a:pt x="4532" y="17935"/>
                    <a:pt x="4265" y="17342"/>
                  </a:cubicBezTo>
                  <a:cubicBezTo>
                    <a:pt x="3749" y="16255"/>
                    <a:pt x="5438" y="14308"/>
                    <a:pt x="8529" y="12105"/>
                  </a:cubicBezTo>
                  <a:cubicBezTo>
                    <a:pt x="8414" y="11618"/>
                    <a:pt x="8357" y="11103"/>
                    <a:pt x="8328" y="10617"/>
                  </a:cubicBezTo>
                  <a:cubicBezTo>
                    <a:pt x="3091" y="13936"/>
                    <a:pt x="0" y="17027"/>
                    <a:pt x="716" y="18601"/>
                  </a:cubicBezTo>
                  <a:cubicBezTo>
                    <a:pt x="1042" y="19312"/>
                    <a:pt x="2087" y="19649"/>
                    <a:pt x="3671" y="19649"/>
                  </a:cubicBezTo>
                  <a:cubicBezTo>
                    <a:pt x="7512" y="19649"/>
                    <a:pt x="14516" y="17667"/>
                    <a:pt x="22094" y="14223"/>
                  </a:cubicBezTo>
                  <a:cubicBezTo>
                    <a:pt x="32798" y="9386"/>
                    <a:pt x="40554" y="3462"/>
                    <a:pt x="39466" y="1029"/>
                  </a:cubicBezTo>
                  <a:cubicBezTo>
                    <a:pt x="39149" y="332"/>
                    <a:pt x="38115" y="0"/>
                    <a:pt x="36544"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1"/>
            <p:cNvSpPr/>
            <p:nvPr/>
          </p:nvSpPr>
          <p:spPr>
            <a:xfrm>
              <a:off x="871850" y="4249825"/>
              <a:ext cx="39375" cy="40075"/>
            </a:xfrm>
            <a:custGeom>
              <a:avLst/>
              <a:gdLst/>
              <a:ahLst/>
              <a:cxnLst/>
              <a:rect l="l" t="t" r="r" b="b"/>
              <a:pathLst>
                <a:path w="1575" h="1603" extrusionOk="0">
                  <a:moveTo>
                    <a:pt x="774" y="0"/>
                  </a:moveTo>
                  <a:cubicBezTo>
                    <a:pt x="344" y="0"/>
                    <a:pt x="1" y="372"/>
                    <a:pt x="1" y="801"/>
                  </a:cubicBezTo>
                  <a:cubicBezTo>
                    <a:pt x="1" y="1231"/>
                    <a:pt x="344" y="1603"/>
                    <a:pt x="774" y="1603"/>
                  </a:cubicBezTo>
                  <a:cubicBezTo>
                    <a:pt x="1231" y="1603"/>
                    <a:pt x="1575" y="1231"/>
                    <a:pt x="1575" y="801"/>
                  </a:cubicBezTo>
                  <a:cubicBezTo>
                    <a:pt x="1575" y="372"/>
                    <a:pt x="1231" y="0"/>
                    <a:pt x="774"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1"/>
            <p:cNvSpPr/>
            <p:nvPr/>
          </p:nvSpPr>
          <p:spPr>
            <a:xfrm>
              <a:off x="956275" y="4242300"/>
              <a:ext cx="17200" cy="16125"/>
            </a:xfrm>
            <a:custGeom>
              <a:avLst/>
              <a:gdLst/>
              <a:ahLst/>
              <a:cxnLst/>
              <a:rect l="l" t="t" r="r" b="b"/>
              <a:pathLst>
                <a:path w="688" h="645" extrusionOk="0">
                  <a:moveTo>
                    <a:pt x="344" y="1"/>
                  </a:moveTo>
                  <a:cubicBezTo>
                    <a:pt x="194" y="1"/>
                    <a:pt x="44" y="101"/>
                    <a:pt x="29" y="301"/>
                  </a:cubicBezTo>
                  <a:cubicBezTo>
                    <a:pt x="1" y="530"/>
                    <a:pt x="173" y="644"/>
                    <a:pt x="344" y="644"/>
                  </a:cubicBezTo>
                  <a:cubicBezTo>
                    <a:pt x="516" y="644"/>
                    <a:pt x="688" y="530"/>
                    <a:pt x="659" y="301"/>
                  </a:cubicBezTo>
                  <a:cubicBezTo>
                    <a:pt x="645" y="101"/>
                    <a:pt x="495" y="1"/>
                    <a:pt x="344"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1"/>
            <p:cNvSpPr/>
            <p:nvPr/>
          </p:nvSpPr>
          <p:spPr>
            <a:xfrm>
              <a:off x="1163775" y="4440125"/>
              <a:ext cx="18625" cy="15975"/>
            </a:xfrm>
            <a:custGeom>
              <a:avLst/>
              <a:gdLst/>
              <a:ahLst/>
              <a:cxnLst/>
              <a:rect l="l" t="t" r="r" b="b"/>
              <a:pathLst>
                <a:path w="745" h="639" extrusionOk="0">
                  <a:moveTo>
                    <a:pt x="430" y="1"/>
                  </a:moveTo>
                  <a:cubicBezTo>
                    <a:pt x="144" y="1"/>
                    <a:pt x="0" y="344"/>
                    <a:pt x="201" y="545"/>
                  </a:cubicBezTo>
                  <a:cubicBezTo>
                    <a:pt x="266" y="610"/>
                    <a:pt x="347" y="639"/>
                    <a:pt x="426" y="639"/>
                  </a:cubicBezTo>
                  <a:cubicBezTo>
                    <a:pt x="589" y="639"/>
                    <a:pt x="745" y="517"/>
                    <a:pt x="745" y="344"/>
                  </a:cubicBezTo>
                  <a:cubicBezTo>
                    <a:pt x="745" y="144"/>
                    <a:pt x="601" y="1"/>
                    <a:pt x="43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1"/>
            <p:cNvSpPr/>
            <p:nvPr/>
          </p:nvSpPr>
          <p:spPr>
            <a:xfrm>
              <a:off x="883300" y="4388625"/>
              <a:ext cx="16475" cy="15750"/>
            </a:xfrm>
            <a:custGeom>
              <a:avLst/>
              <a:gdLst/>
              <a:ahLst/>
              <a:cxnLst/>
              <a:rect l="l" t="t" r="r" b="b"/>
              <a:pathLst>
                <a:path w="659" h="630" extrusionOk="0">
                  <a:moveTo>
                    <a:pt x="316" y="0"/>
                  </a:moveTo>
                  <a:cubicBezTo>
                    <a:pt x="144" y="0"/>
                    <a:pt x="1" y="143"/>
                    <a:pt x="1" y="315"/>
                  </a:cubicBezTo>
                  <a:cubicBezTo>
                    <a:pt x="1" y="515"/>
                    <a:pt x="144" y="630"/>
                    <a:pt x="316" y="630"/>
                  </a:cubicBezTo>
                  <a:cubicBezTo>
                    <a:pt x="516" y="630"/>
                    <a:pt x="659" y="515"/>
                    <a:pt x="659" y="315"/>
                  </a:cubicBezTo>
                  <a:cubicBezTo>
                    <a:pt x="659" y="143"/>
                    <a:pt x="516" y="0"/>
                    <a:pt x="316"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21"/>
          <p:cNvSpPr/>
          <p:nvPr/>
        </p:nvSpPr>
        <p:spPr>
          <a:xfrm>
            <a:off x="7469063" y="4377550"/>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p:nvPr/>
        </p:nvSpPr>
        <p:spPr>
          <a:xfrm>
            <a:off x="5692925" y="3580725"/>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1"/>
          <p:cNvSpPr/>
          <p:nvPr/>
        </p:nvSpPr>
        <p:spPr>
          <a:xfrm flipH="1">
            <a:off x="-267537" y="-364450"/>
            <a:ext cx="1857323" cy="1808908"/>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6_1">
    <p:spTree>
      <p:nvGrpSpPr>
        <p:cNvPr id="1" name="Shape 27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7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3"/>
        <p:cNvGrpSpPr/>
        <p:nvPr/>
      </p:nvGrpSpPr>
      <p:grpSpPr>
        <a:xfrm>
          <a:off x="0" y="0"/>
          <a:ext cx="0" cy="0"/>
          <a:chOff x="0" y="0"/>
          <a:chExt cx="0" cy="0"/>
        </a:xfrm>
      </p:grpSpPr>
      <p:sp>
        <p:nvSpPr>
          <p:cNvPr id="44" name="Google Shape;44;p4"/>
          <p:cNvSpPr/>
          <p:nvPr/>
        </p:nvSpPr>
        <p:spPr>
          <a:xfrm rot="5989619">
            <a:off x="-3913912" y="-5273939"/>
            <a:ext cx="11662049" cy="9684497"/>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rot="10800000" flipH="1">
            <a:off x="6098388" y="2209089"/>
            <a:ext cx="3508236" cy="3416786"/>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txBox="1">
            <a:spLocks noGrp="1"/>
          </p:cNvSpPr>
          <p:nvPr>
            <p:ph type="ctrTitle"/>
          </p:nvPr>
        </p:nvSpPr>
        <p:spPr>
          <a:xfrm>
            <a:off x="2638350" y="1534349"/>
            <a:ext cx="3867300" cy="790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47" name="Google Shape;47;p4"/>
          <p:cNvSpPr txBox="1">
            <a:spLocks noGrp="1"/>
          </p:cNvSpPr>
          <p:nvPr>
            <p:ph type="subTitle" idx="1"/>
          </p:nvPr>
        </p:nvSpPr>
        <p:spPr>
          <a:xfrm>
            <a:off x="2682600" y="2208400"/>
            <a:ext cx="37788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6"/>
          <p:cNvSpPr txBox="1">
            <a:spLocks noGrp="1"/>
          </p:cNvSpPr>
          <p:nvPr>
            <p:ph type="title"/>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57" name="Google Shape;57;p6"/>
          <p:cNvSpPr/>
          <p:nvPr/>
        </p:nvSpPr>
        <p:spPr>
          <a:xfrm flipH="1">
            <a:off x="-267537" y="-364450"/>
            <a:ext cx="1857323" cy="1808908"/>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rot="-5018677">
            <a:off x="8526774" y="319056"/>
            <a:ext cx="325590" cy="323390"/>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rot="-5018842">
            <a:off x="8218438" y="337834"/>
            <a:ext cx="132410" cy="131516"/>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rot="-5018677">
            <a:off x="8541964" y="888038"/>
            <a:ext cx="132406" cy="132406"/>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7"/>
          <p:cNvSpPr/>
          <p:nvPr/>
        </p:nvSpPr>
        <p:spPr>
          <a:xfrm rot="781549">
            <a:off x="-4184293" y="63807"/>
            <a:ext cx="8322474" cy="6911218"/>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txBox="1">
            <a:spLocks noGrp="1"/>
          </p:cNvSpPr>
          <p:nvPr>
            <p:ph type="body" idx="1"/>
          </p:nvPr>
        </p:nvSpPr>
        <p:spPr>
          <a:xfrm>
            <a:off x="483438" y="1763825"/>
            <a:ext cx="4330200" cy="236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Font typeface="Roboto Slab Regular"/>
              <a:buChar char="●"/>
              <a:defRPr sz="1400"/>
            </a:lvl1pPr>
            <a:lvl2pPr marL="914400" lvl="1" indent="-304800">
              <a:spcBef>
                <a:spcPts val="1600"/>
              </a:spcBef>
              <a:spcAft>
                <a:spcPts val="0"/>
              </a:spcAft>
              <a:buClr>
                <a:schemeClr val="dk1"/>
              </a:buClr>
              <a:buSzPts val="1200"/>
              <a:buFont typeface="Roboto Slab Regular"/>
              <a:buChar char="○"/>
              <a:defRPr sz="1200"/>
            </a:lvl2pPr>
            <a:lvl3pPr marL="1371600" lvl="2" indent="-304800">
              <a:spcBef>
                <a:spcPts val="1600"/>
              </a:spcBef>
              <a:spcAft>
                <a:spcPts val="0"/>
              </a:spcAft>
              <a:buClr>
                <a:schemeClr val="dk1"/>
              </a:buClr>
              <a:buSzPts val="1200"/>
              <a:buFont typeface="Roboto Slab Regular"/>
              <a:buChar char="■"/>
              <a:defRPr sz="1200"/>
            </a:lvl3pPr>
            <a:lvl4pPr marL="1828800" lvl="3" indent="-304800">
              <a:spcBef>
                <a:spcPts val="1600"/>
              </a:spcBef>
              <a:spcAft>
                <a:spcPts val="0"/>
              </a:spcAft>
              <a:buClr>
                <a:schemeClr val="dk1"/>
              </a:buClr>
              <a:buSzPts val="1200"/>
              <a:buFont typeface="Roboto Slab Regular"/>
              <a:buChar char="●"/>
              <a:defRPr sz="1200"/>
            </a:lvl4pPr>
            <a:lvl5pPr marL="2286000" lvl="4" indent="-304800">
              <a:spcBef>
                <a:spcPts val="1600"/>
              </a:spcBef>
              <a:spcAft>
                <a:spcPts val="0"/>
              </a:spcAft>
              <a:buClr>
                <a:schemeClr val="dk1"/>
              </a:buClr>
              <a:buSzPts val="1200"/>
              <a:buFont typeface="Roboto Slab Regular"/>
              <a:buChar char="○"/>
              <a:defRPr sz="1200"/>
            </a:lvl5pPr>
            <a:lvl6pPr marL="2743200" lvl="5" indent="-304800">
              <a:spcBef>
                <a:spcPts val="1600"/>
              </a:spcBef>
              <a:spcAft>
                <a:spcPts val="0"/>
              </a:spcAft>
              <a:buClr>
                <a:schemeClr val="dk1"/>
              </a:buClr>
              <a:buSzPts val="1200"/>
              <a:buFont typeface="Roboto Slab Regular"/>
              <a:buChar char="■"/>
              <a:defRPr sz="1200"/>
            </a:lvl6pPr>
            <a:lvl7pPr marL="3200400" lvl="6" indent="-304800">
              <a:spcBef>
                <a:spcPts val="1600"/>
              </a:spcBef>
              <a:spcAft>
                <a:spcPts val="0"/>
              </a:spcAft>
              <a:buClr>
                <a:schemeClr val="dk1"/>
              </a:buClr>
              <a:buSzPts val="1200"/>
              <a:buFont typeface="Roboto Slab Regular"/>
              <a:buChar char="●"/>
              <a:defRPr sz="1200"/>
            </a:lvl7pPr>
            <a:lvl8pPr marL="3657600" lvl="7" indent="-304800">
              <a:spcBef>
                <a:spcPts val="1600"/>
              </a:spcBef>
              <a:spcAft>
                <a:spcPts val="0"/>
              </a:spcAft>
              <a:buClr>
                <a:schemeClr val="dk1"/>
              </a:buClr>
              <a:buSzPts val="1200"/>
              <a:buFont typeface="Roboto Slab Regular"/>
              <a:buChar char="○"/>
              <a:defRPr sz="1200"/>
            </a:lvl8pPr>
            <a:lvl9pPr marL="4114800" lvl="8" indent="-304800">
              <a:spcBef>
                <a:spcPts val="1600"/>
              </a:spcBef>
              <a:spcAft>
                <a:spcPts val="1600"/>
              </a:spcAft>
              <a:buClr>
                <a:schemeClr val="dk1"/>
              </a:buClr>
              <a:buSzPts val="1200"/>
              <a:buFont typeface="Roboto Slab Regular"/>
              <a:buChar char="■"/>
              <a:defRPr sz="1200"/>
            </a:lvl9pPr>
          </a:lstStyle>
          <a:p>
            <a:endParaRPr/>
          </a:p>
        </p:txBody>
      </p:sp>
      <p:sp>
        <p:nvSpPr>
          <p:cNvPr id="64" name="Google Shape;64;p7"/>
          <p:cNvSpPr txBox="1">
            <a:spLocks noGrp="1"/>
          </p:cNvSpPr>
          <p:nvPr>
            <p:ph type="title"/>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65" name="Google Shape;65;p7"/>
          <p:cNvSpPr/>
          <p:nvPr/>
        </p:nvSpPr>
        <p:spPr>
          <a:xfrm>
            <a:off x="8098425" y="4207875"/>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p:nvPr/>
        </p:nvSpPr>
        <p:spPr>
          <a:xfrm>
            <a:off x="8226875" y="3892838"/>
            <a:ext cx="132411" cy="131517"/>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p:nvPr/>
        </p:nvSpPr>
        <p:spPr>
          <a:xfrm>
            <a:off x="7715425" y="4274875"/>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sp>
        <p:nvSpPr>
          <p:cNvPr id="69" name="Google Shape;69;p8"/>
          <p:cNvSpPr/>
          <p:nvPr/>
        </p:nvSpPr>
        <p:spPr>
          <a:xfrm rot="4810381" flipH="1">
            <a:off x="-1923187" y="-1740164"/>
            <a:ext cx="11662049" cy="9684497"/>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txBox="1">
            <a:spLocks noGrp="1"/>
          </p:cNvSpPr>
          <p:nvPr>
            <p:ph type="title"/>
          </p:nvPr>
        </p:nvSpPr>
        <p:spPr>
          <a:xfrm flipH="1">
            <a:off x="3133725" y="1030150"/>
            <a:ext cx="4932000" cy="29370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71" name="Google Shape;71;p8"/>
          <p:cNvGrpSpPr/>
          <p:nvPr/>
        </p:nvGrpSpPr>
        <p:grpSpPr>
          <a:xfrm>
            <a:off x="7607953" y="512283"/>
            <a:ext cx="650087" cy="592374"/>
            <a:chOff x="1949275" y="2818050"/>
            <a:chExt cx="618600" cy="563575"/>
          </a:xfrm>
        </p:grpSpPr>
        <p:sp>
          <p:nvSpPr>
            <p:cNvPr id="72" name="Google Shape;72;p8"/>
            <p:cNvSpPr/>
            <p:nvPr/>
          </p:nvSpPr>
          <p:spPr>
            <a:xfrm>
              <a:off x="1949275" y="2818050"/>
              <a:ext cx="618600" cy="563575"/>
            </a:xfrm>
            <a:custGeom>
              <a:avLst/>
              <a:gdLst/>
              <a:ahLst/>
              <a:cxnLst/>
              <a:rect l="l" t="t" r="r" b="b"/>
              <a:pathLst>
                <a:path w="24744" h="22543" extrusionOk="0">
                  <a:moveTo>
                    <a:pt x="12372" y="1"/>
                  </a:moveTo>
                  <a:cubicBezTo>
                    <a:pt x="9488" y="1"/>
                    <a:pt x="6605" y="1102"/>
                    <a:pt x="4403" y="3303"/>
                  </a:cubicBezTo>
                  <a:cubicBezTo>
                    <a:pt x="0" y="7706"/>
                    <a:pt x="0" y="14837"/>
                    <a:pt x="4403" y="19240"/>
                  </a:cubicBezTo>
                  <a:cubicBezTo>
                    <a:pt x="6605" y="21442"/>
                    <a:pt x="9488" y="22543"/>
                    <a:pt x="12372" y="22543"/>
                  </a:cubicBezTo>
                  <a:cubicBezTo>
                    <a:pt x="15255" y="22543"/>
                    <a:pt x="18139" y="21442"/>
                    <a:pt x="20341" y="19240"/>
                  </a:cubicBezTo>
                  <a:cubicBezTo>
                    <a:pt x="24744" y="14837"/>
                    <a:pt x="24744" y="7706"/>
                    <a:pt x="20341" y="3303"/>
                  </a:cubicBezTo>
                  <a:cubicBezTo>
                    <a:pt x="18139" y="1102"/>
                    <a:pt x="15255" y="1"/>
                    <a:pt x="12372" y="1"/>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2426925" y="2986875"/>
              <a:ext cx="117125" cy="229850"/>
            </a:xfrm>
            <a:custGeom>
              <a:avLst/>
              <a:gdLst/>
              <a:ahLst/>
              <a:cxnLst/>
              <a:rect l="l" t="t" r="r" b="b"/>
              <a:pathLst>
                <a:path w="4685" h="9194" extrusionOk="0">
                  <a:moveTo>
                    <a:pt x="3568" y="0"/>
                  </a:moveTo>
                  <a:cubicBezTo>
                    <a:pt x="2812" y="1479"/>
                    <a:pt x="1957" y="3352"/>
                    <a:pt x="1005" y="5751"/>
                  </a:cubicBezTo>
                  <a:cubicBezTo>
                    <a:pt x="1" y="8307"/>
                    <a:pt x="32" y="9193"/>
                    <a:pt x="632" y="9193"/>
                  </a:cubicBezTo>
                  <a:cubicBezTo>
                    <a:pt x="1328" y="9193"/>
                    <a:pt x="2791" y="8000"/>
                    <a:pt x="4291" y="6835"/>
                  </a:cubicBezTo>
                  <a:cubicBezTo>
                    <a:pt x="4389" y="6441"/>
                    <a:pt x="4422" y="6080"/>
                    <a:pt x="4455" y="5685"/>
                  </a:cubicBezTo>
                  <a:cubicBezTo>
                    <a:pt x="4685" y="3747"/>
                    <a:pt x="4356" y="1775"/>
                    <a:pt x="356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1997725" y="3086075"/>
              <a:ext cx="361700" cy="294325"/>
            </a:xfrm>
            <a:custGeom>
              <a:avLst/>
              <a:gdLst/>
              <a:ahLst/>
              <a:cxnLst/>
              <a:rect l="l" t="t" r="r" b="b"/>
              <a:pathLst>
                <a:path w="14468" h="11773" extrusionOk="0">
                  <a:moveTo>
                    <a:pt x="13860" y="0"/>
                  </a:moveTo>
                  <a:cubicBezTo>
                    <a:pt x="12520" y="0"/>
                    <a:pt x="8232" y="4421"/>
                    <a:pt x="6439" y="4421"/>
                  </a:cubicBezTo>
                  <a:cubicBezTo>
                    <a:pt x="6006" y="4421"/>
                    <a:pt x="5719" y="4164"/>
                    <a:pt x="5653" y="3525"/>
                  </a:cubicBezTo>
                  <a:cubicBezTo>
                    <a:pt x="5561" y="2577"/>
                    <a:pt x="5133" y="2205"/>
                    <a:pt x="4515" y="2205"/>
                  </a:cubicBezTo>
                  <a:cubicBezTo>
                    <a:pt x="3354" y="2205"/>
                    <a:pt x="1523" y="3519"/>
                    <a:pt x="1" y="4806"/>
                  </a:cubicBezTo>
                  <a:cubicBezTo>
                    <a:pt x="1545" y="8651"/>
                    <a:pt x="5127" y="11345"/>
                    <a:pt x="9267" y="11773"/>
                  </a:cubicBezTo>
                  <a:lnTo>
                    <a:pt x="9300" y="11773"/>
                  </a:lnTo>
                  <a:cubicBezTo>
                    <a:pt x="10910" y="9111"/>
                    <a:pt x="12291" y="6318"/>
                    <a:pt x="13408" y="3426"/>
                  </a:cubicBezTo>
                  <a:cubicBezTo>
                    <a:pt x="14468" y="880"/>
                    <a:pt x="14457" y="0"/>
                    <a:pt x="13860"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2139575" y="2818750"/>
              <a:ext cx="329725" cy="212075"/>
            </a:xfrm>
            <a:custGeom>
              <a:avLst/>
              <a:gdLst/>
              <a:ahLst/>
              <a:cxnLst/>
              <a:rect l="l" t="t" r="r" b="b"/>
              <a:pathLst>
                <a:path w="13189" h="8483" extrusionOk="0">
                  <a:moveTo>
                    <a:pt x="4740" y="1"/>
                  </a:moveTo>
                  <a:cubicBezTo>
                    <a:pt x="4272" y="1"/>
                    <a:pt x="3802" y="29"/>
                    <a:pt x="3331" y="88"/>
                  </a:cubicBezTo>
                  <a:cubicBezTo>
                    <a:pt x="1718" y="3167"/>
                    <a:pt x="0" y="7344"/>
                    <a:pt x="1844" y="7344"/>
                  </a:cubicBezTo>
                  <a:cubicBezTo>
                    <a:pt x="2066" y="7344"/>
                    <a:pt x="2341" y="7284"/>
                    <a:pt x="2673" y="7153"/>
                  </a:cubicBezTo>
                  <a:cubicBezTo>
                    <a:pt x="3141" y="6962"/>
                    <a:pt x="3525" y="6884"/>
                    <a:pt x="3850" y="6884"/>
                  </a:cubicBezTo>
                  <a:cubicBezTo>
                    <a:pt x="5321" y="6884"/>
                    <a:pt x="5582" y="8483"/>
                    <a:pt x="6893" y="8483"/>
                  </a:cubicBezTo>
                  <a:cubicBezTo>
                    <a:pt x="7940" y="8483"/>
                    <a:pt x="9655" y="7464"/>
                    <a:pt x="13189" y="3801"/>
                  </a:cubicBezTo>
                  <a:cubicBezTo>
                    <a:pt x="11037" y="1362"/>
                    <a:pt x="7958" y="1"/>
                    <a:pt x="4740"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8"/>
          <p:cNvGrpSpPr/>
          <p:nvPr/>
        </p:nvGrpSpPr>
        <p:grpSpPr>
          <a:xfrm>
            <a:off x="7724900" y="4112550"/>
            <a:ext cx="641625" cy="564075"/>
            <a:chOff x="2871000" y="2954125"/>
            <a:chExt cx="641625" cy="564075"/>
          </a:xfrm>
        </p:grpSpPr>
        <p:sp>
          <p:nvSpPr>
            <p:cNvPr id="77" name="Google Shape;77;p8"/>
            <p:cNvSpPr/>
            <p:nvPr/>
          </p:nvSpPr>
          <p:spPr>
            <a:xfrm>
              <a:off x="2871000" y="2954275"/>
              <a:ext cx="641625" cy="563675"/>
            </a:xfrm>
            <a:custGeom>
              <a:avLst/>
              <a:gdLst/>
              <a:ahLst/>
              <a:cxnLst/>
              <a:rect l="l" t="t" r="r" b="b"/>
              <a:pathLst>
                <a:path w="25665" h="22547" extrusionOk="0">
                  <a:moveTo>
                    <a:pt x="12853" y="0"/>
                  </a:moveTo>
                  <a:cubicBezTo>
                    <a:pt x="9195" y="0"/>
                    <a:pt x="5609" y="1772"/>
                    <a:pt x="3451" y="5051"/>
                  </a:cubicBezTo>
                  <a:cubicBezTo>
                    <a:pt x="0" y="10242"/>
                    <a:pt x="1413" y="17242"/>
                    <a:pt x="6605" y="20659"/>
                  </a:cubicBezTo>
                  <a:cubicBezTo>
                    <a:pt x="8526" y="21936"/>
                    <a:pt x="10695" y="22547"/>
                    <a:pt x="12839" y="22547"/>
                  </a:cubicBezTo>
                  <a:cubicBezTo>
                    <a:pt x="16491" y="22547"/>
                    <a:pt x="20073" y="20776"/>
                    <a:pt x="22247" y="17505"/>
                  </a:cubicBezTo>
                  <a:cubicBezTo>
                    <a:pt x="25664" y="12313"/>
                    <a:pt x="24251" y="5313"/>
                    <a:pt x="19059" y="1863"/>
                  </a:cubicBezTo>
                  <a:cubicBezTo>
                    <a:pt x="17146" y="604"/>
                    <a:pt x="14987" y="0"/>
                    <a:pt x="12853"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a:off x="2912900" y="3100550"/>
              <a:ext cx="160825" cy="347225"/>
            </a:xfrm>
            <a:custGeom>
              <a:avLst/>
              <a:gdLst/>
              <a:ahLst/>
              <a:cxnLst/>
              <a:rect l="l" t="t" r="r" b="b"/>
              <a:pathLst>
                <a:path w="6433" h="13889" extrusionOk="0">
                  <a:moveTo>
                    <a:pt x="5647" y="0"/>
                  </a:moveTo>
                  <a:cubicBezTo>
                    <a:pt x="4490" y="0"/>
                    <a:pt x="2119" y="3950"/>
                    <a:pt x="0" y="6889"/>
                  </a:cubicBezTo>
                  <a:cubicBezTo>
                    <a:pt x="33" y="7250"/>
                    <a:pt x="99" y="7612"/>
                    <a:pt x="164" y="7940"/>
                  </a:cubicBezTo>
                  <a:cubicBezTo>
                    <a:pt x="690" y="10273"/>
                    <a:pt x="1939" y="12344"/>
                    <a:pt x="3746" y="13888"/>
                  </a:cubicBezTo>
                  <a:cubicBezTo>
                    <a:pt x="5258" y="10372"/>
                    <a:pt x="6145" y="6593"/>
                    <a:pt x="6342" y="2748"/>
                  </a:cubicBezTo>
                  <a:cubicBezTo>
                    <a:pt x="6433" y="773"/>
                    <a:pt x="6159" y="0"/>
                    <a:pt x="56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a:off x="3076375" y="3339300"/>
              <a:ext cx="221650" cy="178900"/>
            </a:xfrm>
            <a:custGeom>
              <a:avLst/>
              <a:gdLst/>
              <a:ahLst/>
              <a:cxnLst/>
              <a:rect l="l" t="t" r="r" b="b"/>
              <a:pathLst>
                <a:path w="8866" h="7156" extrusionOk="0">
                  <a:moveTo>
                    <a:pt x="7636" y="1"/>
                  </a:moveTo>
                  <a:cubicBezTo>
                    <a:pt x="7438" y="1"/>
                    <a:pt x="7196" y="112"/>
                    <a:pt x="6901" y="362"/>
                  </a:cubicBezTo>
                  <a:cubicBezTo>
                    <a:pt x="6442" y="758"/>
                    <a:pt x="6068" y="889"/>
                    <a:pt x="5740" y="889"/>
                  </a:cubicBezTo>
                  <a:cubicBezTo>
                    <a:pt x="5093" y="889"/>
                    <a:pt x="4624" y="378"/>
                    <a:pt x="4030" y="378"/>
                  </a:cubicBezTo>
                  <a:cubicBezTo>
                    <a:pt x="3203" y="378"/>
                    <a:pt x="2133" y="1374"/>
                    <a:pt x="0" y="6145"/>
                  </a:cubicBezTo>
                  <a:cubicBezTo>
                    <a:pt x="1464" y="6813"/>
                    <a:pt x="3056" y="7156"/>
                    <a:pt x="4653" y="7156"/>
                  </a:cubicBezTo>
                  <a:cubicBezTo>
                    <a:pt x="5494" y="7156"/>
                    <a:pt x="6337" y="7061"/>
                    <a:pt x="7164" y="6868"/>
                  </a:cubicBezTo>
                  <a:cubicBezTo>
                    <a:pt x="7394" y="6803"/>
                    <a:pt x="7624" y="6737"/>
                    <a:pt x="7854" y="6671"/>
                  </a:cubicBezTo>
                  <a:cubicBezTo>
                    <a:pt x="8335" y="4349"/>
                    <a:pt x="8866" y="1"/>
                    <a:pt x="7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a:off x="3321275" y="3066550"/>
              <a:ext cx="170800" cy="399300"/>
            </a:xfrm>
            <a:custGeom>
              <a:avLst/>
              <a:gdLst/>
              <a:ahLst/>
              <a:cxnLst/>
              <a:rect l="l" t="t" r="r" b="b"/>
              <a:pathLst>
                <a:path w="6832" h="15972" extrusionOk="0">
                  <a:moveTo>
                    <a:pt x="3841" y="1"/>
                  </a:moveTo>
                  <a:lnTo>
                    <a:pt x="3841" y="1"/>
                  </a:lnTo>
                  <a:cubicBezTo>
                    <a:pt x="4083" y="3892"/>
                    <a:pt x="4656" y="8697"/>
                    <a:pt x="3224" y="8697"/>
                  </a:cubicBezTo>
                  <a:cubicBezTo>
                    <a:pt x="3096" y="8697"/>
                    <a:pt x="2952" y="8658"/>
                    <a:pt x="2790" y="8577"/>
                  </a:cubicBezTo>
                  <a:cubicBezTo>
                    <a:pt x="2478" y="8427"/>
                    <a:pt x="2209" y="8357"/>
                    <a:pt x="1979" y="8357"/>
                  </a:cubicBezTo>
                  <a:cubicBezTo>
                    <a:pt x="1" y="8357"/>
                    <a:pt x="847" y="13469"/>
                    <a:pt x="1377" y="15971"/>
                  </a:cubicBezTo>
                  <a:cubicBezTo>
                    <a:pt x="5090" y="13309"/>
                    <a:pt x="6832" y="8709"/>
                    <a:pt x="5813" y="4273"/>
                  </a:cubicBezTo>
                  <a:cubicBezTo>
                    <a:pt x="5451" y="2728"/>
                    <a:pt x="4794" y="1250"/>
                    <a:pt x="38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a:off x="3135000" y="2954125"/>
              <a:ext cx="253575" cy="281450"/>
            </a:xfrm>
            <a:custGeom>
              <a:avLst/>
              <a:gdLst/>
              <a:ahLst/>
              <a:cxnLst/>
              <a:rect l="l" t="t" r="r" b="b"/>
              <a:pathLst>
                <a:path w="10143" h="11258" extrusionOk="0">
                  <a:moveTo>
                    <a:pt x="2285" y="1"/>
                  </a:moveTo>
                  <a:cubicBezTo>
                    <a:pt x="2024" y="1"/>
                    <a:pt x="1762" y="10"/>
                    <a:pt x="1500" y="29"/>
                  </a:cubicBezTo>
                  <a:cubicBezTo>
                    <a:pt x="1040" y="1245"/>
                    <a:pt x="383" y="3742"/>
                    <a:pt x="120" y="8605"/>
                  </a:cubicBezTo>
                  <a:cubicBezTo>
                    <a:pt x="1" y="10549"/>
                    <a:pt x="183" y="11257"/>
                    <a:pt x="547" y="11257"/>
                  </a:cubicBezTo>
                  <a:cubicBezTo>
                    <a:pt x="1526" y="11257"/>
                    <a:pt x="3826" y="6144"/>
                    <a:pt x="5157" y="6144"/>
                  </a:cubicBezTo>
                  <a:cubicBezTo>
                    <a:pt x="5382" y="6144"/>
                    <a:pt x="5580" y="6291"/>
                    <a:pt x="5739" y="6634"/>
                  </a:cubicBezTo>
                  <a:cubicBezTo>
                    <a:pt x="5969" y="7139"/>
                    <a:pt x="6261" y="7350"/>
                    <a:pt x="6589" y="7350"/>
                  </a:cubicBezTo>
                  <a:cubicBezTo>
                    <a:pt x="7712" y="7350"/>
                    <a:pt x="9252" y="4870"/>
                    <a:pt x="10142" y="3216"/>
                  </a:cubicBezTo>
                  <a:cubicBezTo>
                    <a:pt x="8031" y="1166"/>
                    <a:pt x="5201" y="1"/>
                    <a:pt x="22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8"/>
          <p:cNvSpPr/>
          <p:nvPr/>
        </p:nvSpPr>
        <p:spPr>
          <a:xfrm>
            <a:off x="8331688" y="402250"/>
            <a:ext cx="184625" cy="137750"/>
          </a:xfrm>
          <a:custGeom>
            <a:avLst/>
            <a:gdLst/>
            <a:ahLst/>
            <a:cxnLst/>
            <a:rect l="l" t="t" r="r" b="b"/>
            <a:pathLst>
              <a:path w="7385" h="5510" extrusionOk="0">
                <a:moveTo>
                  <a:pt x="3692" y="0"/>
                </a:moveTo>
                <a:cubicBezTo>
                  <a:pt x="2984" y="0"/>
                  <a:pt x="2276" y="272"/>
                  <a:pt x="1746" y="816"/>
                </a:cubicBezTo>
                <a:cubicBezTo>
                  <a:pt x="0" y="2562"/>
                  <a:pt x="1231" y="5510"/>
                  <a:pt x="3692" y="5510"/>
                </a:cubicBezTo>
                <a:cubicBezTo>
                  <a:pt x="6153" y="5510"/>
                  <a:pt x="7384" y="2562"/>
                  <a:pt x="5638" y="816"/>
                </a:cubicBezTo>
                <a:cubicBezTo>
                  <a:pt x="5109" y="272"/>
                  <a:pt x="4401" y="0"/>
                  <a:pt x="3692"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410900" y="4008100"/>
            <a:ext cx="309100" cy="291325"/>
          </a:xfrm>
          <a:custGeom>
            <a:avLst/>
            <a:gdLst/>
            <a:ahLst/>
            <a:cxnLst/>
            <a:rect l="l" t="t" r="r" b="b"/>
            <a:pathLst>
              <a:path w="12364" h="11653" extrusionOk="0">
                <a:moveTo>
                  <a:pt x="6182" y="0"/>
                </a:moveTo>
                <a:cubicBezTo>
                  <a:pt x="6089" y="0"/>
                  <a:pt x="5996" y="50"/>
                  <a:pt x="5953" y="151"/>
                </a:cubicBezTo>
                <a:lnTo>
                  <a:pt x="4264" y="3614"/>
                </a:lnTo>
                <a:cubicBezTo>
                  <a:pt x="4207" y="3671"/>
                  <a:pt x="4150" y="3728"/>
                  <a:pt x="4064" y="3728"/>
                </a:cubicBezTo>
                <a:lnTo>
                  <a:pt x="286" y="4272"/>
                </a:lnTo>
                <a:cubicBezTo>
                  <a:pt x="86" y="4300"/>
                  <a:pt x="0" y="4558"/>
                  <a:pt x="143" y="4701"/>
                </a:cubicBezTo>
                <a:lnTo>
                  <a:pt x="2891" y="7363"/>
                </a:lnTo>
                <a:cubicBezTo>
                  <a:pt x="2948" y="7420"/>
                  <a:pt x="2976" y="7506"/>
                  <a:pt x="2976" y="7592"/>
                </a:cubicBezTo>
                <a:lnTo>
                  <a:pt x="2318" y="11369"/>
                </a:lnTo>
                <a:cubicBezTo>
                  <a:pt x="2273" y="11529"/>
                  <a:pt x="2409" y="11652"/>
                  <a:pt x="2553" y="11652"/>
                </a:cubicBezTo>
                <a:cubicBezTo>
                  <a:pt x="2590" y="11652"/>
                  <a:pt x="2627" y="11644"/>
                  <a:pt x="2662" y="11627"/>
                </a:cubicBezTo>
                <a:lnTo>
                  <a:pt x="6067" y="9824"/>
                </a:lnTo>
                <a:cubicBezTo>
                  <a:pt x="6096" y="9810"/>
                  <a:pt x="6132" y="9802"/>
                  <a:pt x="6171" y="9802"/>
                </a:cubicBezTo>
                <a:cubicBezTo>
                  <a:pt x="6210" y="9802"/>
                  <a:pt x="6253" y="9810"/>
                  <a:pt x="6296" y="9824"/>
                </a:cubicBezTo>
                <a:lnTo>
                  <a:pt x="9702" y="11627"/>
                </a:lnTo>
                <a:cubicBezTo>
                  <a:pt x="9737" y="11644"/>
                  <a:pt x="9773" y="11652"/>
                  <a:pt x="9808" y="11652"/>
                </a:cubicBezTo>
                <a:cubicBezTo>
                  <a:pt x="9946" y="11652"/>
                  <a:pt x="10068" y="11529"/>
                  <a:pt x="10045" y="11369"/>
                </a:cubicBezTo>
                <a:lnTo>
                  <a:pt x="9387" y="7592"/>
                </a:lnTo>
                <a:cubicBezTo>
                  <a:pt x="9387" y="7506"/>
                  <a:pt x="9416" y="7420"/>
                  <a:pt x="9473" y="7363"/>
                </a:cubicBezTo>
                <a:lnTo>
                  <a:pt x="12220" y="4701"/>
                </a:lnTo>
                <a:cubicBezTo>
                  <a:pt x="12364" y="4558"/>
                  <a:pt x="12278" y="4300"/>
                  <a:pt x="12077" y="4272"/>
                </a:cubicBezTo>
                <a:lnTo>
                  <a:pt x="8271" y="3728"/>
                </a:lnTo>
                <a:cubicBezTo>
                  <a:pt x="8214" y="3728"/>
                  <a:pt x="8128" y="3671"/>
                  <a:pt x="8099" y="3614"/>
                </a:cubicBezTo>
                <a:lnTo>
                  <a:pt x="6411" y="151"/>
                </a:lnTo>
                <a:cubicBezTo>
                  <a:pt x="6368" y="50"/>
                  <a:pt x="6275" y="0"/>
                  <a:pt x="6182"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a:off x="7189475" y="471825"/>
            <a:ext cx="136653" cy="137740"/>
          </a:xfrm>
          <a:custGeom>
            <a:avLst/>
            <a:gdLst/>
            <a:ahLst/>
            <a:cxnLst/>
            <a:rect l="l" t="t" r="r" b="b"/>
            <a:pathLst>
              <a:path w="11185" h="11274" extrusionOk="0">
                <a:moveTo>
                  <a:pt x="7496" y="0"/>
                </a:moveTo>
                <a:cubicBezTo>
                  <a:pt x="7445" y="0"/>
                  <a:pt x="7393" y="16"/>
                  <a:pt x="7349" y="51"/>
                </a:cubicBezTo>
                <a:lnTo>
                  <a:pt x="4631" y="2370"/>
                </a:lnTo>
                <a:cubicBezTo>
                  <a:pt x="4573" y="2427"/>
                  <a:pt x="4488" y="2427"/>
                  <a:pt x="4430" y="2427"/>
                </a:cubicBezTo>
                <a:lnTo>
                  <a:pt x="996" y="1482"/>
                </a:lnTo>
                <a:cubicBezTo>
                  <a:pt x="969" y="1475"/>
                  <a:pt x="943" y="1471"/>
                  <a:pt x="919" y="1471"/>
                </a:cubicBezTo>
                <a:cubicBezTo>
                  <a:pt x="761" y="1471"/>
                  <a:pt x="664" y="1620"/>
                  <a:pt x="738" y="1769"/>
                </a:cubicBezTo>
                <a:lnTo>
                  <a:pt x="2084" y="5060"/>
                </a:lnTo>
                <a:cubicBezTo>
                  <a:pt x="2112" y="5117"/>
                  <a:pt x="2112" y="5203"/>
                  <a:pt x="2055" y="5260"/>
                </a:cubicBezTo>
                <a:lnTo>
                  <a:pt x="109" y="8236"/>
                </a:lnTo>
                <a:cubicBezTo>
                  <a:pt x="1" y="8398"/>
                  <a:pt x="96" y="8611"/>
                  <a:pt x="275" y="8611"/>
                </a:cubicBezTo>
                <a:cubicBezTo>
                  <a:pt x="286" y="8611"/>
                  <a:pt x="298" y="8610"/>
                  <a:pt x="309" y="8608"/>
                </a:cubicBezTo>
                <a:lnTo>
                  <a:pt x="3858" y="8322"/>
                </a:lnTo>
                <a:cubicBezTo>
                  <a:pt x="3944" y="8322"/>
                  <a:pt x="4001" y="8351"/>
                  <a:pt x="4058" y="8408"/>
                </a:cubicBezTo>
                <a:lnTo>
                  <a:pt x="6291" y="11184"/>
                </a:lnTo>
                <a:cubicBezTo>
                  <a:pt x="6338" y="11244"/>
                  <a:pt x="6406" y="11274"/>
                  <a:pt x="6473" y="11274"/>
                </a:cubicBezTo>
                <a:cubicBezTo>
                  <a:pt x="6566" y="11274"/>
                  <a:pt x="6658" y="11215"/>
                  <a:pt x="6691" y="11098"/>
                </a:cubicBezTo>
                <a:lnTo>
                  <a:pt x="7521" y="7635"/>
                </a:lnTo>
                <a:cubicBezTo>
                  <a:pt x="7550" y="7578"/>
                  <a:pt x="7578" y="7521"/>
                  <a:pt x="7664" y="7492"/>
                </a:cubicBezTo>
                <a:lnTo>
                  <a:pt x="10984" y="6233"/>
                </a:lnTo>
                <a:cubicBezTo>
                  <a:pt x="11156" y="6176"/>
                  <a:pt x="11184" y="5918"/>
                  <a:pt x="11041" y="5832"/>
                </a:cubicBezTo>
                <a:lnTo>
                  <a:pt x="8008" y="3972"/>
                </a:lnTo>
                <a:cubicBezTo>
                  <a:pt x="7922" y="3915"/>
                  <a:pt x="7893" y="3858"/>
                  <a:pt x="7893" y="3772"/>
                </a:cubicBezTo>
                <a:lnTo>
                  <a:pt x="7721" y="223"/>
                </a:lnTo>
                <a:cubicBezTo>
                  <a:pt x="7721" y="84"/>
                  <a:pt x="7611" y="0"/>
                  <a:pt x="74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473125" y="4485500"/>
            <a:ext cx="184625" cy="137750"/>
          </a:xfrm>
          <a:custGeom>
            <a:avLst/>
            <a:gdLst/>
            <a:ahLst/>
            <a:cxnLst/>
            <a:rect l="l" t="t" r="r" b="b"/>
            <a:pathLst>
              <a:path w="7385" h="5510" extrusionOk="0">
                <a:moveTo>
                  <a:pt x="3692" y="0"/>
                </a:moveTo>
                <a:cubicBezTo>
                  <a:pt x="2984" y="0"/>
                  <a:pt x="2276" y="272"/>
                  <a:pt x="1746" y="816"/>
                </a:cubicBezTo>
                <a:cubicBezTo>
                  <a:pt x="0" y="2562"/>
                  <a:pt x="1231" y="5510"/>
                  <a:pt x="3692" y="5510"/>
                </a:cubicBezTo>
                <a:cubicBezTo>
                  <a:pt x="6153" y="5510"/>
                  <a:pt x="7384" y="2562"/>
                  <a:pt x="5638" y="816"/>
                </a:cubicBezTo>
                <a:cubicBezTo>
                  <a:pt x="5109" y="272"/>
                  <a:pt x="4401" y="0"/>
                  <a:pt x="36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8" name="Google Shape;8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9" name="Google Shape;8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14">
    <p:spTree>
      <p:nvGrpSpPr>
        <p:cNvPr id="1" name="Shape 143"/>
        <p:cNvGrpSpPr/>
        <p:nvPr/>
      </p:nvGrpSpPr>
      <p:grpSpPr>
        <a:xfrm>
          <a:off x="0" y="0"/>
          <a:ext cx="0" cy="0"/>
          <a:chOff x="0" y="0"/>
          <a:chExt cx="0" cy="0"/>
        </a:xfrm>
      </p:grpSpPr>
      <p:sp>
        <p:nvSpPr>
          <p:cNvPr id="144" name="Google Shape;144;p14"/>
          <p:cNvSpPr/>
          <p:nvPr/>
        </p:nvSpPr>
        <p:spPr>
          <a:xfrm rot="419604" flipH="1">
            <a:off x="1115306" y="-1073155"/>
            <a:ext cx="11662079" cy="9684522"/>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txBox="1">
            <a:spLocks noGrp="1"/>
          </p:cNvSpPr>
          <p:nvPr>
            <p:ph type="ctrTitle"/>
          </p:nvPr>
        </p:nvSpPr>
        <p:spPr>
          <a:xfrm>
            <a:off x="719994" y="2302375"/>
            <a:ext cx="2251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lt2"/>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146" name="Google Shape;146;p14"/>
          <p:cNvSpPr txBox="1">
            <a:spLocks noGrp="1"/>
          </p:cNvSpPr>
          <p:nvPr>
            <p:ph type="subTitle" idx="1"/>
          </p:nvPr>
        </p:nvSpPr>
        <p:spPr>
          <a:xfrm>
            <a:off x="806094" y="2728057"/>
            <a:ext cx="20796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47" name="Google Shape;147;p14"/>
          <p:cNvSpPr txBox="1">
            <a:spLocks noGrp="1"/>
          </p:cNvSpPr>
          <p:nvPr>
            <p:ph type="title" idx="2" hasCustomPrompt="1"/>
          </p:nvPr>
        </p:nvSpPr>
        <p:spPr>
          <a:xfrm>
            <a:off x="968994" y="1325885"/>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48" name="Google Shape;148;p14"/>
          <p:cNvSpPr txBox="1">
            <a:spLocks noGrp="1"/>
          </p:cNvSpPr>
          <p:nvPr>
            <p:ph type="ctrTitle" idx="3"/>
          </p:nvPr>
        </p:nvSpPr>
        <p:spPr>
          <a:xfrm>
            <a:off x="3446100" y="2966450"/>
            <a:ext cx="2251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lt2"/>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149" name="Google Shape;149;p14"/>
          <p:cNvSpPr txBox="1">
            <a:spLocks noGrp="1"/>
          </p:cNvSpPr>
          <p:nvPr>
            <p:ph type="subTitle" idx="4"/>
          </p:nvPr>
        </p:nvSpPr>
        <p:spPr>
          <a:xfrm>
            <a:off x="3583650" y="3395532"/>
            <a:ext cx="19767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50" name="Google Shape;150;p14"/>
          <p:cNvSpPr txBox="1">
            <a:spLocks noGrp="1"/>
          </p:cNvSpPr>
          <p:nvPr>
            <p:ph type="title" idx="5" hasCustomPrompt="1"/>
          </p:nvPr>
        </p:nvSpPr>
        <p:spPr>
          <a:xfrm>
            <a:off x="3695100" y="1903687"/>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51" name="Google Shape;151;p14"/>
          <p:cNvSpPr txBox="1">
            <a:spLocks noGrp="1"/>
          </p:cNvSpPr>
          <p:nvPr>
            <p:ph type="ctrTitle" idx="6"/>
          </p:nvPr>
        </p:nvSpPr>
        <p:spPr>
          <a:xfrm>
            <a:off x="6172189" y="2302375"/>
            <a:ext cx="2251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lt2"/>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152" name="Google Shape;152;p14"/>
          <p:cNvSpPr txBox="1">
            <a:spLocks noGrp="1"/>
          </p:cNvSpPr>
          <p:nvPr>
            <p:ph type="subTitle" idx="7"/>
          </p:nvPr>
        </p:nvSpPr>
        <p:spPr>
          <a:xfrm>
            <a:off x="6258299" y="2728046"/>
            <a:ext cx="2079600" cy="84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53" name="Google Shape;153;p14"/>
          <p:cNvSpPr txBox="1">
            <a:spLocks noGrp="1"/>
          </p:cNvSpPr>
          <p:nvPr>
            <p:ph type="title" idx="8" hasCustomPrompt="1"/>
          </p:nvPr>
        </p:nvSpPr>
        <p:spPr>
          <a:xfrm>
            <a:off x="6421189" y="1325885"/>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solidFill>
                  <a:schemeClr val="accent5"/>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54" name="Google Shape;154;p14"/>
          <p:cNvSpPr txBox="1">
            <a:spLocks noGrp="1"/>
          </p:cNvSpPr>
          <p:nvPr>
            <p:ph type="title" idx="9"/>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55" name="Google Shape;155;p14"/>
          <p:cNvSpPr/>
          <p:nvPr/>
        </p:nvSpPr>
        <p:spPr>
          <a:xfrm>
            <a:off x="8616400" y="4043250"/>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4"/>
          <p:cNvSpPr/>
          <p:nvPr/>
        </p:nvSpPr>
        <p:spPr>
          <a:xfrm>
            <a:off x="8332050" y="533250"/>
            <a:ext cx="183900" cy="137750"/>
          </a:xfrm>
          <a:custGeom>
            <a:avLst/>
            <a:gdLst/>
            <a:ahLst/>
            <a:cxnLst/>
            <a:rect l="l" t="t" r="r" b="b"/>
            <a:pathLst>
              <a:path w="7356" h="5510" extrusionOk="0">
                <a:moveTo>
                  <a:pt x="3678" y="1"/>
                </a:moveTo>
                <a:cubicBezTo>
                  <a:pt x="2970" y="1"/>
                  <a:pt x="2262" y="273"/>
                  <a:pt x="1718" y="816"/>
                </a:cubicBezTo>
                <a:cubicBezTo>
                  <a:pt x="1" y="2562"/>
                  <a:pt x="1231" y="5510"/>
                  <a:pt x="3693" y="5510"/>
                </a:cubicBezTo>
                <a:cubicBezTo>
                  <a:pt x="6125" y="5510"/>
                  <a:pt x="7356" y="2562"/>
                  <a:pt x="5639" y="816"/>
                </a:cubicBezTo>
                <a:cubicBezTo>
                  <a:pt x="5095" y="273"/>
                  <a:pt x="4387" y="1"/>
                  <a:pt x="3678"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14"/>
          <p:cNvGrpSpPr/>
          <p:nvPr/>
        </p:nvGrpSpPr>
        <p:grpSpPr>
          <a:xfrm>
            <a:off x="8175000" y="4299263"/>
            <a:ext cx="306250" cy="304225"/>
            <a:chOff x="3437575" y="2857925"/>
            <a:chExt cx="306250" cy="304225"/>
          </a:xfrm>
        </p:grpSpPr>
        <p:sp>
          <p:nvSpPr>
            <p:cNvPr id="158" name="Google Shape;158;p14"/>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4"/>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4"/>
          <p:cNvSpPr/>
          <p:nvPr/>
        </p:nvSpPr>
        <p:spPr>
          <a:xfrm>
            <a:off x="466050" y="4245425"/>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hort text">
  <p:cSld name="CUSTOM_15">
    <p:spTree>
      <p:nvGrpSpPr>
        <p:cNvPr id="1" name="Shape 161"/>
        <p:cNvGrpSpPr/>
        <p:nvPr/>
      </p:nvGrpSpPr>
      <p:grpSpPr>
        <a:xfrm>
          <a:off x="0" y="0"/>
          <a:ext cx="0" cy="0"/>
          <a:chOff x="0" y="0"/>
          <a:chExt cx="0" cy="0"/>
        </a:xfrm>
      </p:grpSpPr>
      <p:sp>
        <p:nvSpPr>
          <p:cNvPr id="162" name="Google Shape;162;p15"/>
          <p:cNvSpPr/>
          <p:nvPr/>
        </p:nvSpPr>
        <p:spPr>
          <a:xfrm>
            <a:off x="6584163" y="-877011"/>
            <a:ext cx="3508236" cy="3416786"/>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rot="-1967923">
            <a:off x="-9852307" y="1163166"/>
            <a:ext cx="9968983" cy="8278527"/>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15"/>
          <p:cNvGrpSpPr/>
          <p:nvPr/>
        </p:nvGrpSpPr>
        <p:grpSpPr>
          <a:xfrm>
            <a:off x="7059225" y="521838"/>
            <a:ext cx="1280025" cy="619100"/>
            <a:chOff x="444000" y="4112950"/>
            <a:chExt cx="1280025" cy="619100"/>
          </a:xfrm>
        </p:grpSpPr>
        <p:sp>
          <p:nvSpPr>
            <p:cNvPr id="165" name="Google Shape;165;p15"/>
            <p:cNvSpPr/>
            <p:nvPr/>
          </p:nvSpPr>
          <p:spPr>
            <a:xfrm>
              <a:off x="755225" y="4127825"/>
              <a:ext cx="649700" cy="589825"/>
            </a:xfrm>
            <a:custGeom>
              <a:avLst/>
              <a:gdLst/>
              <a:ahLst/>
              <a:cxnLst/>
              <a:rect l="l" t="t" r="r" b="b"/>
              <a:pathLst>
                <a:path w="25988" h="23593" extrusionOk="0">
                  <a:moveTo>
                    <a:pt x="12997" y="0"/>
                  </a:moveTo>
                  <a:cubicBezTo>
                    <a:pt x="7676" y="0"/>
                    <a:pt x="2836" y="3609"/>
                    <a:pt x="1518" y="9030"/>
                  </a:cubicBezTo>
                  <a:cubicBezTo>
                    <a:pt x="1" y="15355"/>
                    <a:pt x="3893" y="21708"/>
                    <a:pt x="10218" y="23254"/>
                  </a:cubicBezTo>
                  <a:cubicBezTo>
                    <a:pt x="11155" y="23483"/>
                    <a:pt x="12093" y="23592"/>
                    <a:pt x="13017" y="23592"/>
                  </a:cubicBezTo>
                  <a:cubicBezTo>
                    <a:pt x="18327" y="23592"/>
                    <a:pt x="23150" y="19970"/>
                    <a:pt x="24442" y="14582"/>
                  </a:cubicBezTo>
                  <a:cubicBezTo>
                    <a:pt x="25987" y="8257"/>
                    <a:pt x="22095" y="1875"/>
                    <a:pt x="15770" y="330"/>
                  </a:cubicBezTo>
                  <a:cubicBezTo>
                    <a:pt x="14842" y="107"/>
                    <a:pt x="13913" y="0"/>
                    <a:pt x="12997"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444000" y="4112950"/>
              <a:ext cx="1280025" cy="619100"/>
            </a:xfrm>
            <a:custGeom>
              <a:avLst/>
              <a:gdLst/>
              <a:ahLst/>
              <a:cxnLst/>
              <a:rect l="l" t="t" r="r" b="b"/>
              <a:pathLst>
                <a:path w="51201" h="24764" extrusionOk="0">
                  <a:moveTo>
                    <a:pt x="46130" y="0"/>
                  </a:moveTo>
                  <a:cubicBezTo>
                    <a:pt x="42996" y="0"/>
                    <a:pt x="38174" y="1059"/>
                    <a:pt x="32569" y="2985"/>
                  </a:cubicBezTo>
                  <a:cubicBezTo>
                    <a:pt x="33027" y="3357"/>
                    <a:pt x="33456" y="3729"/>
                    <a:pt x="33886" y="4159"/>
                  </a:cubicBezTo>
                  <a:cubicBezTo>
                    <a:pt x="37580" y="3019"/>
                    <a:pt x="40728" y="2408"/>
                    <a:pt x="42899" y="2408"/>
                  </a:cubicBezTo>
                  <a:cubicBezTo>
                    <a:pt x="44545" y="2408"/>
                    <a:pt x="45630" y="2760"/>
                    <a:pt x="45963" y="3500"/>
                  </a:cubicBezTo>
                  <a:cubicBezTo>
                    <a:pt x="47136" y="6047"/>
                    <a:pt x="39008" y="12201"/>
                    <a:pt x="27818" y="17295"/>
                  </a:cubicBezTo>
                  <a:cubicBezTo>
                    <a:pt x="19906" y="20886"/>
                    <a:pt x="12570" y="22966"/>
                    <a:pt x="8561" y="22966"/>
                  </a:cubicBezTo>
                  <a:cubicBezTo>
                    <a:pt x="6914" y="22966"/>
                    <a:pt x="5829" y="22615"/>
                    <a:pt x="5495" y="21874"/>
                  </a:cubicBezTo>
                  <a:cubicBezTo>
                    <a:pt x="4723" y="20185"/>
                    <a:pt x="8071" y="16865"/>
                    <a:pt x="13680" y="13374"/>
                  </a:cubicBezTo>
                  <a:cubicBezTo>
                    <a:pt x="13652" y="13031"/>
                    <a:pt x="13652" y="12716"/>
                    <a:pt x="13652" y="12372"/>
                  </a:cubicBezTo>
                  <a:cubicBezTo>
                    <a:pt x="13652" y="12057"/>
                    <a:pt x="13652" y="11828"/>
                    <a:pt x="13680" y="11542"/>
                  </a:cubicBezTo>
                  <a:lnTo>
                    <a:pt x="13680" y="11542"/>
                  </a:lnTo>
                  <a:cubicBezTo>
                    <a:pt x="5295" y="16379"/>
                    <a:pt x="1" y="21158"/>
                    <a:pt x="1059" y="23448"/>
                  </a:cubicBezTo>
                  <a:cubicBezTo>
                    <a:pt x="1460" y="24341"/>
                    <a:pt x="2767" y="24764"/>
                    <a:pt x="4753" y="24764"/>
                  </a:cubicBezTo>
                  <a:cubicBezTo>
                    <a:pt x="9579" y="24764"/>
                    <a:pt x="18411" y="22264"/>
                    <a:pt x="27961" y="17924"/>
                  </a:cubicBezTo>
                  <a:cubicBezTo>
                    <a:pt x="41441" y="11828"/>
                    <a:pt x="51200" y="4387"/>
                    <a:pt x="49827" y="1325"/>
                  </a:cubicBezTo>
                  <a:cubicBezTo>
                    <a:pt x="49427" y="426"/>
                    <a:pt x="48118" y="0"/>
                    <a:pt x="46130"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577800" y="4176875"/>
              <a:ext cx="1013850" cy="491225"/>
            </a:xfrm>
            <a:custGeom>
              <a:avLst/>
              <a:gdLst/>
              <a:ahLst/>
              <a:cxnLst/>
              <a:rect l="l" t="t" r="r" b="b"/>
              <a:pathLst>
                <a:path w="40554" h="19649" extrusionOk="0">
                  <a:moveTo>
                    <a:pt x="36544" y="0"/>
                  </a:moveTo>
                  <a:cubicBezTo>
                    <a:pt x="34566" y="0"/>
                    <a:pt x="31737" y="527"/>
                    <a:pt x="28419" y="1516"/>
                  </a:cubicBezTo>
                  <a:cubicBezTo>
                    <a:pt x="28763" y="1830"/>
                    <a:pt x="29077" y="2203"/>
                    <a:pt x="29392" y="2575"/>
                  </a:cubicBezTo>
                  <a:cubicBezTo>
                    <a:pt x="31216" y="2136"/>
                    <a:pt x="32783" y="1901"/>
                    <a:pt x="33978" y="1901"/>
                  </a:cubicBezTo>
                  <a:cubicBezTo>
                    <a:pt x="35277" y="1901"/>
                    <a:pt x="36136" y="2179"/>
                    <a:pt x="36404" y="2775"/>
                  </a:cubicBezTo>
                  <a:cubicBezTo>
                    <a:pt x="37320" y="4778"/>
                    <a:pt x="30852" y="9701"/>
                    <a:pt x="21980" y="13707"/>
                  </a:cubicBezTo>
                  <a:cubicBezTo>
                    <a:pt x="15698" y="16564"/>
                    <a:pt x="9891" y="18216"/>
                    <a:pt x="6709" y="18216"/>
                  </a:cubicBezTo>
                  <a:cubicBezTo>
                    <a:pt x="5397" y="18216"/>
                    <a:pt x="4532" y="17935"/>
                    <a:pt x="4265" y="17342"/>
                  </a:cubicBezTo>
                  <a:cubicBezTo>
                    <a:pt x="3749" y="16255"/>
                    <a:pt x="5438" y="14308"/>
                    <a:pt x="8529" y="12105"/>
                  </a:cubicBezTo>
                  <a:cubicBezTo>
                    <a:pt x="8414" y="11618"/>
                    <a:pt x="8357" y="11103"/>
                    <a:pt x="8328" y="10617"/>
                  </a:cubicBezTo>
                  <a:cubicBezTo>
                    <a:pt x="3091" y="13936"/>
                    <a:pt x="0" y="17027"/>
                    <a:pt x="716" y="18601"/>
                  </a:cubicBezTo>
                  <a:cubicBezTo>
                    <a:pt x="1042" y="19312"/>
                    <a:pt x="2087" y="19649"/>
                    <a:pt x="3671" y="19649"/>
                  </a:cubicBezTo>
                  <a:cubicBezTo>
                    <a:pt x="7512" y="19649"/>
                    <a:pt x="14516" y="17667"/>
                    <a:pt x="22094" y="14223"/>
                  </a:cubicBezTo>
                  <a:cubicBezTo>
                    <a:pt x="32798" y="9386"/>
                    <a:pt x="40554" y="3462"/>
                    <a:pt x="39466" y="1029"/>
                  </a:cubicBezTo>
                  <a:cubicBezTo>
                    <a:pt x="39149" y="332"/>
                    <a:pt x="38115" y="0"/>
                    <a:pt x="36544"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871850" y="4249825"/>
              <a:ext cx="39375" cy="40075"/>
            </a:xfrm>
            <a:custGeom>
              <a:avLst/>
              <a:gdLst/>
              <a:ahLst/>
              <a:cxnLst/>
              <a:rect l="l" t="t" r="r" b="b"/>
              <a:pathLst>
                <a:path w="1575" h="1603" extrusionOk="0">
                  <a:moveTo>
                    <a:pt x="774" y="0"/>
                  </a:moveTo>
                  <a:cubicBezTo>
                    <a:pt x="344" y="0"/>
                    <a:pt x="1" y="372"/>
                    <a:pt x="1" y="801"/>
                  </a:cubicBezTo>
                  <a:cubicBezTo>
                    <a:pt x="1" y="1231"/>
                    <a:pt x="344" y="1603"/>
                    <a:pt x="774" y="1603"/>
                  </a:cubicBezTo>
                  <a:cubicBezTo>
                    <a:pt x="1231" y="1603"/>
                    <a:pt x="1575" y="1231"/>
                    <a:pt x="1575" y="801"/>
                  </a:cubicBezTo>
                  <a:cubicBezTo>
                    <a:pt x="1575" y="372"/>
                    <a:pt x="1231" y="0"/>
                    <a:pt x="774"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956275" y="4242300"/>
              <a:ext cx="17200" cy="16125"/>
            </a:xfrm>
            <a:custGeom>
              <a:avLst/>
              <a:gdLst/>
              <a:ahLst/>
              <a:cxnLst/>
              <a:rect l="l" t="t" r="r" b="b"/>
              <a:pathLst>
                <a:path w="688" h="645" extrusionOk="0">
                  <a:moveTo>
                    <a:pt x="344" y="1"/>
                  </a:moveTo>
                  <a:cubicBezTo>
                    <a:pt x="194" y="1"/>
                    <a:pt x="44" y="101"/>
                    <a:pt x="29" y="301"/>
                  </a:cubicBezTo>
                  <a:cubicBezTo>
                    <a:pt x="1" y="530"/>
                    <a:pt x="173" y="644"/>
                    <a:pt x="344" y="644"/>
                  </a:cubicBezTo>
                  <a:cubicBezTo>
                    <a:pt x="516" y="644"/>
                    <a:pt x="688" y="530"/>
                    <a:pt x="659" y="301"/>
                  </a:cubicBezTo>
                  <a:cubicBezTo>
                    <a:pt x="645" y="101"/>
                    <a:pt x="495" y="1"/>
                    <a:pt x="344"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1163775" y="4440125"/>
              <a:ext cx="18625" cy="15975"/>
            </a:xfrm>
            <a:custGeom>
              <a:avLst/>
              <a:gdLst/>
              <a:ahLst/>
              <a:cxnLst/>
              <a:rect l="l" t="t" r="r" b="b"/>
              <a:pathLst>
                <a:path w="745" h="639" extrusionOk="0">
                  <a:moveTo>
                    <a:pt x="430" y="1"/>
                  </a:moveTo>
                  <a:cubicBezTo>
                    <a:pt x="144" y="1"/>
                    <a:pt x="0" y="344"/>
                    <a:pt x="201" y="545"/>
                  </a:cubicBezTo>
                  <a:cubicBezTo>
                    <a:pt x="266" y="610"/>
                    <a:pt x="347" y="639"/>
                    <a:pt x="426" y="639"/>
                  </a:cubicBezTo>
                  <a:cubicBezTo>
                    <a:pt x="589" y="639"/>
                    <a:pt x="745" y="517"/>
                    <a:pt x="745" y="344"/>
                  </a:cubicBezTo>
                  <a:cubicBezTo>
                    <a:pt x="745" y="144"/>
                    <a:pt x="601" y="1"/>
                    <a:pt x="43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883300" y="4388625"/>
              <a:ext cx="16475" cy="15750"/>
            </a:xfrm>
            <a:custGeom>
              <a:avLst/>
              <a:gdLst/>
              <a:ahLst/>
              <a:cxnLst/>
              <a:rect l="l" t="t" r="r" b="b"/>
              <a:pathLst>
                <a:path w="659" h="630" extrusionOk="0">
                  <a:moveTo>
                    <a:pt x="316" y="0"/>
                  </a:moveTo>
                  <a:cubicBezTo>
                    <a:pt x="144" y="0"/>
                    <a:pt x="1" y="143"/>
                    <a:pt x="1" y="315"/>
                  </a:cubicBezTo>
                  <a:cubicBezTo>
                    <a:pt x="1" y="515"/>
                    <a:pt x="144" y="630"/>
                    <a:pt x="316" y="630"/>
                  </a:cubicBezTo>
                  <a:cubicBezTo>
                    <a:pt x="516" y="630"/>
                    <a:pt x="659" y="515"/>
                    <a:pt x="659" y="315"/>
                  </a:cubicBezTo>
                  <a:cubicBezTo>
                    <a:pt x="659" y="143"/>
                    <a:pt x="516" y="0"/>
                    <a:pt x="316"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 name="Google Shape;172;p15"/>
          <p:cNvSpPr/>
          <p:nvPr/>
        </p:nvSpPr>
        <p:spPr>
          <a:xfrm>
            <a:off x="8245988" y="1196200"/>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5"/>
          <p:cNvGrpSpPr/>
          <p:nvPr/>
        </p:nvGrpSpPr>
        <p:grpSpPr>
          <a:xfrm>
            <a:off x="719993" y="4296904"/>
            <a:ext cx="379474" cy="376965"/>
            <a:chOff x="3437575" y="2857925"/>
            <a:chExt cx="306250" cy="304225"/>
          </a:xfrm>
        </p:grpSpPr>
        <p:sp>
          <p:nvSpPr>
            <p:cNvPr id="174" name="Google Shape;174;p15"/>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15"/>
          <p:cNvSpPr/>
          <p:nvPr/>
        </p:nvSpPr>
        <p:spPr>
          <a:xfrm>
            <a:off x="6469850" y="399375"/>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382263" y="4018200"/>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720000" y="3642825"/>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txBox="1">
            <a:spLocks noGrp="1"/>
          </p:cNvSpPr>
          <p:nvPr>
            <p:ph type="subTitle" idx="1"/>
          </p:nvPr>
        </p:nvSpPr>
        <p:spPr>
          <a:xfrm>
            <a:off x="5066125" y="2699800"/>
            <a:ext cx="27036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80" name="Google Shape;180;p15"/>
          <p:cNvSpPr txBox="1">
            <a:spLocks noGrp="1"/>
          </p:cNvSpPr>
          <p:nvPr>
            <p:ph type="ctrTitle"/>
          </p:nvPr>
        </p:nvSpPr>
        <p:spPr>
          <a:xfrm>
            <a:off x="4734450" y="1388175"/>
            <a:ext cx="3366600" cy="1311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a:buNone/>
              <a:defRPr sz="2400"/>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p:cSld name="TITLE_ONLY_2_1">
    <p:spTree>
      <p:nvGrpSpPr>
        <p:cNvPr id="1" name="Shape 181"/>
        <p:cNvGrpSpPr/>
        <p:nvPr/>
      </p:nvGrpSpPr>
      <p:grpSpPr>
        <a:xfrm>
          <a:off x="0" y="0"/>
          <a:ext cx="0" cy="0"/>
          <a:chOff x="0" y="0"/>
          <a:chExt cx="0" cy="0"/>
        </a:xfrm>
      </p:grpSpPr>
      <p:sp>
        <p:nvSpPr>
          <p:cNvPr id="182" name="Google Shape;182;p16"/>
          <p:cNvSpPr/>
          <p:nvPr/>
        </p:nvSpPr>
        <p:spPr>
          <a:xfrm rot="-9535098">
            <a:off x="5501834" y="-426528"/>
            <a:ext cx="8322168" cy="6910965"/>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rot="10800000">
            <a:off x="-85922" y="3018145"/>
            <a:ext cx="2226775" cy="2168729"/>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txBox="1">
            <a:spLocks noGrp="1"/>
          </p:cNvSpPr>
          <p:nvPr>
            <p:ph type="subTitle" idx="1"/>
          </p:nvPr>
        </p:nvSpPr>
        <p:spPr>
          <a:xfrm>
            <a:off x="710100" y="2996300"/>
            <a:ext cx="2299800" cy="14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85" name="Google Shape;185;p16"/>
          <p:cNvSpPr txBox="1">
            <a:spLocks noGrp="1"/>
          </p:cNvSpPr>
          <p:nvPr>
            <p:ph type="subTitle" idx="2"/>
          </p:nvPr>
        </p:nvSpPr>
        <p:spPr>
          <a:xfrm>
            <a:off x="3422100" y="3567800"/>
            <a:ext cx="2299800" cy="14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86" name="Google Shape;186;p16"/>
          <p:cNvSpPr txBox="1">
            <a:spLocks noGrp="1"/>
          </p:cNvSpPr>
          <p:nvPr>
            <p:ph type="ctrTitle"/>
          </p:nvPr>
        </p:nvSpPr>
        <p:spPr>
          <a:xfrm>
            <a:off x="550325" y="268770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a:buNone/>
              <a:defRPr sz="2400">
                <a:solidFill>
                  <a:schemeClr val="lt2"/>
                </a:solidFill>
              </a:defRPr>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87" name="Google Shape;187;p16"/>
          <p:cNvSpPr txBox="1">
            <a:spLocks noGrp="1"/>
          </p:cNvSpPr>
          <p:nvPr>
            <p:ph type="ctrTitle" idx="3"/>
          </p:nvPr>
        </p:nvSpPr>
        <p:spPr>
          <a:xfrm>
            <a:off x="3262350" y="325920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a:buNone/>
              <a:defRPr sz="2400">
                <a:solidFill>
                  <a:schemeClr val="lt2"/>
                </a:solidFill>
              </a:defRPr>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88" name="Google Shape;188;p16"/>
          <p:cNvSpPr txBox="1">
            <a:spLocks noGrp="1"/>
          </p:cNvSpPr>
          <p:nvPr>
            <p:ph type="subTitle" idx="4"/>
          </p:nvPr>
        </p:nvSpPr>
        <p:spPr>
          <a:xfrm>
            <a:off x="6134125" y="2996300"/>
            <a:ext cx="2299800" cy="14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89" name="Google Shape;189;p16"/>
          <p:cNvSpPr txBox="1">
            <a:spLocks noGrp="1"/>
          </p:cNvSpPr>
          <p:nvPr>
            <p:ph type="ctrTitle" idx="5"/>
          </p:nvPr>
        </p:nvSpPr>
        <p:spPr>
          <a:xfrm>
            <a:off x="5974375" y="268770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a:buNone/>
              <a:defRPr sz="2400">
                <a:solidFill>
                  <a:schemeClr val="lt2"/>
                </a:solidFill>
              </a:defRPr>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90" name="Google Shape;190;p16"/>
          <p:cNvSpPr txBox="1">
            <a:spLocks noGrp="1"/>
          </p:cNvSpPr>
          <p:nvPr>
            <p:ph type="title" idx="6"/>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91" name="Google Shape;191;p16"/>
          <p:cNvSpPr/>
          <p:nvPr/>
        </p:nvSpPr>
        <p:spPr>
          <a:xfrm>
            <a:off x="825250" y="851400"/>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6"/>
          <p:cNvSpPr/>
          <p:nvPr/>
        </p:nvSpPr>
        <p:spPr>
          <a:xfrm>
            <a:off x="442275" y="927175"/>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p:cNvSpPr/>
          <p:nvPr/>
        </p:nvSpPr>
        <p:spPr>
          <a:xfrm>
            <a:off x="953700" y="536363"/>
            <a:ext cx="132411" cy="131517"/>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6"/>
          <p:cNvSpPr/>
          <p:nvPr/>
        </p:nvSpPr>
        <p:spPr>
          <a:xfrm>
            <a:off x="8593675" y="4417100"/>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6"/>
          <p:cNvSpPr/>
          <p:nvPr/>
        </p:nvSpPr>
        <p:spPr>
          <a:xfrm>
            <a:off x="8774850" y="3904225"/>
            <a:ext cx="183900" cy="137750"/>
          </a:xfrm>
          <a:custGeom>
            <a:avLst/>
            <a:gdLst/>
            <a:ahLst/>
            <a:cxnLst/>
            <a:rect l="l" t="t" r="r" b="b"/>
            <a:pathLst>
              <a:path w="7356" h="5510" extrusionOk="0">
                <a:moveTo>
                  <a:pt x="3678" y="1"/>
                </a:moveTo>
                <a:cubicBezTo>
                  <a:pt x="2969" y="1"/>
                  <a:pt x="2261" y="273"/>
                  <a:pt x="1717" y="816"/>
                </a:cubicBezTo>
                <a:cubicBezTo>
                  <a:pt x="0" y="2533"/>
                  <a:pt x="1231" y="5510"/>
                  <a:pt x="3663" y="5510"/>
                </a:cubicBezTo>
                <a:cubicBezTo>
                  <a:pt x="6125" y="5510"/>
                  <a:pt x="7355" y="2533"/>
                  <a:pt x="5638" y="816"/>
                </a:cubicBezTo>
                <a:cubicBezTo>
                  <a:pt x="5094" y="273"/>
                  <a:pt x="4386" y="1"/>
                  <a:pt x="36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16"/>
          <p:cNvGrpSpPr/>
          <p:nvPr/>
        </p:nvGrpSpPr>
        <p:grpSpPr>
          <a:xfrm>
            <a:off x="7936950" y="4260975"/>
            <a:ext cx="276775" cy="287175"/>
            <a:chOff x="939975" y="2736700"/>
            <a:chExt cx="276775" cy="287175"/>
          </a:xfrm>
        </p:grpSpPr>
        <p:sp>
          <p:nvSpPr>
            <p:cNvPr id="197" name="Google Shape;197;p16"/>
            <p:cNvSpPr/>
            <p:nvPr/>
          </p:nvSpPr>
          <p:spPr>
            <a:xfrm>
              <a:off x="939975" y="2736700"/>
              <a:ext cx="276775" cy="287175"/>
            </a:xfrm>
            <a:custGeom>
              <a:avLst/>
              <a:gdLst/>
              <a:ahLst/>
              <a:cxnLst/>
              <a:rect l="l" t="t" r="r" b="b"/>
              <a:pathLst>
                <a:path w="11071" h="11487" extrusionOk="0">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6"/>
            <p:cNvSpPr/>
            <p:nvPr/>
          </p:nvSpPr>
          <p:spPr>
            <a:xfrm>
              <a:off x="1010025" y="2818575"/>
              <a:ext cx="127300" cy="131975"/>
            </a:xfrm>
            <a:custGeom>
              <a:avLst/>
              <a:gdLst/>
              <a:ahLst/>
              <a:cxnLst/>
              <a:rect l="l" t="t" r="r" b="b"/>
              <a:pathLst>
                <a:path w="5092" h="5279" extrusionOk="0">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000"/>
              <a:buFont typeface="Fredoka One"/>
              <a:buNone/>
              <a:defRPr sz="3000">
                <a:solidFill>
                  <a:schemeClr val="lt1"/>
                </a:solidFill>
                <a:latin typeface="Fredoka One"/>
                <a:ea typeface="Fredoka One"/>
                <a:cs typeface="Fredoka One"/>
                <a:sym typeface="Fredoka One"/>
              </a:defRPr>
            </a:lvl1pPr>
            <a:lvl2pPr lvl="1">
              <a:spcBef>
                <a:spcPts val="0"/>
              </a:spcBef>
              <a:spcAft>
                <a:spcPts val="0"/>
              </a:spcAft>
              <a:buClr>
                <a:schemeClr val="lt1"/>
              </a:buClr>
              <a:buSzPts val="3000"/>
              <a:buFont typeface="Fredoka One"/>
              <a:buNone/>
              <a:defRPr sz="3000">
                <a:solidFill>
                  <a:schemeClr val="lt1"/>
                </a:solidFill>
                <a:latin typeface="Fredoka One"/>
                <a:ea typeface="Fredoka One"/>
                <a:cs typeface="Fredoka One"/>
                <a:sym typeface="Fredoka One"/>
              </a:defRPr>
            </a:lvl2pPr>
            <a:lvl3pPr lvl="2">
              <a:spcBef>
                <a:spcPts val="0"/>
              </a:spcBef>
              <a:spcAft>
                <a:spcPts val="0"/>
              </a:spcAft>
              <a:buClr>
                <a:schemeClr val="lt1"/>
              </a:buClr>
              <a:buSzPts val="3000"/>
              <a:buFont typeface="Fredoka One"/>
              <a:buNone/>
              <a:defRPr sz="3000">
                <a:solidFill>
                  <a:schemeClr val="lt1"/>
                </a:solidFill>
                <a:latin typeface="Fredoka One"/>
                <a:ea typeface="Fredoka One"/>
                <a:cs typeface="Fredoka One"/>
                <a:sym typeface="Fredoka One"/>
              </a:defRPr>
            </a:lvl3pPr>
            <a:lvl4pPr lvl="3">
              <a:spcBef>
                <a:spcPts val="0"/>
              </a:spcBef>
              <a:spcAft>
                <a:spcPts val="0"/>
              </a:spcAft>
              <a:buClr>
                <a:schemeClr val="lt1"/>
              </a:buClr>
              <a:buSzPts val="3000"/>
              <a:buFont typeface="Fredoka One"/>
              <a:buNone/>
              <a:defRPr sz="3000">
                <a:solidFill>
                  <a:schemeClr val="lt1"/>
                </a:solidFill>
                <a:latin typeface="Fredoka One"/>
                <a:ea typeface="Fredoka One"/>
                <a:cs typeface="Fredoka One"/>
                <a:sym typeface="Fredoka One"/>
              </a:defRPr>
            </a:lvl4pPr>
            <a:lvl5pPr lvl="4">
              <a:spcBef>
                <a:spcPts val="0"/>
              </a:spcBef>
              <a:spcAft>
                <a:spcPts val="0"/>
              </a:spcAft>
              <a:buClr>
                <a:schemeClr val="lt1"/>
              </a:buClr>
              <a:buSzPts val="3000"/>
              <a:buFont typeface="Fredoka One"/>
              <a:buNone/>
              <a:defRPr sz="3000">
                <a:solidFill>
                  <a:schemeClr val="lt1"/>
                </a:solidFill>
                <a:latin typeface="Fredoka One"/>
                <a:ea typeface="Fredoka One"/>
                <a:cs typeface="Fredoka One"/>
                <a:sym typeface="Fredoka One"/>
              </a:defRPr>
            </a:lvl5pPr>
            <a:lvl6pPr lvl="5">
              <a:spcBef>
                <a:spcPts val="0"/>
              </a:spcBef>
              <a:spcAft>
                <a:spcPts val="0"/>
              </a:spcAft>
              <a:buClr>
                <a:schemeClr val="lt1"/>
              </a:buClr>
              <a:buSzPts val="3000"/>
              <a:buFont typeface="Fredoka One"/>
              <a:buNone/>
              <a:defRPr sz="3000">
                <a:solidFill>
                  <a:schemeClr val="lt1"/>
                </a:solidFill>
                <a:latin typeface="Fredoka One"/>
                <a:ea typeface="Fredoka One"/>
                <a:cs typeface="Fredoka One"/>
                <a:sym typeface="Fredoka One"/>
              </a:defRPr>
            </a:lvl6pPr>
            <a:lvl7pPr lvl="6">
              <a:spcBef>
                <a:spcPts val="0"/>
              </a:spcBef>
              <a:spcAft>
                <a:spcPts val="0"/>
              </a:spcAft>
              <a:buClr>
                <a:schemeClr val="lt1"/>
              </a:buClr>
              <a:buSzPts val="3000"/>
              <a:buFont typeface="Fredoka One"/>
              <a:buNone/>
              <a:defRPr sz="3000">
                <a:solidFill>
                  <a:schemeClr val="lt1"/>
                </a:solidFill>
                <a:latin typeface="Fredoka One"/>
                <a:ea typeface="Fredoka One"/>
                <a:cs typeface="Fredoka One"/>
                <a:sym typeface="Fredoka One"/>
              </a:defRPr>
            </a:lvl7pPr>
            <a:lvl8pPr lvl="7">
              <a:spcBef>
                <a:spcPts val="0"/>
              </a:spcBef>
              <a:spcAft>
                <a:spcPts val="0"/>
              </a:spcAft>
              <a:buClr>
                <a:schemeClr val="lt1"/>
              </a:buClr>
              <a:buSzPts val="3000"/>
              <a:buFont typeface="Fredoka One"/>
              <a:buNone/>
              <a:defRPr sz="3000">
                <a:solidFill>
                  <a:schemeClr val="lt1"/>
                </a:solidFill>
                <a:latin typeface="Fredoka One"/>
                <a:ea typeface="Fredoka One"/>
                <a:cs typeface="Fredoka One"/>
                <a:sym typeface="Fredoka One"/>
              </a:defRPr>
            </a:lvl8pPr>
            <a:lvl9pPr lvl="8">
              <a:spcBef>
                <a:spcPts val="0"/>
              </a:spcBef>
              <a:spcAft>
                <a:spcPts val="0"/>
              </a:spcAft>
              <a:buClr>
                <a:schemeClr val="lt1"/>
              </a:buClr>
              <a:buSzPts val="3000"/>
              <a:buFont typeface="Fredoka One"/>
              <a:buNone/>
              <a:defRPr sz="3000">
                <a:solidFill>
                  <a:schemeClr val="lt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Karla"/>
              <a:buChar char="●"/>
              <a:defRPr sz="1800">
                <a:solidFill>
                  <a:schemeClr val="lt1"/>
                </a:solidFill>
                <a:latin typeface="Karla"/>
                <a:ea typeface="Karla"/>
                <a:cs typeface="Karla"/>
                <a:sym typeface="Karla"/>
              </a:defRPr>
            </a:lvl1pPr>
            <a:lvl2pPr marL="914400" lvl="1" indent="-317500">
              <a:lnSpc>
                <a:spcPct val="115000"/>
              </a:lnSpc>
              <a:spcBef>
                <a:spcPts val="160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a:lnSpc>
                <a:spcPct val="115000"/>
              </a:lnSpc>
              <a:spcBef>
                <a:spcPts val="160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a:lnSpc>
                <a:spcPct val="115000"/>
              </a:lnSpc>
              <a:spcBef>
                <a:spcPts val="160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a:lnSpc>
                <a:spcPct val="115000"/>
              </a:lnSpc>
              <a:spcBef>
                <a:spcPts val="160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a:lnSpc>
                <a:spcPct val="115000"/>
              </a:lnSpc>
              <a:spcBef>
                <a:spcPts val="160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a:lnSpc>
                <a:spcPct val="115000"/>
              </a:lnSpc>
              <a:spcBef>
                <a:spcPts val="160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a:lnSpc>
                <a:spcPct val="115000"/>
              </a:lnSpc>
              <a:spcBef>
                <a:spcPts val="160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a:lnSpc>
                <a:spcPct val="115000"/>
              </a:lnSpc>
              <a:spcBef>
                <a:spcPts val="1600"/>
              </a:spcBef>
              <a:spcAft>
                <a:spcPts val="1600"/>
              </a:spcAft>
              <a:buClr>
                <a:schemeClr val="lt1"/>
              </a:buClr>
              <a:buSzPts val="1400"/>
              <a:buFont typeface="Karla"/>
              <a:buChar char="■"/>
              <a:defRPr>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60" r:id="rId7"/>
    <p:sldLayoutId id="2147483661" r:id="rId8"/>
    <p:sldLayoutId id="2147483662" r:id="rId9"/>
    <p:sldLayoutId id="2147483663" r:id="rId10"/>
    <p:sldLayoutId id="2147483667" r:id="rId11"/>
    <p:sldLayoutId id="2147483669" r:id="rId12"/>
    <p:sldLayoutId id="214748367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87"/>
        <p:cNvGrpSpPr/>
        <p:nvPr/>
      </p:nvGrpSpPr>
      <p:grpSpPr>
        <a:xfrm>
          <a:off x="0" y="0"/>
          <a:ext cx="0" cy="0"/>
          <a:chOff x="0" y="0"/>
          <a:chExt cx="0" cy="0"/>
        </a:xfrm>
      </p:grpSpPr>
      <p:sp>
        <p:nvSpPr>
          <p:cNvPr id="288" name="Google Shape;288;p27"/>
          <p:cNvSpPr/>
          <p:nvPr/>
        </p:nvSpPr>
        <p:spPr>
          <a:xfrm>
            <a:off x="6740275" y="-1168436"/>
            <a:ext cx="3508236" cy="3416786"/>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7"/>
          <p:cNvSpPr txBox="1">
            <a:spLocks noGrp="1"/>
          </p:cNvSpPr>
          <p:nvPr>
            <p:ph type="ctrTitle"/>
          </p:nvPr>
        </p:nvSpPr>
        <p:spPr>
          <a:xfrm>
            <a:off x="2216100" y="1240500"/>
            <a:ext cx="4711800" cy="1782300"/>
          </a:xfrm>
          <a:prstGeom prst="rect">
            <a:avLst/>
          </a:prstGeom>
        </p:spPr>
        <p:txBody>
          <a:bodyPr spcFirstLastPara="1" wrap="square" lIns="91425" tIns="91425" rIns="91425" bIns="91425" anchor="b" anchorCtr="0">
            <a:noAutofit/>
          </a:bodyPr>
          <a:lstStyle/>
          <a:p>
            <a:pPr lvl="0"/>
            <a:r>
              <a:rPr lang="zh-TW" altLang="en-US" sz="4400" b="1" dirty="0" smtClean="0">
                <a:latin typeface="微軟正黑體" panose="020B0604030504040204" pitchFamily="34" charset="-120"/>
                <a:ea typeface="微軟正黑體" panose="020B0604030504040204" pitchFamily="34" charset="-120"/>
              </a:rPr>
              <a:t>阿拉丁</a:t>
            </a:r>
            <a:r>
              <a:rPr lang="zh-TW" altLang="en-US" sz="4400" b="1" dirty="0">
                <a:latin typeface="微軟正黑體" panose="020B0604030504040204" pitchFamily="34" charset="-120"/>
                <a:ea typeface="微軟正黑體" panose="020B0604030504040204" pitchFamily="34" charset="-120"/>
              </a:rPr>
              <a:t>與茉莉公主的</a:t>
            </a:r>
            <a:r>
              <a:rPr lang="zh-TW" altLang="en-US" sz="4400" b="1" dirty="0" smtClean="0">
                <a:latin typeface="微軟正黑體" panose="020B0604030504040204" pitchFamily="34" charset="-120"/>
                <a:ea typeface="微軟正黑體" panose="020B0604030504040204" pitchFamily="34" charset="-120"/>
              </a:rPr>
              <a:t>蜜月旅行</a:t>
            </a:r>
            <a:endParaRPr sz="4400" b="1" dirty="0">
              <a:latin typeface="微軟正黑體" panose="020B0604030504040204" pitchFamily="34" charset="-120"/>
              <a:ea typeface="微軟正黑體" panose="020B0604030504040204" pitchFamily="34" charset="-120"/>
            </a:endParaRPr>
          </a:p>
        </p:txBody>
      </p:sp>
      <p:sp>
        <p:nvSpPr>
          <p:cNvPr id="290" name="Google Shape;290;p27"/>
          <p:cNvSpPr txBox="1">
            <a:spLocks noGrp="1"/>
          </p:cNvSpPr>
          <p:nvPr>
            <p:ph type="subTitle" idx="1"/>
          </p:nvPr>
        </p:nvSpPr>
        <p:spPr>
          <a:xfrm>
            <a:off x="3327650" y="3269639"/>
            <a:ext cx="2485523" cy="1048732"/>
          </a:xfrm>
          <a:prstGeom prst="rect">
            <a:avLst/>
          </a:prstGeom>
        </p:spPr>
        <p:txBody>
          <a:bodyPr spcFirstLastPara="1" wrap="square" lIns="91425" tIns="91425" rIns="91425" bIns="91425" anchor="b" anchorCtr="0">
            <a:noAutofit/>
          </a:bodyPr>
          <a:lstStyle/>
          <a:p>
            <a:pPr marL="0" lvl="0" indent="0">
              <a:lnSpc>
                <a:spcPct val="90000"/>
              </a:lnSpc>
              <a:buClr>
                <a:schemeClr val="dk1"/>
              </a:buClr>
              <a:buSzPts val="2500"/>
            </a:pPr>
            <a:r>
              <a:rPr lang="zh-TW" altLang="en-US" b="1" dirty="0">
                <a:solidFill>
                  <a:schemeClr val="bg1"/>
                </a:solidFill>
                <a:latin typeface="微軟正黑體" panose="020B0604030504040204" pitchFamily="34" charset="-120"/>
                <a:ea typeface="微軟正黑體" panose="020B0604030504040204" pitchFamily="34" charset="-120"/>
                <a:cs typeface="Arial"/>
                <a:sym typeface="Arial"/>
              </a:rPr>
              <a:t>指導老師：</a:t>
            </a:r>
            <a:r>
              <a:rPr lang="zh-TW" altLang="en-US" dirty="0">
                <a:solidFill>
                  <a:schemeClr val="bg1"/>
                </a:solidFill>
                <a:latin typeface="微軟正黑體" panose="020B0604030504040204" pitchFamily="34" charset="-120"/>
                <a:ea typeface="微軟正黑體" panose="020B0604030504040204" pitchFamily="34" charset="-120"/>
                <a:cs typeface="Arial"/>
                <a:sym typeface="Arial"/>
              </a:rPr>
              <a:t>陳秀玲</a:t>
            </a:r>
            <a:r>
              <a:rPr lang="zh-TW" altLang="en-US" b="1" dirty="0">
                <a:solidFill>
                  <a:schemeClr val="bg1"/>
                </a:solidFill>
                <a:latin typeface="微軟正黑體" panose="020B0604030504040204" pitchFamily="34" charset="-120"/>
                <a:ea typeface="微軟正黑體" panose="020B0604030504040204" pitchFamily="34" charset="-120"/>
                <a:cs typeface="Arial"/>
                <a:sym typeface="Arial"/>
              </a:rPr>
              <a:t> </a:t>
            </a:r>
            <a:r>
              <a:rPr lang="zh-TW" altLang="en-US" sz="1400" b="1" dirty="0">
                <a:solidFill>
                  <a:schemeClr val="bg1"/>
                </a:solidFill>
                <a:latin typeface="微軟正黑體" panose="020B0604030504040204" pitchFamily="34" charset="-120"/>
                <a:ea typeface="微軟正黑體" panose="020B0604030504040204" pitchFamily="34" charset="-120"/>
                <a:cs typeface="Arial"/>
                <a:sym typeface="Arial"/>
              </a:rPr>
              <a:t>教授</a:t>
            </a:r>
            <a:endParaRPr lang="zh-TW" altLang="en-US" b="1" dirty="0">
              <a:solidFill>
                <a:schemeClr val="bg1"/>
              </a:solidFill>
              <a:latin typeface="微軟正黑體" panose="020B0604030504040204" pitchFamily="34" charset="-120"/>
              <a:ea typeface="微軟正黑體" panose="020B0604030504040204" pitchFamily="34" charset="-120"/>
              <a:cs typeface="Arial"/>
              <a:sym typeface="Arial"/>
            </a:endParaRPr>
          </a:p>
          <a:p>
            <a:pPr marL="0" lvl="0" indent="0">
              <a:lnSpc>
                <a:spcPct val="90000"/>
              </a:lnSpc>
              <a:spcBef>
                <a:spcPts val="1000"/>
              </a:spcBef>
              <a:buClr>
                <a:schemeClr val="dk1"/>
              </a:buClr>
              <a:buSzPts val="2500"/>
            </a:pPr>
            <a:r>
              <a:rPr lang="zh-TW" altLang="en-US" b="1" dirty="0">
                <a:solidFill>
                  <a:schemeClr val="bg1"/>
                </a:solidFill>
                <a:latin typeface="微軟正黑體" panose="020B0604030504040204" pitchFamily="34" charset="-120"/>
                <a:ea typeface="微軟正黑體" panose="020B0604030504040204" pitchFamily="34" charset="-120"/>
                <a:cs typeface="Arial"/>
                <a:sym typeface="Arial"/>
              </a:rPr>
              <a:t>學生：</a:t>
            </a:r>
            <a:r>
              <a:rPr lang="zh-TW" altLang="en-US" dirty="0">
                <a:solidFill>
                  <a:schemeClr val="bg1"/>
                </a:solidFill>
                <a:latin typeface="微軟正黑體" panose="020B0604030504040204" pitchFamily="34" charset="-120"/>
                <a:ea typeface="微軟正黑體" panose="020B0604030504040204" pitchFamily="34" charset="-120"/>
                <a:cs typeface="Arial"/>
                <a:sym typeface="Arial"/>
              </a:rPr>
              <a:t>徐語彤、張東鳳、黃子瑄、蔡承佑</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780299">
            <a:off x="-869329" y="888111"/>
            <a:ext cx="2689862" cy="4036219"/>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491224">
            <a:off x="6570880" y="-693503"/>
            <a:ext cx="2692088" cy="3259683"/>
          </a:xfrm>
          <a:prstGeom prst="rect">
            <a:avLst/>
          </a:prstGeom>
        </p:spPr>
      </p:pic>
      <p:pic>
        <p:nvPicPr>
          <p:cNvPr id="4" name="圖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5337" y="2131650"/>
            <a:ext cx="2818429" cy="400857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grpSp>
        <p:nvGrpSpPr>
          <p:cNvPr id="582" name="Google Shape;582;p34"/>
          <p:cNvGrpSpPr/>
          <p:nvPr/>
        </p:nvGrpSpPr>
        <p:grpSpPr>
          <a:xfrm>
            <a:off x="932274" y="724337"/>
            <a:ext cx="3715339" cy="3694826"/>
            <a:chOff x="3564200" y="238125"/>
            <a:chExt cx="3762750" cy="3741975"/>
          </a:xfrm>
        </p:grpSpPr>
        <p:sp>
          <p:nvSpPr>
            <p:cNvPr id="583" name="Google Shape;583;p34"/>
            <p:cNvSpPr/>
            <p:nvPr/>
          </p:nvSpPr>
          <p:spPr>
            <a:xfrm>
              <a:off x="3564200" y="238125"/>
              <a:ext cx="3762750" cy="3741975"/>
            </a:xfrm>
            <a:custGeom>
              <a:avLst/>
              <a:gdLst/>
              <a:ahLst/>
              <a:cxnLst/>
              <a:rect l="l" t="t" r="r" b="b"/>
              <a:pathLst>
                <a:path w="150510" h="149679" extrusionOk="0">
                  <a:moveTo>
                    <a:pt x="67399" y="0"/>
                  </a:moveTo>
                  <a:lnTo>
                    <a:pt x="61561" y="10446"/>
                  </a:lnTo>
                  <a:lnTo>
                    <a:pt x="52002" y="3263"/>
                  </a:lnTo>
                  <a:lnTo>
                    <a:pt x="48482" y="14682"/>
                  </a:lnTo>
                  <a:lnTo>
                    <a:pt x="37635" y="9673"/>
                  </a:lnTo>
                  <a:lnTo>
                    <a:pt x="36548" y="21579"/>
                  </a:lnTo>
                  <a:lnTo>
                    <a:pt x="24900" y="18917"/>
                  </a:lnTo>
                  <a:lnTo>
                    <a:pt x="26330" y="30794"/>
                  </a:lnTo>
                  <a:lnTo>
                    <a:pt x="14368" y="30623"/>
                  </a:lnTo>
                  <a:lnTo>
                    <a:pt x="14368" y="30623"/>
                  </a:lnTo>
                  <a:lnTo>
                    <a:pt x="18231" y="41927"/>
                  </a:lnTo>
                  <a:lnTo>
                    <a:pt x="6497" y="44245"/>
                  </a:lnTo>
                  <a:lnTo>
                    <a:pt x="12622" y="54491"/>
                  </a:lnTo>
                  <a:lnTo>
                    <a:pt x="1632" y="59213"/>
                  </a:lnTo>
                  <a:lnTo>
                    <a:pt x="9760" y="67971"/>
                  </a:lnTo>
                  <a:lnTo>
                    <a:pt x="1" y="74839"/>
                  </a:lnTo>
                  <a:lnTo>
                    <a:pt x="9760" y="81737"/>
                  </a:lnTo>
                  <a:lnTo>
                    <a:pt x="1632" y="90494"/>
                  </a:lnTo>
                  <a:lnTo>
                    <a:pt x="12622" y="95188"/>
                  </a:lnTo>
                  <a:lnTo>
                    <a:pt x="6497" y="105462"/>
                  </a:lnTo>
                  <a:lnTo>
                    <a:pt x="18231" y="107780"/>
                  </a:lnTo>
                  <a:lnTo>
                    <a:pt x="14368" y="119085"/>
                  </a:lnTo>
                  <a:lnTo>
                    <a:pt x="26330" y="118913"/>
                  </a:lnTo>
                  <a:lnTo>
                    <a:pt x="24900" y="130761"/>
                  </a:lnTo>
                  <a:lnTo>
                    <a:pt x="24900" y="130761"/>
                  </a:lnTo>
                  <a:lnTo>
                    <a:pt x="36548" y="128128"/>
                  </a:lnTo>
                  <a:lnTo>
                    <a:pt x="37635" y="140034"/>
                  </a:lnTo>
                  <a:lnTo>
                    <a:pt x="48482" y="134997"/>
                  </a:lnTo>
                  <a:lnTo>
                    <a:pt x="52002" y="146416"/>
                  </a:lnTo>
                  <a:lnTo>
                    <a:pt x="61561" y="139261"/>
                  </a:lnTo>
                  <a:lnTo>
                    <a:pt x="67399" y="149679"/>
                  </a:lnTo>
                  <a:lnTo>
                    <a:pt x="75241" y="140692"/>
                  </a:lnTo>
                  <a:lnTo>
                    <a:pt x="83111" y="149679"/>
                  </a:lnTo>
                  <a:lnTo>
                    <a:pt x="88949" y="139261"/>
                  </a:lnTo>
                  <a:lnTo>
                    <a:pt x="98508" y="146416"/>
                  </a:lnTo>
                  <a:lnTo>
                    <a:pt x="102028" y="134997"/>
                  </a:lnTo>
                  <a:lnTo>
                    <a:pt x="112875" y="140034"/>
                  </a:lnTo>
                  <a:lnTo>
                    <a:pt x="113962" y="128128"/>
                  </a:lnTo>
                  <a:lnTo>
                    <a:pt x="125610" y="130761"/>
                  </a:lnTo>
                  <a:lnTo>
                    <a:pt x="124179" y="118913"/>
                  </a:lnTo>
                  <a:lnTo>
                    <a:pt x="136142" y="119085"/>
                  </a:lnTo>
                  <a:lnTo>
                    <a:pt x="132279" y="107780"/>
                  </a:lnTo>
                  <a:lnTo>
                    <a:pt x="144013" y="105462"/>
                  </a:lnTo>
                  <a:lnTo>
                    <a:pt x="137888" y="95188"/>
                  </a:lnTo>
                  <a:lnTo>
                    <a:pt x="148878" y="90494"/>
                  </a:lnTo>
                  <a:lnTo>
                    <a:pt x="140750" y="81737"/>
                  </a:lnTo>
                  <a:lnTo>
                    <a:pt x="150509" y="74839"/>
                  </a:lnTo>
                  <a:lnTo>
                    <a:pt x="140750" y="67971"/>
                  </a:lnTo>
                  <a:lnTo>
                    <a:pt x="148878" y="59213"/>
                  </a:lnTo>
                  <a:lnTo>
                    <a:pt x="137888" y="54491"/>
                  </a:lnTo>
                  <a:lnTo>
                    <a:pt x="144013" y="44245"/>
                  </a:lnTo>
                  <a:lnTo>
                    <a:pt x="132279" y="41927"/>
                  </a:lnTo>
                  <a:lnTo>
                    <a:pt x="136142" y="30623"/>
                  </a:lnTo>
                  <a:lnTo>
                    <a:pt x="136142" y="30623"/>
                  </a:lnTo>
                  <a:lnTo>
                    <a:pt x="124179" y="30794"/>
                  </a:lnTo>
                  <a:lnTo>
                    <a:pt x="125610" y="18917"/>
                  </a:lnTo>
                  <a:lnTo>
                    <a:pt x="125610" y="18917"/>
                  </a:lnTo>
                  <a:lnTo>
                    <a:pt x="113962" y="21579"/>
                  </a:lnTo>
                  <a:lnTo>
                    <a:pt x="112875" y="9673"/>
                  </a:lnTo>
                  <a:lnTo>
                    <a:pt x="102028" y="14682"/>
                  </a:lnTo>
                  <a:lnTo>
                    <a:pt x="98508" y="3263"/>
                  </a:lnTo>
                  <a:lnTo>
                    <a:pt x="88949" y="10446"/>
                  </a:lnTo>
                  <a:lnTo>
                    <a:pt x="83111" y="0"/>
                  </a:lnTo>
                  <a:lnTo>
                    <a:pt x="75241" y="8986"/>
                  </a:lnTo>
                  <a:lnTo>
                    <a:pt x="673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584" name="Google Shape;584;p34"/>
            <p:cNvSpPr/>
            <p:nvPr/>
          </p:nvSpPr>
          <p:spPr>
            <a:xfrm>
              <a:off x="3853975" y="475650"/>
              <a:ext cx="3195350" cy="3196075"/>
            </a:xfrm>
            <a:custGeom>
              <a:avLst/>
              <a:gdLst/>
              <a:ahLst/>
              <a:cxnLst/>
              <a:rect l="l" t="t" r="r" b="b"/>
              <a:pathLst>
                <a:path w="127814" h="127843" extrusionOk="0">
                  <a:moveTo>
                    <a:pt x="63907" y="1"/>
                  </a:moveTo>
                  <a:cubicBezTo>
                    <a:pt x="28591" y="1"/>
                    <a:pt x="1" y="28620"/>
                    <a:pt x="1" y="63907"/>
                  </a:cubicBezTo>
                  <a:cubicBezTo>
                    <a:pt x="1" y="99223"/>
                    <a:pt x="28591" y="127843"/>
                    <a:pt x="63907" y="127843"/>
                  </a:cubicBezTo>
                  <a:cubicBezTo>
                    <a:pt x="99195" y="127843"/>
                    <a:pt x="127814" y="99223"/>
                    <a:pt x="127814" y="63907"/>
                  </a:cubicBezTo>
                  <a:cubicBezTo>
                    <a:pt x="127814" y="28620"/>
                    <a:pt x="99195" y="1"/>
                    <a:pt x="639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grpSp>
      <p:sp>
        <p:nvSpPr>
          <p:cNvPr id="586" name="Google Shape;586;p34"/>
          <p:cNvSpPr txBox="1">
            <a:spLocks noGrp="1"/>
          </p:cNvSpPr>
          <p:nvPr>
            <p:ph type="subTitle" idx="1"/>
          </p:nvPr>
        </p:nvSpPr>
        <p:spPr>
          <a:xfrm>
            <a:off x="5004990" y="2821321"/>
            <a:ext cx="3035100" cy="1674042"/>
          </a:xfrm>
          <a:prstGeom prst="rect">
            <a:avLst/>
          </a:prstGeom>
        </p:spPr>
        <p:txBody>
          <a:bodyPr spcFirstLastPara="1" wrap="square" lIns="91425" tIns="91425" rIns="91425" bIns="91425" anchor="t" anchorCtr="0">
            <a:noAutofit/>
          </a:bodyPr>
          <a:lstStyle/>
          <a:p>
            <a:pPr marL="0" indent="0" algn="l"/>
            <a:r>
              <a:rPr lang="zh-TW" altLang="zh-TW" sz="1600" dirty="0">
                <a:latin typeface="微軟正黑體" panose="020B0604030504040204" pitchFamily="34" charset="-120"/>
                <a:ea typeface="微軟正黑體" panose="020B0604030504040204" pitchFamily="34" charset="-120"/>
              </a:rPr>
              <a:t>本研究對象為北部某國中三年級學生，人數約</a:t>
            </a:r>
            <a:r>
              <a:rPr lang="en-US" altLang="zh-TW" sz="1600" dirty="0">
                <a:latin typeface="微軟正黑體" panose="020B0604030504040204" pitchFamily="34" charset="-120"/>
                <a:ea typeface="微軟正黑體" panose="020B0604030504040204" pitchFamily="34" charset="-120"/>
              </a:rPr>
              <a:t>30</a:t>
            </a:r>
            <a:r>
              <a:rPr lang="zh-TW" altLang="zh-TW" sz="1600" dirty="0">
                <a:latin typeface="微軟正黑體" panose="020B0604030504040204" pitchFamily="34" charset="-120"/>
                <a:ea typeface="微軟正黑體" panose="020B0604030504040204" pitchFamily="34" charset="-120"/>
              </a:rPr>
              <a:t>位，年齡介於</a:t>
            </a:r>
            <a:r>
              <a:rPr lang="en-US" altLang="zh-TW" sz="1600" dirty="0">
                <a:latin typeface="微軟正黑體" panose="020B0604030504040204" pitchFamily="34" charset="-120"/>
                <a:ea typeface="微軟正黑體" panose="020B0604030504040204" pitchFamily="34" charset="-120"/>
              </a:rPr>
              <a:t>14-15</a:t>
            </a:r>
            <a:r>
              <a:rPr lang="zh-TW" altLang="zh-TW" sz="1600" dirty="0">
                <a:latin typeface="微軟正黑體" panose="020B0604030504040204" pitchFamily="34" charset="-120"/>
                <a:ea typeface="微軟正黑體" panose="020B0604030504040204" pitchFamily="34" charset="-120"/>
              </a:rPr>
              <a:t>歲，具備國中地理科基礎知識，並且熟悉電腦之基本操作</a:t>
            </a:r>
            <a:r>
              <a:rPr lang="zh-TW" altLang="zh-TW" sz="1600" dirty="0" smtClean="0">
                <a:latin typeface="微軟正黑體" panose="020B0604030504040204" pitchFamily="34" charset="-120"/>
                <a:ea typeface="微軟正黑體" panose="020B0604030504040204" pitchFamily="34" charset="-120"/>
              </a:rPr>
              <a:t>。</a:t>
            </a:r>
            <a:endParaRPr lang="zh-TW" altLang="zh-TW" sz="1600" dirty="0">
              <a:latin typeface="微軟正黑體" panose="020B0604030504040204" pitchFamily="34" charset="-120"/>
              <a:ea typeface="微軟正黑體" panose="020B0604030504040204" pitchFamily="34" charset="-120"/>
            </a:endParaRPr>
          </a:p>
        </p:txBody>
      </p:sp>
      <p:sp>
        <p:nvSpPr>
          <p:cNvPr id="587" name="Google Shape;587;p34"/>
          <p:cNvSpPr txBox="1">
            <a:spLocks noGrp="1"/>
          </p:cNvSpPr>
          <p:nvPr>
            <p:ph type="ctrTitle"/>
          </p:nvPr>
        </p:nvSpPr>
        <p:spPr>
          <a:xfrm>
            <a:off x="4734450" y="1692975"/>
            <a:ext cx="3366600" cy="13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sz="3000" b="1" dirty="0" smtClean="0">
                <a:latin typeface="微軟正黑體" panose="020B0604030504040204" pitchFamily="34" charset="-120"/>
                <a:ea typeface="微軟正黑體" panose="020B0604030504040204" pitchFamily="34" charset="-120"/>
              </a:rPr>
              <a:t>研究對象</a:t>
            </a:r>
            <a:endParaRPr sz="3000" b="1" dirty="0">
              <a:latin typeface="微軟正黑體" panose="020B0604030504040204" pitchFamily="34" charset="-120"/>
              <a:ea typeface="微軟正黑體" panose="020B0604030504040204" pitchFamily="34" charset="-120"/>
            </a:endParaRPr>
          </a:p>
        </p:txBody>
      </p:sp>
      <p:sp>
        <p:nvSpPr>
          <p:cNvPr id="3" name="橢圓 2"/>
          <p:cNvSpPr/>
          <p:nvPr/>
        </p:nvSpPr>
        <p:spPr>
          <a:xfrm>
            <a:off x="1349763" y="1136026"/>
            <a:ext cx="2880360" cy="2880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pic>
        <p:nvPicPr>
          <p:cNvPr id="585" name="Google Shape;585;p34"/>
          <p:cNvPicPr preferRelativeResize="0"/>
          <p:nvPr/>
        </p:nvPicPr>
        <p:blipFill>
          <a:blip r:embed="rId3">
            <a:extLst>
              <a:ext uri="{28A0092B-C50C-407E-A947-70E740481C1C}">
                <a14:useLocalDpi xmlns:a14="http://schemas.microsoft.com/office/drawing/2010/main" val="0"/>
              </a:ext>
            </a:extLst>
          </a:blip>
          <a:stretch>
            <a:fillRect/>
          </a:stretch>
        </p:blipFill>
        <p:spPr>
          <a:xfrm>
            <a:off x="1789957" y="1210358"/>
            <a:ext cx="1999972" cy="2722784"/>
          </a:xfrm>
          <a:prstGeom prst="ellipse">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42"/>
        <p:cNvGrpSpPr/>
        <p:nvPr/>
      </p:nvGrpSpPr>
      <p:grpSpPr>
        <a:xfrm>
          <a:off x="0" y="0"/>
          <a:ext cx="0" cy="0"/>
          <a:chOff x="0" y="0"/>
          <a:chExt cx="0" cy="0"/>
        </a:xfrm>
      </p:grpSpPr>
      <p:sp>
        <p:nvSpPr>
          <p:cNvPr id="443" name="Google Shape;443;p31"/>
          <p:cNvSpPr txBox="1">
            <a:spLocks noGrp="1"/>
          </p:cNvSpPr>
          <p:nvPr>
            <p:ph type="title" idx="8"/>
          </p:nvPr>
        </p:nvSpPr>
        <p:spPr>
          <a:xfrm>
            <a:off x="1207050" y="378984"/>
            <a:ext cx="6729900" cy="65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altLang="en-US" b="1" dirty="0">
                <a:latin typeface="微軟正黑體" panose="020B0604030504040204" pitchFamily="34" charset="-120"/>
                <a:ea typeface="微軟正黑體" panose="020B0604030504040204" pitchFamily="34" charset="-120"/>
              </a:rPr>
              <a:t>研究工具</a:t>
            </a:r>
            <a:endParaRPr b="1" dirty="0">
              <a:latin typeface="微軟正黑體" panose="020B0604030504040204" pitchFamily="34" charset="-120"/>
              <a:ea typeface="微軟正黑體" panose="020B0604030504040204" pitchFamily="34" charset="-120"/>
            </a:endParaRPr>
          </a:p>
        </p:txBody>
      </p:sp>
      <p:sp>
        <p:nvSpPr>
          <p:cNvPr id="444" name="Google Shape;444;p31"/>
          <p:cNvSpPr txBox="1">
            <a:spLocks noGrp="1"/>
          </p:cNvSpPr>
          <p:nvPr>
            <p:ph type="ctrTitle" idx="3"/>
          </p:nvPr>
        </p:nvSpPr>
        <p:spPr>
          <a:xfrm>
            <a:off x="4661263" y="2208650"/>
            <a:ext cx="2619300" cy="693059"/>
          </a:xfrm>
          <a:prstGeom prst="rect">
            <a:avLst/>
          </a:prstGeom>
        </p:spPr>
        <p:txBody>
          <a:bodyPr spcFirstLastPara="1" wrap="square" lIns="91425" tIns="91425" rIns="91425" bIns="91425" anchor="b" anchorCtr="0">
            <a:noAutofit/>
          </a:bodyPr>
          <a:lstStyle/>
          <a:p>
            <a:r>
              <a:rPr lang="zh-TW" altLang="zh-TW" sz="2000" b="1" dirty="0">
                <a:latin typeface="微軟正黑體" panose="020B0604030504040204" pitchFamily="34" charset="-120"/>
                <a:ea typeface="微軟正黑體" panose="020B0604030504040204" pitchFamily="34" charset="-120"/>
              </a:rPr>
              <a:t>數位說故事於學習地理課程之影響問卷</a:t>
            </a:r>
          </a:p>
        </p:txBody>
      </p:sp>
      <p:sp>
        <p:nvSpPr>
          <p:cNvPr id="448" name="Google Shape;448;p31"/>
          <p:cNvSpPr txBox="1">
            <a:spLocks noGrp="1"/>
          </p:cNvSpPr>
          <p:nvPr>
            <p:ph type="ctrTitle"/>
          </p:nvPr>
        </p:nvSpPr>
        <p:spPr>
          <a:xfrm>
            <a:off x="1863475" y="2208650"/>
            <a:ext cx="2619300" cy="384900"/>
          </a:xfrm>
          <a:prstGeom prst="rect">
            <a:avLst/>
          </a:prstGeom>
        </p:spPr>
        <p:txBody>
          <a:bodyPr spcFirstLastPara="1" wrap="square" lIns="91425" tIns="91425" rIns="91425" bIns="91425" anchor="b" anchorCtr="0">
            <a:noAutofit/>
          </a:bodyPr>
          <a:lstStyle/>
          <a:p>
            <a:r>
              <a:rPr lang="zh-TW" altLang="zh-TW" sz="2000" b="1" dirty="0">
                <a:latin typeface="微軟正黑體" panose="020B0604030504040204" pitchFamily="34" charset="-120"/>
                <a:ea typeface="微軟正黑體" panose="020B0604030504040204" pitchFamily="34" charset="-120"/>
              </a:rPr>
              <a:t>學習動機量表</a:t>
            </a:r>
          </a:p>
        </p:txBody>
      </p:sp>
      <p:sp>
        <p:nvSpPr>
          <p:cNvPr id="450" name="Google Shape;450;p31"/>
          <p:cNvSpPr txBox="1">
            <a:spLocks noGrp="1"/>
          </p:cNvSpPr>
          <p:nvPr>
            <p:ph type="ctrTitle" idx="6"/>
          </p:nvPr>
        </p:nvSpPr>
        <p:spPr>
          <a:xfrm>
            <a:off x="1863475" y="3753299"/>
            <a:ext cx="2619300" cy="384900"/>
          </a:xfrm>
          <a:prstGeom prst="rect">
            <a:avLst/>
          </a:prstGeom>
        </p:spPr>
        <p:txBody>
          <a:bodyPr spcFirstLastPara="1" wrap="square" lIns="91425" tIns="91425" rIns="91425" bIns="91425" anchor="b" anchorCtr="0">
            <a:noAutofit/>
          </a:bodyPr>
          <a:lstStyle/>
          <a:p>
            <a:r>
              <a:rPr lang="zh-TW" altLang="zh-TW" sz="2000" b="1" dirty="0">
                <a:latin typeface="微軟正黑體" panose="020B0604030504040204" pitchFamily="34" charset="-120"/>
                <a:ea typeface="微軟正黑體" panose="020B0604030504040204" pitchFamily="34" charset="-120"/>
              </a:rPr>
              <a:t>數位作品評分表</a:t>
            </a:r>
          </a:p>
        </p:txBody>
      </p:sp>
      <p:sp>
        <p:nvSpPr>
          <p:cNvPr id="451" name="Google Shape;451;p31"/>
          <p:cNvSpPr txBox="1">
            <a:spLocks noGrp="1"/>
          </p:cNvSpPr>
          <p:nvPr>
            <p:ph type="ctrTitle" idx="7"/>
          </p:nvPr>
        </p:nvSpPr>
        <p:spPr>
          <a:xfrm>
            <a:off x="4661225" y="3753299"/>
            <a:ext cx="2619300" cy="384900"/>
          </a:xfrm>
          <a:prstGeom prst="rect">
            <a:avLst/>
          </a:prstGeom>
        </p:spPr>
        <p:txBody>
          <a:bodyPr spcFirstLastPara="1" wrap="square" lIns="91425" tIns="91425" rIns="91425" bIns="91425" anchor="b" anchorCtr="0">
            <a:noAutofit/>
          </a:bodyPr>
          <a:lstStyle/>
          <a:p>
            <a:r>
              <a:rPr lang="zh-TW" altLang="en-US" sz="2000" b="1" dirty="0" smtClean="0">
                <a:latin typeface="微軟正黑體" panose="020B0604030504040204" pitchFamily="34" charset="-120"/>
                <a:ea typeface="微軟正黑體" panose="020B0604030504040204" pitchFamily="34" charset="-120"/>
              </a:rPr>
              <a:t>創造力量</a:t>
            </a:r>
            <a:r>
              <a:rPr lang="zh-TW" altLang="en-US" sz="2000" b="1" dirty="0">
                <a:latin typeface="微軟正黑體" panose="020B0604030504040204" pitchFamily="34" charset="-120"/>
                <a:ea typeface="微軟正黑體" panose="020B0604030504040204" pitchFamily="34" charset="-120"/>
              </a:rPr>
              <a:t>表</a:t>
            </a:r>
            <a:endParaRPr lang="zh-TW" altLang="zh-TW" sz="2000" b="1" dirty="0">
              <a:latin typeface="微軟正黑體" panose="020B0604030504040204" pitchFamily="34" charset="-120"/>
              <a:ea typeface="微軟正黑體" panose="020B0604030504040204" pitchFamily="34" charset="-120"/>
            </a:endParaRPr>
          </a:p>
        </p:txBody>
      </p:sp>
      <p:grpSp>
        <p:nvGrpSpPr>
          <p:cNvPr id="452" name="Google Shape;452;p31"/>
          <p:cNvGrpSpPr/>
          <p:nvPr/>
        </p:nvGrpSpPr>
        <p:grpSpPr>
          <a:xfrm>
            <a:off x="5699325" y="1509181"/>
            <a:ext cx="543000" cy="543000"/>
            <a:chOff x="5699325" y="1307625"/>
            <a:chExt cx="543000" cy="543000"/>
          </a:xfrm>
        </p:grpSpPr>
        <p:sp>
          <p:nvSpPr>
            <p:cNvPr id="453" name="Google Shape;453;p31"/>
            <p:cNvSpPr/>
            <p:nvPr/>
          </p:nvSpPr>
          <p:spPr>
            <a:xfrm>
              <a:off x="5699325" y="1307625"/>
              <a:ext cx="543000" cy="543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grpSp>
          <p:nvGrpSpPr>
            <p:cNvPr id="454" name="Google Shape;454;p31"/>
            <p:cNvGrpSpPr/>
            <p:nvPr/>
          </p:nvGrpSpPr>
          <p:grpSpPr>
            <a:xfrm>
              <a:off x="5826576" y="1388486"/>
              <a:ext cx="288682" cy="320236"/>
              <a:chOff x="3082401" y="2788586"/>
              <a:chExt cx="288682" cy="320236"/>
            </a:xfrm>
          </p:grpSpPr>
          <p:sp>
            <p:nvSpPr>
              <p:cNvPr id="455" name="Google Shape;455;p31"/>
              <p:cNvSpPr/>
              <p:nvPr/>
            </p:nvSpPr>
            <p:spPr>
              <a:xfrm>
                <a:off x="3082401" y="2867508"/>
                <a:ext cx="275178" cy="241313"/>
              </a:xfrm>
              <a:custGeom>
                <a:avLst/>
                <a:gdLst/>
                <a:ahLst/>
                <a:cxnLst/>
                <a:rect l="l" t="t" r="r" b="b"/>
                <a:pathLst>
                  <a:path w="10474" h="9185" extrusionOk="0">
                    <a:moveTo>
                      <a:pt x="3096" y="0"/>
                    </a:moveTo>
                    <a:cubicBezTo>
                      <a:pt x="2877" y="0"/>
                      <a:pt x="2660" y="23"/>
                      <a:pt x="2456" y="78"/>
                    </a:cubicBezTo>
                    <a:cubicBezTo>
                      <a:pt x="1263" y="383"/>
                      <a:pt x="0" y="1666"/>
                      <a:pt x="0" y="3782"/>
                    </a:cubicBezTo>
                    <a:cubicBezTo>
                      <a:pt x="0" y="5217"/>
                      <a:pt x="909" y="7194"/>
                      <a:pt x="2033" y="8311"/>
                    </a:cubicBezTo>
                    <a:cubicBezTo>
                      <a:pt x="2567" y="8845"/>
                      <a:pt x="3142" y="9185"/>
                      <a:pt x="3690" y="9185"/>
                    </a:cubicBezTo>
                    <a:cubicBezTo>
                      <a:pt x="4016" y="9185"/>
                      <a:pt x="4335" y="9136"/>
                      <a:pt x="4641" y="9046"/>
                    </a:cubicBezTo>
                    <a:cubicBezTo>
                      <a:pt x="4835" y="8987"/>
                      <a:pt x="5036" y="8958"/>
                      <a:pt x="5237" y="8958"/>
                    </a:cubicBezTo>
                    <a:cubicBezTo>
                      <a:pt x="5438" y="8958"/>
                      <a:pt x="5639" y="8987"/>
                      <a:pt x="5834" y="9046"/>
                    </a:cubicBezTo>
                    <a:cubicBezTo>
                      <a:pt x="6139" y="9136"/>
                      <a:pt x="6458" y="9185"/>
                      <a:pt x="6784" y="9185"/>
                    </a:cubicBezTo>
                    <a:cubicBezTo>
                      <a:pt x="7304" y="9185"/>
                      <a:pt x="7852" y="8873"/>
                      <a:pt x="8365" y="8387"/>
                    </a:cubicBezTo>
                    <a:cubicBezTo>
                      <a:pt x="9524" y="7277"/>
                      <a:pt x="10474" y="5252"/>
                      <a:pt x="10474" y="3782"/>
                    </a:cubicBezTo>
                    <a:cubicBezTo>
                      <a:pt x="10474" y="1666"/>
                      <a:pt x="9205" y="383"/>
                      <a:pt x="8018" y="78"/>
                    </a:cubicBezTo>
                    <a:cubicBezTo>
                      <a:pt x="7812" y="23"/>
                      <a:pt x="7594" y="0"/>
                      <a:pt x="7375" y="0"/>
                    </a:cubicBezTo>
                    <a:cubicBezTo>
                      <a:pt x="6985" y="0"/>
                      <a:pt x="6592" y="72"/>
                      <a:pt x="6250" y="161"/>
                    </a:cubicBezTo>
                    <a:cubicBezTo>
                      <a:pt x="6139" y="189"/>
                      <a:pt x="6028" y="216"/>
                      <a:pt x="5910" y="237"/>
                    </a:cubicBezTo>
                    <a:cubicBezTo>
                      <a:pt x="5687" y="273"/>
                      <a:pt x="5462" y="291"/>
                      <a:pt x="5238" y="291"/>
                    </a:cubicBezTo>
                    <a:cubicBezTo>
                      <a:pt x="4896" y="291"/>
                      <a:pt x="4555" y="249"/>
                      <a:pt x="4224" y="161"/>
                    </a:cubicBezTo>
                    <a:cubicBezTo>
                      <a:pt x="3882" y="72"/>
                      <a:pt x="3486" y="0"/>
                      <a:pt x="30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56" name="Google Shape;456;p31"/>
              <p:cNvSpPr/>
              <p:nvPr/>
            </p:nvSpPr>
            <p:spPr>
              <a:xfrm>
                <a:off x="3233100" y="2788586"/>
                <a:ext cx="137983" cy="76269"/>
              </a:xfrm>
              <a:custGeom>
                <a:avLst/>
                <a:gdLst/>
                <a:ahLst/>
                <a:cxnLst/>
                <a:rect l="l" t="t" r="r" b="b"/>
                <a:pathLst>
                  <a:path w="5252" h="2903" extrusionOk="0">
                    <a:moveTo>
                      <a:pt x="2510" y="1"/>
                    </a:moveTo>
                    <a:cubicBezTo>
                      <a:pt x="2390" y="1"/>
                      <a:pt x="2266" y="5"/>
                      <a:pt x="2137" y="16"/>
                    </a:cubicBezTo>
                    <a:cubicBezTo>
                      <a:pt x="611" y="134"/>
                      <a:pt x="14" y="1896"/>
                      <a:pt x="0" y="1951"/>
                    </a:cubicBezTo>
                    <a:cubicBezTo>
                      <a:pt x="21" y="1944"/>
                      <a:pt x="42" y="1930"/>
                      <a:pt x="63" y="1930"/>
                    </a:cubicBezTo>
                    <a:cubicBezTo>
                      <a:pt x="84" y="1925"/>
                      <a:pt x="107" y="1923"/>
                      <a:pt x="131" y="1923"/>
                    </a:cubicBezTo>
                    <a:cubicBezTo>
                      <a:pt x="619" y="1923"/>
                      <a:pt x="1590" y="2903"/>
                      <a:pt x="2725" y="2903"/>
                    </a:cubicBezTo>
                    <a:cubicBezTo>
                      <a:pt x="2946" y="2903"/>
                      <a:pt x="3174" y="2866"/>
                      <a:pt x="3406" y="2776"/>
                    </a:cubicBezTo>
                    <a:cubicBezTo>
                      <a:pt x="4960" y="2180"/>
                      <a:pt x="5251" y="127"/>
                      <a:pt x="5251" y="127"/>
                    </a:cubicBezTo>
                    <a:lnTo>
                      <a:pt x="5251" y="127"/>
                    </a:lnTo>
                    <a:cubicBezTo>
                      <a:pt x="5067" y="247"/>
                      <a:pt x="4874" y="291"/>
                      <a:pt x="4663" y="291"/>
                    </a:cubicBezTo>
                    <a:cubicBezTo>
                      <a:pt x="4120" y="291"/>
                      <a:pt x="3457" y="1"/>
                      <a:pt x="2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57" name="Google Shape;457;p31"/>
              <p:cNvSpPr/>
              <p:nvPr/>
            </p:nvSpPr>
            <p:spPr>
              <a:xfrm>
                <a:off x="3232916" y="2788586"/>
                <a:ext cx="138167" cy="51258"/>
              </a:xfrm>
              <a:custGeom>
                <a:avLst/>
                <a:gdLst/>
                <a:ahLst/>
                <a:cxnLst/>
                <a:rect l="l" t="t" r="r" b="b"/>
                <a:pathLst>
                  <a:path w="5259" h="1951" extrusionOk="0">
                    <a:moveTo>
                      <a:pt x="2517" y="1"/>
                    </a:moveTo>
                    <a:cubicBezTo>
                      <a:pt x="2397" y="1"/>
                      <a:pt x="2273" y="5"/>
                      <a:pt x="2144" y="16"/>
                    </a:cubicBezTo>
                    <a:cubicBezTo>
                      <a:pt x="618" y="134"/>
                      <a:pt x="21" y="1896"/>
                      <a:pt x="1" y="1951"/>
                    </a:cubicBezTo>
                    <a:lnTo>
                      <a:pt x="70" y="1923"/>
                    </a:lnTo>
                    <a:cubicBezTo>
                      <a:pt x="403" y="1798"/>
                      <a:pt x="1832" y="1278"/>
                      <a:pt x="2990" y="1278"/>
                    </a:cubicBezTo>
                    <a:cubicBezTo>
                      <a:pt x="4315" y="1278"/>
                      <a:pt x="5258" y="127"/>
                      <a:pt x="5258" y="127"/>
                    </a:cubicBezTo>
                    <a:lnTo>
                      <a:pt x="5258" y="127"/>
                    </a:lnTo>
                    <a:cubicBezTo>
                      <a:pt x="5074" y="247"/>
                      <a:pt x="4881" y="291"/>
                      <a:pt x="4670" y="291"/>
                    </a:cubicBezTo>
                    <a:cubicBezTo>
                      <a:pt x="4127" y="291"/>
                      <a:pt x="3464" y="1"/>
                      <a:pt x="2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58" name="Google Shape;458;p31"/>
              <p:cNvSpPr/>
              <p:nvPr/>
            </p:nvSpPr>
            <p:spPr>
              <a:xfrm>
                <a:off x="3195320" y="2830070"/>
                <a:ext cx="49708" cy="75560"/>
              </a:xfrm>
              <a:custGeom>
                <a:avLst/>
                <a:gdLst/>
                <a:ahLst/>
                <a:cxnLst/>
                <a:rect l="l" t="t" r="r" b="b"/>
                <a:pathLst>
                  <a:path w="1892" h="2876" extrusionOk="0">
                    <a:moveTo>
                      <a:pt x="1586" y="1"/>
                    </a:moveTo>
                    <a:cubicBezTo>
                      <a:pt x="1522" y="1"/>
                      <a:pt x="1457" y="30"/>
                      <a:pt x="1411" y="101"/>
                    </a:cubicBezTo>
                    <a:lnTo>
                      <a:pt x="814" y="1010"/>
                    </a:lnTo>
                    <a:cubicBezTo>
                      <a:pt x="717" y="726"/>
                      <a:pt x="606" y="448"/>
                      <a:pt x="474" y="178"/>
                    </a:cubicBezTo>
                    <a:cubicBezTo>
                      <a:pt x="428" y="100"/>
                      <a:pt x="359" y="68"/>
                      <a:pt x="291" y="68"/>
                    </a:cubicBezTo>
                    <a:cubicBezTo>
                      <a:pt x="144" y="68"/>
                      <a:pt x="1" y="216"/>
                      <a:pt x="86" y="386"/>
                    </a:cubicBezTo>
                    <a:cubicBezTo>
                      <a:pt x="384" y="1017"/>
                      <a:pt x="585" y="1690"/>
                      <a:pt x="676" y="2383"/>
                    </a:cubicBezTo>
                    <a:cubicBezTo>
                      <a:pt x="696" y="2536"/>
                      <a:pt x="710" y="2703"/>
                      <a:pt x="717" y="2869"/>
                    </a:cubicBezTo>
                    <a:cubicBezTo>
                      <a:pt x="786" y="2876"/>
                      <a:pt x="863" y="2876"/>
                      <a:pt x="939" y="2876"/>
                    </a:cubicBezTo>
                    <a:cubicBezTo>
                      <a:pt x="1015" y="2876"/>
                      <a:pt x="1085" y="2876"/>
                      <a:pt x="1154" y="2869"/>
                    </a:cubicBezTo>
                    <a:cubicBezTo>
                      <a:pt x="1147" y="2703"/>
                      <a:pt x="1133" y="2536"/>
                      <a:pt x="1119" y="2383"/>
                    </a:cubicBezTo>
                    <a:cubicBezTo>
                      <a:pt x="1085" y="2106"/>
                      <a:pt x="1036" y="1836"/>
                      <a:pt x="974" y="1572"/>
                    </a:cubicBezTo>
                    <a:lnTo>
                      <a:pt x="1778" y="351"/>
                    </a:lnTo>
                    <a:lnTo>
                      <a:pt x="1778" y="344"/>
                    </a:lnTo>
                    <a:cubicBezTo>
                      <a:pt x="1891" y="173"/>
                      <a:pt x="1740"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grpSp>
      </p:grpSp>
      <p:sp>
        <p:nvSpPr>
          <p:cNvPr id="460" name="Google Shape;460;p31"/>
          <p:cNvSpPr/>
          <p:nvPr/>
        </p:nvSpPr>
        <p:spPr>
          <a:xfrm>
            <a:off x="5699325" y="3052993"/>
            <a:ext cx="543000" cy="543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grpSp>
        <p:nvGrpSpPr>
          <p:cNvPr id="466" name="Google Shape;466;p31"/>
          <p:cNvGrpSpPr/>
          <p:nvPr/>
        </p:nvGrpSpPr>
        <p:grpSpPr>
          <a:xfrm>
            <a:off x="2901575" y="1509181"/>
            <a:ext cx="543000" cy="543000"/>
            <a:chOff x="2901575" y="1307625"/>
            <a:chExt cx="543000" cy="543000"/>
          </a:xfrm>
        </p:grpSpPr>
        <p:sp>
          <p:nvSpPr>
            <p:cNvPr id="467" name="Google Shape;467;p31"/>
            <p:cNvSpPr/>
            <p:nvPr/>
          </p:nvSpPr>
          <p:spPr>
            <a:xfrm>
              <a:off x="2901575" y="1307625"/>
              <a:ext cx="543000" cy="543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grpSp>
          <p:nvGrpSpPr>
            <p:cNvPr id="468" name="Google Shape;468;p31"/>
            <p:cNvGrpSpPr/>
            <p:nvPr/>
          </p:nvGrpSpPr>
          <p:grpSpPr>
            <a:xfrm>
              <a:off x="2985360" y="1403306"/>
              <a:ext cx="375434" cy="329667"/>
              <a:chOff x="3007498" y="4183419"/>
              <a:chExt cx="375434" cy="329667"/>
            </a:xfrm>
          </p:grpSpPr>
          <p:sp>
            <p:nvSpPr>
              <p:cNvPr id="469" name="Google Shape;469;p31"/>
              <p:cNvSpPr/>
              <p:nvPr/>
            </p:nvSpPr>
            <p:spPr>
              <a:xfrm>
                <a:off x="3046302" y="4196792"/>
                <a:ext cx="53622" cy="53465"/>
              </a:xfrm>
              <a:custGeom>
                <a:avLst/>
                <a:gdLst/>
                <a:ahLst/>
                <a:cxnLst/>
                <a:rect l="l" t="t" r="r" b="b"/>
                <a:pathLst>
                  <a:path w="2041" h="2035" extrusionOk="0">
                    <a:moveTo>
                      <a:pt x="874" y="1"/>
                    </a:moveTo>
                    <a:cubicBezTo>
                      <a:pt x="738" y="1"/>
                      <a:pt x="605" y="36"/>
                      <a:pt x="486" y="109"/>
                    </a:cubicBezTo>
                    <a:cubicBezTo>
                      <a:pt x="105" y="338"/>
                      <a:pt x="1" y="844"/>
                      <a:pt x="299" y="1323"/>
                    </a:cubicBezTo>
                    <a:cubicBezTo>
                      <a:pt x="543" y="1705"/>
                      <a:pt x="1026" y="2034"/>
                      <a:pt x="1402" y="2034"/>
                    </a:cubicBezTo>
                    <a:cubicBezTo>
                      <a:pt x="1496" y="2034"/>
                      <a:pt x="1583" y="2014"/>
                      <a:pt x="1659" y="1968"/>
                    </a:cubicBezTo>
                    <a:cubicBezTo>
                      <a:pt x="2040" y="1739"/>
                      <a:pt x="1978" y="969"/>
                      <a:pt x="1679" y="490"/>
                    </a:cubicBezTo>
                    <a:cubicBezTo>
                      <a:pt x="1475" y="168"/>
                      <a:pt x="1168" y="1"/>
                      <a:pt x="8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70" name="Google Shape;470;p31"/>
              <p:cNvSpPr/>
              <p:nvPr/>
            </p:nvSpPr>
            <p:spPr>
              <a:xfrm>
                <a:off x="3007498" y="4244292"/>
                <a:ext cx="50680" cy="42483"/>
              </a:xfrm>
              <a:custGeom>
                <a:avLst/>
                <a:gdLst/>
                <a:ahLst/>
                <a:cxnLst/>
                <a:rect l="l" t="t" r="r" b="b"/>
                <a:pathLst>
                  <a:path w="1929" h="1617" extrusionOk="0">
                    <a:moveTo>
                      <a:pt x="730" y="0"/>
                    </a:moveTo>
                    <a:cubicBezTo>
                      <a:pt x="545" y="0"/>
                      <a:pt x="374" y="75"/>
                      <a:pt x="250" y="215"/>
                    </a:cubicBezTo>
                    <a:cubicBezTo>
                      <a:pt x="0" y="500"/>
                      <a:pt x="49" y="943"/>
                      <a:pt x="417" y="1263"/>
                    </a:cubicBezTo>
                    <a:cubicBezTo>
                      <a:pt x="653" y="1472"/>
                      <a:pt x="1008" y="1616"/>
                      <a:pt x="1295" y="1616"/>
                    </a:cubicBezTo>
                    <a:cubicBezTo>
                      <a:pt x="1454" y="1616"/>
                      <a:pt x="1593" y="1572"/>
                      <a:pt x="1679" y="1471"/>
                    </a:cubicBezTo>
                    <a:cubicBezTo>
                      <a:pt x="1929" y="1186"/>
                      <a:pt x="1679" y="562"/>
                      <a:pt x="1311" y="243"/>
                    </a:cubicBezTo>
                    <a:cubicBezTo>
                      <a:pt x="1126" y="78"/>
                      <a:pt x="920" y="0"/>
                      <a:pt x="7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71" name="Google Shape;471;p31"/>
              <p:cNvSpPr/>
              <p:nvPr/>
            </p:nvSpPr>
            <p:spPr>
              <a:xfrm>
                <a:off x="3169126" y="4210112"/>
                <a:ext cx="43218" cy="47763"/>
              </a:xfrm>
              <a:custGeom>
                <a:avLst/>
                <a:gdLst/>
                <a:ahLst/>
                <a:cxnLst/>
                <a:rect l="l" t="t" r="r" b="b"/>
                <a:pathLst>
                  <a:path w="1645" h="1818" extrusionOk="0">
                    <a:moveTo>
                      <a:pt x="911" y="0"/>
                    </a:moveTo>
                    <a:cubicBezTo>
                      <a:pt x="642" y="0"/>
                      <a:pt x="365" y="176"/>
                      <a:pt x="209" y="503"/>
                    </a:cubicBezTo>
                    <a:cubicBezTo>
                      <a:pt x="1" y="947"/>
                      <a:pt x="15" y="1620"/>
                      <a:pt x="355" y="1780"/>
                    </a:cubicBezTo>
                    <a:cubicBezTo>
                      <a:pt x="407" y="1805"/>
                      <a:pt x="464" y="1817"/>
                      <a:pt x="524" y="1817"/>
                    </a:cubicBezTo>
                    <a:cubicBezTo>
                      <a:pt x="852" y="1817"/>
                      <a:pt x="1261" y="1463"/>
                      <a:pt x="1437" y="1093"/>
                    </a:cubicBezTo>
                    <a:cubicBezTo>
                      <a:pt x="1645" y="649"/>
                      <a:pt x="1513" y="226"/>
                      <a:pt x="1173" y="60"/>
                    </a:cubicBezTo>
                    <a:cubicBezTo>
                      <a:pt x="1090" y="20"/>
                      <a:pt x="1001" y="0"/>
                      <a:pt x="9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72" name="Google Shape;472;p31"/>
              <p:cNvSpPr/>
              <p:nvPr/>
            </p:nvSpPr>
            <p:spPr>
              <a:xfrm>
                <a:off x="3056338" y="4262263"/>
                <a:ext cx="135592" cy="89195"/>
              </a:xfrm>
              <a:custGeom>
                <a:avLst/>
                <a:gdLst/>
                <a:ahLst/>
                <a:cxnLst/>
                <a:rect l="l" t="t" r="r" b="b"/>
                <a:pathLst>
                  <a:path w="5161" h="3395" extrusionOk="0">
                    <a:moveTo>
                      <a:pt x="2705" y="1"/>
                    </a:moveTo>
                    <a:cubicBezTo>
                      <a:pt x="2531" y="1"/>
                      <a:pt x="2357" y="18"/>
                      <a:pt x="2185" y="51"/>
                    </a:cubicBezTo>
                    <a:cubicBezTo>
                      <a:pt x="867" y="322"/>
                      <a:pt x="0" y="1543"/>
                      <a:pt x="202" y="2535"/>
                    </a:cubicBezTo>
                    <a:cubicBezTo>
                      <a:pt x="336" y="3177"/>
                      <a:pt x="850" y="3395"/>
                      <a:pt x="1553" y="3395"/>
                    </a:cubicBezTo>
                    <a:cubicBezTo>
                      <a:pt x="1935" y="3395"/>
                      <a:pt x="2373" y="3330"/>
                      <a:pt x="2837" y="3235"/>
                    </a:cubicBezTo>
                    <a:cubicBezTo>
                      <a:pt x="4155" y="2965"/>
                      <a:pt x="5161" y="2493"/>
                      <a:pt x="4904" y="1522"/>
                    </a:cubicBezTo>
                    <a:cubicBezTo>
                      <a:pt x="4641" y="516"/>
                      <a:pt x="3815" y="204"/>
                      <a:pt x="3462" y="107"/>
                    </a:cubicBezTo>
                    <a:cubicBezTo>
                      <a:pt x="3214" y="37"/>
                      <a:pt x="2959" y="1"/>
                      <a:pt x="27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73" name="Google Shape;473;p31"/>
              <p:cNvSpPr/>
              <p:nvPr/>
            </p:nvSpPr>
            <p:spPr>
              <a:xfrm>
                <a:off x="3111563" y="4183419"/>
                <a:ext cx="46292" cy="57589"/>
              </a:xfrm>
              <a:custGeom>
                <a:avLst/>
                <a:gdLst/>
                <a:ahLst/>
                <a:cxnLst/>
                <a:rect l="l" t="t" r="r" b="b"/>
                <a:pathLst>
                  <a:path w="1762" h="2192" extrusionOk="0">
                    <a:moveTo>
                      <a:pt x="892" y="1"/>
                    </a:moveTo>
                    <a:cubicBezTo>
                      <a:pt x="510" y="1"/>
                      <a:pt x="171" y="298"/>
                      <a:pt x="90" y="798"/>
                    </a:cubicBezTo>
                    <a:cubicBezTo>
                      <a:pt x="0" y="1353"/>
                      <a:pt x="243" y="2102"/>
                      <a:pt x="680" y="2185"/>
                    </a:cubicBezTo>
                    <a:cubicBezTo>
                      <a:pt x="705" y="2190"/>
                      <a:pt x="729" y="2192"/>
                      <a:pt x="754" y="2192"/>
                    </a:cubicBezTo>
                    <a:cubicBezTo>
                      <a:pt x="1168" y="2192"/>
                      <a:pt x="1587" y="1613"/>
                      <a:pt x="1672" y="1089"/>
                    </a:cubicBezTo>
                    <a:cubicBezTo>
                      <a:pt x="1762" y="535"/>
                      <a:pt x="1471" y="104"/>
                      <a:pt x="1034" y="14"/>
                    </a:cubicBezTo>
                    <a:cubicBezTo>
                      <a:pt x="986" y="5"/>
                      <a:pt x="938" y="1"/>
                      <a:pt x="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74" name="Google Shape;474;p31"/>
              <p:cNvSpPr/>
              <p:nvPr/>
            </p:nvSpPr>
            <p:spPr>
              <a:xfrm>
                <a:off x="3056706" y="4265415"/>
                <a:ext cx="50496" cy="86069"/>
              </a:xfrm>
              <a:custGeom>
                <a:avLst/>
                <a:gdLst/>
                <a:ahLst/>
                <a:cxnLst/>
                <a:rect l="l" t="t" r="r" b="b"/>
                <a:pathLst>
                  <a:path w="1922" h="3276" extrusionOk="0">
                    <a:moveTo>
                      <a:pt x="1922" y="1"/>
                    </a:moveTo>
                    <a:cubicBezTo>
                      <a:pt x="742" y="361"/>
                      <a:pt x="0" y="1485"/>
                      <a:pt x="188" y="2415"/>
                    </a:cubicBezTo>
                    <a:cubicBezTo>
                      <a:pt x="320" y="3057"/>
                      <a:pt x="833" y="3276"/>
                      <a:pt x="1538" y="3276"/>
                    </a:cubicBezTo>
                    <a:cubicBezTo>
                      <a:pt x="1570" y="3276"/>
                      <a:pt x="1604" y="3276"/>
                      <a:pt x="1637" y="3275"/>
                    </a:cubicBezTo>
                    <a:cubicBezTo>
                      <a:pt x="1464" y="3101"/>
                      <a:pt x="1339" y="2879"/>
                      <a:pt x="1283" y="2643"/>
                    </a:cubicBezTo>
                    <a:cubicBezTo>
                      <a:pt x="1034" y="1783"/>
                      <a:pt x="1297" y="722"/>
                      <a:pt x="19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75" name="Google Shape;475;p31"/>
              <p:cNvSpPr/>
              <p:nvPr/>
            </p:nvSpPr>
            <p:spPr>
              <a:xfrm>
                <a:off x="3007498" y="4248286"/>
                <a:ext cx="46502" cy="38489"/>
              </a:xfrm>
              <a:custGeom>
                <a:avLst/>
                <a:gdLst/>
                <a:ahLst/>
                <a:cxnLst/>
                <a:rect l="l" t="t" r="r" b="b"/>
                <a:pathLst>
                  <a:path w="1770" h="1465" extrusionOk="0">
                    <a:moveTo>
                      <a:pt x="320" y="1"/>
                    </a:moveTo>
                    <a:cubicBezTo>
                      <a:pt x="292" y="15"/>
                      <a:pt x="271" y="42"/>
                      <a:pt x="250" y="63"/>
                    </a:cubicBezTo>
                    <a:cubicBezTo>
                      <a:pt x="0" y="348"/>
                      <a:pt x="49" y="791"/>
                      <a:pt x="417" y="1111"/>
                    </a:cubicBezTo>
                    <a:cubicBezTo>
                      <a:pt x="649" y="1320"/>
                      <a:pt x="1004" y="1464"/>
                      <a:pt x="1293" y="1464"/>
                    </a:cubicBezTo>
                    <a:cubicBezTo>
                      <a:pt x="1453" y="1464"/>
                      <a:pt x="1593" y="1420"/>
                      <a:pt x="1679" y="1319"/>
                    </a:cubicBezTo>
                    <a:cubicBezTo>
                      <a:pt x="1735" y="1249"/>
                      <a:pt x="1762" y="1173"/>
                      <a:pt x="1769" y="1090"/>
                    </a:cubicBezTo>
                    <a:lnTo>
                      <a:pt x="1769" y="1090"/>
                    </a:lnTo>
                    <a:cubicBezTo>
                      <a:pt x="1764" y="1090"/>
                      <a:pt x="1758" y="1090"/>
                      <a:pt x="1753" y="1090"/>
                    </a:cubicBezTo>
                    <a:cubicBezTo>
                      <a:pt x="1435" y="1090"/>
                      <a:pt x="1001" y="898"/>
                      <a:pt x="708" y="639"/>
                    </a:cubicBezTo>
                    <a:cubicBezTo>
                      <a:pt x="507" y="479"/>
                      <a:pt x="368" y="250"/>
                      <a:pt x="3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76" name="Google Shape;476;p31"/>
              <p:cNvSpPr/>
              <p:nvPr/>
            </p:nvSpPr>
            <p:spPr>
              <a:xfrm>
                <a:off x="3046302" y="4197448"/>
                <a:ext cx="44506" cy="52887"/>
              </a:xfrm>
              <a:custGeom>
                <a:avLst/>
                <a:gdLst/>
                <a:ahLst/>
                <a:cxnLst/>
                <a:rect l="l" t="t" r="r" b="b"/>
                <a:pathLst>
                  <a:path w="1694" h="2013" extrusionOk="0">
                    <a:moveTo>
                      <a:pt x="715" y="1"/>
                    </a:moveTo>
                    <a:lnTo>
                      <a:pt x="715" y="1"/>
                    </a:lnTo>
                    <a:cubicBezTo>
                      <a:pt x="632" y="14"/>
                      <a:pt x="556" y="49"/>
                      <a:pt x="486" y="91"/>
                    </a:cubicBezTo>
                    <a:cubicBezTo>
                      <a:pt x="105" y="320"/>
                      <a:pt x="1" y="826"/>
                      <a:pt x="299" y="1305"/>
                    </a:cubicBezTo>
                    <a:cubicBezTo>
                      <a:pt x="542" y="1685"/>
                      <a:pt x="1021" y="2013"/>
                      <a:pt x="1396" y="2013"/>
                    </a:cubicBezTo>
                    <a:cubicBezTo>
                      <a:pt x="1492" y="2013"/>
                      <a:pt x="1582" y="1991"/>
                      <a:pt x="1659" y="1943"/>
                    </a:cubicBezTo>
                    <a:cubicBezTo>
                      <a:pt x="1673" y="1936"/>
                      <a:pt x="1686" y="1929"/>
                      <a:pt x="1693" y="1915"/>
                    </a:cubicBezTo>
                    <a:cubicBezTo>
                      <a:pt x="1319" y="1714"/>
                      <a:pt x="1007" y="1409"/>
                      <a:pt x="806" y="1034"/>
                    </a:cubicBezTo>
                    <a:cubicBezTo>
                      <a:pt x="597" y="639"/>
                      <a:pt x="584" y="264"/>
                      <a:pt x="7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77" name="Google Shape;477;p31"/>
              <p:cNvSpPr/>
              <p:nvPr/>
            </p:nvSpPr>
            <p:spPr>
              <a:xfrm>
                <a:off x="3111905" y="4183419"/>
                <a:ext cx="34837" cy="55593"/>
              </a:xfrm>
              <a:custGeom>
                <a:avLst/>
                <a:gdLst/>
                <a:ahLst/>
                <a:cxnLst/>
                <a:rect l="l" t="t" r="r" b="b"/>
                <a:pathLst>
                  <a:path w="1326" h="2116" extrusionOk="0">
                    <a:moveTo>
                      <a:pt x="883" y="1"/>
                    </a:moveTo>
                    <a:cubicBezTo>
                      <a:pt x="503" y="1"/>
                      <a:pt x="158" y="303"/>
                      <a:pt x="77" y="798"/>
                    </a:cubicBezTo>
                    <a:cubicBezTo>
                      <a:pt x="1" y="1277"/>
                      <a:pt x="174" y="1908"/>
                      <a:pt x="514" y="2116"/>
                    </a:cubicBezTo>
                    <a:cubicBezTo>
                      <a:pt x="424" y="1728"/>
                      <a:pt x="438" y="1318"/>
                      <a:pt x="570" y="937"/>
                    </a:cubicBezTo>
                    <a:cubicBezTo>
                      <a:pt x="715" y="514"/>
                      <a:pt x="1000" y="243"/>
                      <a:pt x="1326" y="146"/>
                    </a:cubicBezTo>
                    <a:cubicBezTo>
                      <a:pt x="1236" y="77"/>
                      <a:pt x="1132" y="35"/>
                      <a:pt x="1021" y="14"/>
                    </a:cubicBezTo>
                    <a:cubicBezTo>
                      <a:pt x="974" y="5"/>
                      <a:pt x="928" y="1"/>
                      <a:pt x="8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78" name="Google Shape;478;p31"/>
              <p:cNvSpPr/>
              <p:nvPr/>
            </p:nvSpPr>
            <p:spPr>
              <a:xfrm>
                <a:off x="3169678" y="4210086"/>
                <a:ext cx="37937" cy="42982"/>
              </a:xfrm>
              <a:custGeom>
                <a:avLst/>
                <a:gdLst/>
                <a:ahLst/>
                <a:cxnLst/>
                <a:rect l="l" t="t" r="r" b="b"/>
                <a:pathLst>
                  <a:path w="1444" h="1636" extrusionOk="0">
                    <a:moveTo>
                      <a:pt x="884" y="0"/>
                    </a:moveTo>
                    <a:cubicBezTo>
                      <a:pt x="615" y="0"/>
                      <a:pt x="343" y="173"/>
                      <a:pt x="188" y="504"/>
                    </a:cubicBezTo>
                    <a:cubicBezTo>
                      <a:pt x="15" y="865"/>
                      <a:pt x="1" y="1365"/>
                      <a:pt x="174" y="1635"/>
                    </a:cubicBezTo>
                    <a:cubicBezTo>
                      <a:pt x="237" y="1295"/>
                      <a:pt x="396" y="976"/>
                      <a:pt x="625" y="719"/>
                    </a:cubicBezTo>
                    <a:cubicBezTo>
                      <a:pt x="828" y="490"/>
                      <a:pt x="1116" y="359"/>
                      <a:pt x="1420" y="359"/>
                    </a:cubicBezTo>
                    <a:cubicBezTo>
                      <a:pt x="1428" y="359"/>
                      <a:pt x="1436" y="359"/>
                      <a:pt x="1443" y="359"/>
                    </a:cubicBezTo>
                    <a:cubicBezTo>
                      <a:pt x="1388" y="227"/>
                      <a:pt x="1284" y="123"/>
                      <a:pt x="1152" y="61"/>
                    </a:cubicBezTo>
                    <a:cubicBezTo>
                      <a:pt x="1066" y="20"/>
                      <a:pt x="975" y="0"/>
                      <a:pt x="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79" name="Google Shape;479;p31"/>
              <p:cNvSpPr/>
              <p:nvPr/>
            </p:nvSpPr>
            <p:spPr>
              <a:xfrm>
                <a:off x="3245316" y="4339740"/>
                <a:ext cx="43034" cy="57826"/>
              </a:xfrm>
              <a:custGeom>
                <a:avLst/>
                <a:gdLst/>
                <a:ahLst/>
                <a:cxnLst/>
                <a:rect l="l" t="t" r="r" b="b"/>
                <a:pathLst>
                  <a:path w="1638" h="2201" extrusionOk="0">
                    <a:moveTo>
                      <a:pt x="810" y="1"/>
                    </a:moveTo>
                    <a:cubicBezTo>
                      <a:pt x="383" y="1"/>
                      <a:pt x="34" y="357"/>
                      <a:pt x="14" y="910"/>
                    </a:cubicBezTo>
                    <a:cubicBezTo>
                      <a:pt x="0" y="1472"/>
                      <a:pt x="347" y="2180"/>
                      <a:pt x="791" y="2200"/>
                    </a:cubicBezTo>
                    <a:cubicBezTo>
                      <a:pt x="798" y="2201"/>
                      <a:pt x="804" y="2201"/>
                      <a:pt x="811" y="2201"/>
                    </a:cubicBezTo>
                    <a:cubicBezTo>
                      <a:pt x="1246" y="2201"/>
                      <a:pt x="1610" y="1533"/>
                      <a:pt x="1623" y="980"/>
                    </a:cubicBezTo>
                    <a:cubicBezTo>
                      <a:pt x="1637" y="418"/>
                      <a:pt x="1290" y="22"/>
                      <a:pt x="846" y="2"/>
                    </a:cubicBezTo>
                    <a:cubicBezTo>
                      <a:pt x="834" y="1"/>
                      <a:pt x="822" y="1"/>
                      <a:pt x="8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80" name="Google Shape;480;p31"/>
              <p:cNvSpPr/>
              <p:nvPr/>
            </p:nvSpPr>
            <p:spPr>
              <a:xfrm>
                <a:off x="3187175" y="4355793"/>
                <a:ext cx="41038" cy="49366"/>
              </a:xfrm>
              <a:custGeom>
                <a:avLst/>
                <a:gdLst/>
                <a:ahLst/>
                <a:cxnLst/>
                <a:rect l="l" t="t" r="r" b="b"/>
                <a:pathLst>
                  <a:path w="1562" h="1879" extrusionOk="0">
                    <a:moveTo>
                      <a:pt x="728" y="1"/>
                    </a:moveTo>
                    <a:cubicBezTo>
                      <a:pt x="675" y="1"/>
                      <a:pt x="622" y="8"/>
                      <a:pt x="569" y="22"/>
                    </a:cubicBezTo>
                    <a:cubicBezTo>
                      <a:pt x="209" y="119"/>
                      <a:pt x="1" y="514"/>
                      <a:pt x="125" y="986"/>
                    </a:cubicBezTo>
                    <a:cubicBezTo>
                      <a:pt x="240" y="1418"/>
                      <a:pt x="628" y="1879"/>
                      <a:pt x="969" y="1879"/>
                    </a:cubicBezTo>
                    <a:cubicBezTo>
                      <a:pt x="1000" y="1879"/>
                      <a:pt x="1031" y="1875"/>
                      <a:pt x="1062" y="1867"/>
                    </a:cubicBezTo>
                    <a:cubicBezTo>
                      <a:pt x="1422" y="1763"/>
                      <a:pt x="1561" y="1111"/>
                      <a:pt x="1436" y="639"/>
                    </a:cubicBezTo>
                    <a:cubicBezTo>
                      <a:pt x="1330" y="237"/>
                      <a:pt x="1036" y="1"/>
                      <a:pt x="7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81" name="Google Shape;481;p31"/>
              <p:cNvSpPr/>
              <p:nvPr/>
            </p:nvSpPr>
            <p:spPr>
              <a:xfrm>
                <a:off x="3329861" y="4419977"/>
                <a:ext cx="53070" cy="39671"/>
              </a:xfrm>
              <a:custGeom>
                <a:avLst/>
                <a:gdLst/>
                <a:ahLst/>
                <a:cxnLst/>
                <a:rect l="l" t="t" r="r" b="b"/>
                <a:pathLst>
                  <a:path w="2020" h="1510" extrusionOk="0">
                    <a:moveTo>
                      <a:pt x="1259" y="0"/>
                    </a:moveTo>
                    <a:cubicBezTo>
                      <a:pt x="1106" y="0"/>
                      <a:pt x="941" y="45"/>
                      <a:pt x="777" y="138"/>
                    </a:cubicBezTo>
                    <a:cubicBezTo>
                      <a:pt x="361" y="388"/>
                      <a:pt x="1" y="957"/>
                      <a:pt x="188" y="1283"/>
                    </a:cubicBezTo>
                    <a:cubicBezTo>
                      <a:pt x="284" y="1440"/>
                      <a:pt x="496" y="1510"/>
                      <a:pt x="737" y="1510"/>
                    </a:cubicBezTo>
                    <a:cubicBezTo>
                      <a:pt x="984" y="1510"/>
                      <a:pt x="1260" y="1437"/>
                      <a:pt x="1471" y="1311"/>
                    </a:cubicBezTo>
                    <a:cubicBezTo>
                      <a:pt x="1887" y="1061"/>
                      <a:pt x="2019" y="631"/>
                      <a:pt x="1832" y="312"/>
                    </a:cubicBezTo>
                    <a:cubicBezTo>
                      <a:pt x="1713" y="112"/>
                      <a:pt x="1502" y="0"/>
                      <a:pt x="12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82" name="Google Shape;482;p31"/>
              <p:cNvSpPr/>
              <p:nvPr/>
            </p:nvSpPr>
            <p:spPr>
              <a:xfrm>
                <a:off x="3187911" y="4418111"/>
                <a:ext cx="136328" cy="94975"/>
              </a:xfrm>
              <a:custGeom>
                <a:avLst/>
                <a:gdLst/>
                <a:ahLst/>
                <a:cxnLst/>
                <a:rect l="l" t="t" r="r" b="b"/>
                <a:pathLst>
                  <a:path w="5189" h="3615" extrusionOk="0">
                    <a:moveTo>
                      <a:pt x="2405" y="0"/>
                    </a:moveTo>
                    <a:cubicBezTo>
                      <a:pt x="1490" y="0"/>
                      <a:pt x="662" y="471"/>
                      <a:pt x="382" y="1160"/>
                    </a:cubicBezTo>
                    <a:cubicBezTo>
                      <a:pt x="0" y="2089"/>
                      <a:pt x="930" y="2699"/>
                      <a:pt x="2178" y="3206"/>
                    </a:cubicBezTo>
                    <a:cubicBezTo>
                      <a:pt x="2779" y="3449"/>
                      <a:pt x="3343" y="3614"/>
                      <a:pt x="3805" y="3614"/>
                    </a:cubicBezTo>
                    <a:cubicBezTo>
                      <a:pt x="4303" y="3614"/>
                      <a:pt x="4679" y="3422"/>
                      <a:pt x="4849" y="2928"/>
                    </a:cubicBezTo>
                    <a:cubicBezTo>
                      <a:pt x="5189" y="1950"/>
                      <a:pt x="4675" y="1236"/>
                      <a:pt x="4439" y="951"/>
                    </a:cubicBezTo>
                    <a:cubicBezTo>
                      <a:pt x="4162" y="619"/>
                      <a:pt x="3808" y="362"/>
                      <a:pt x="3406" y="195"/>
                    </a:cubicBezTo>
                    <a:cubicBezTo>
                      <a:pt x="3075" y="61"/>
                      <a:pt x="2734" y="0"/>
                      <a:pt x="24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83" name="Google Shape;483;p31"/>
              <p:cNvSpPr/>
              <p:nvPr/>
            </p:nvSpPr>
            <p:spPr>
              <a:xfrm>
                <a:off x="3294682" y="4365277"/>
                <a:ext cx="56171" cy="51336"/>
              </a:xfrm>
              <a:custGeom>
                <a:avLst/>
                <a:gdLst/>
                <a:ahLst/>
                <a:cxnLst/>
                <a:rect l="l" t="t" r="r" b="b"/>
                <a:pathLst>
                  <a:path w="2138" h="1954" extrusionOk="0">
                    <a:moveTo>
                      <a:pt x="1305" y="1"/>
                    </a:moveTo>
                    <a:cubicBezTo>
                      <a:pt x="1067" y="1"/>
                      <a:pt x="815" y="108"/>
                      <a:pt x="604" y="334"/>
                    </a:cubicBezTo>
                    <a:cubicBezTo>
                      <a:pt x="216" y="750"/>
                      <a:pt x="1" y="1506"/>
                      <a:pt x="320" y="1818"/>
                    </a:cubicBezTo>
                    <a:cubicBezTo>
                      <a:pt x="418" y="1912"/>
                      <a:pt x="556" y="1953"/>
                      <a:pt x="710" y="1953"/>
                    </a:cubicBezTo>
                    <a:cubicBezTo>
                      <a:pt x="1056" y="1953"/>
                      <a:pt x="1487" y="1745"/>
                      <a:pt x="1756" y="1457"/>
                    </a:cubicBezTo>
                    <a:cubicBezTo>
                      <a:pt x="2137" y="1048"/>
                      <a:pt x="2137" y="514"/>
                      <a:pt x="1825" y="209"/>
                    </a:cubicBezTo>
                    <a:cubicBezTo>
                      <a:pt x="1682" y="72"/>
                      <a:pt x="1498" y="1"/>
                      <a:pt x="1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84" name="Google Shape;484;p31"/>
              <p:cNvSpPr/>
              <p:nvPr/>
            </p:nvSpPr>
            <p:spPr>
              <a:xfrm>
                <a:off x="3191011" y="4418111"/>
                <a:ext cx="80026" cy="70384"/>
              </a:xfrm>
              <a:custGeom>
                <a:avLst/>
                <a:gdLst/>
                <a:ahLst/>
                <a:cxnLst/>
                <a:rect l="l" t="t" r="r" b="b"/>
                <a:pathLst>
                  <a:path w="3046" h="2679" extrusionOk="0">
                    <a:moveTo>
                      <a:pt x="2285" y="1"/>
                    </a:moveTo>
                    <a:cubicBezTo>
                      <a:pt x="1371" y="1"/>
                      <a:pt x="542" y="472"/>
                      <a:pt x="264" y="1153"/>
                    </a:cubicBezTo>
                    <a:cubicBezTo>
                      <a:pt x="0" y="1791"/>
                      <a:pt x="347" y="2276"/>
                      <a:pt x="992" y="2679"/>
                    </a:cubicBezTo>
                    <a:cubicBezTo>
                      <a:pt x="944" y="2436"/>
                      <a:pt x="957" y="2186"/>
                      <a:pt x="1041" y="1950"/>
                    </a:cubicBezTo>
                    <a:cubicBezTo>
                      <a:pt x="1311" y="1104"/>
                      <a:pt x="2123" y="369"/>
                      <a:pt x="3045" y="112"/>
                    </a:cubicBezTo>
                    <a:cubicBezTo>
                      <a:pt x="2792" y="36"/>
                      <a:pt x="2535" y="1"/>
                      <a:pt x="2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85" name="Google Shape;485;p31"/>
              <p:cNvSpPr/>
              <p:nvPr/>
            </p:nvSpPr>
            <p:spPr>
              <a:xfrm>
                <a:off x="3187175" y="4355977"/>
                <a:ext cx="33182" cy="49182"/>
              </a:xfrm>
              <a:custGeom>
                <a:avLst/>
                <a:gdLst/>
                <a:ahLst/>
                <a:cxnLst/>
                <a:rect l="l" t="t" r="r" b="b"/>
                <a:pathLst>
                  <a:path w="1263" h="1872" extrusionOk="0">
                    <a:moveTo>
                      <a:pt x="666" y="1"/>
                    </a:moveTo>
                    <a:cubicBezTo>
                      <a:pt x="632" y="1"/>
                      <a:pt x="604" y="8"/>
                      <a:pt x="569" y="15"/>
                    </a:cubicBezTo>
                    <a:cubicBezTo>
                      <a:pt x="209" y="112"/>
                      <a:pt x="1" y="507"/>
                      <a:pt x="125" y="979"/>
                    </a:cubicBezTo>
                    <a:cubicBezTo>
                      <a:pt x="240" y="1411"/>
                      <a:pt x="628" y="1872"/>
                      <a:pt x="969" y="1872"/>
                    </a:cubicBezTo>
                    <a:cubicBezTo>
                      <a:pt x="1000" y="1872"/>
                      <a:pt x="1031" y="1868"/>
                      <a:pt x="1062" y="1860"/>
                    </a:cubicBezTo>
                    <a:cubicBezTo>
                      <a:pt x="1145" y="1832"/>
                      <a:pt x="1214" y="1784"/>
                      <a:pt x="1263" y="1721"/>
                    </a:cubicBezTo>
                    <a:cubicBezTo>
                      <a:pt x="992" y="1541"/>
                      <a:pt x="729" y="1139"/>
                      <a:pt x="632" y="750"/>
                    </a:cubicBezTo>
                    <a:cubicBezTo>
                      <a:pt x="555" y="507"/>
                      <a:pt x="569" y="237"/>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86" name="Google Shape;486;p31"/>
              <p:cNvSpPr/>
              <p:nvPr/>
            </p:nvSpPr>
            <p:spPr>
              <a:xfrm>
                <a:off x="3245316" y="4339740"/>
                <a:ext cx="28453" cy="57826"/>
              </a:xfrm>
              <a:custGeom>
                <a:avLst/>
                <a:gdLst/>
                <a:ahLst/>
                <a:cxnLst/>
                <a:rect l="l" t="t" r="r" b="b"/>
                <a:pathLst>
                  <a:path w="1083" h="2201" extrusionOk="0">
                    <a:moveTo>
                      <a:pt x="810" y="1"/>
                    </a:moveTo>
                    <a:cubicBezTo>
                      <a:pt x="383" y="1"/>
                      <a:pt x="35" y="357"/>
                      <a:pt x="21" y="910"/>
                    </a:cubicBezTo>
                    <a:cubicBezTo>
                      <a:pt x="0" y="1472"/>
                      <a:pt x="347" y="2180"/>
                      <a:pt x="791" y="2200"/>
                    </a:cubicBezTo>
                    <a:cubicBezTo>
                      <a:pt x="805" y="2200"/>
                      <a:pt x="819" y="2194"/>
                      <a:pt x="833" y="2194"/>
                    </a:cubicBezTo>
                    <a:cubicBezTo>
                      <a:pt x="631" y="1819"/>
                      <a:pt x="541" y="1389"/>
                      <a:pt x="583" y="959"/>
                    </a:cubicBezTo>
                    <a:cubicBezTo>
                      <a:pt x="624" y="522"/>
                      <a:pt x="826" y="203"/>
                      <a:pt x="1082" y="57"/>
                    </a:cubicBezTo>
                    <a:cubicBezTo>
                      <a:pt x="1006" y="22"/>
                      <a:pt x="930" y="9"/>
                      <a:pt x="846" y="2"/>
                    </a:cubicBezTo>
                    <a:cubicBezTo>
                      <a:pt x="834" y="1"/>
                      <a:pt x="822" y="1"/>
                      <a:pt x="8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87" name="Google Shape;487;p31"/>
              <p:cNvSpPr/>
              <p:nvPr/>
            </p:nvSpPr>
            <p:spPr>
              <a:xfrm>
                <a:off x="3296338" y="4365198"/>
                <a:ext cx="51047" cy="44033"/>
              </a:xfrm>
              <a:custGeom>
                <a:avLst/>
                <a:gdLst/>
                <a:ahLst/>
                <a:cxnLst/>
                <a:rect l="l" t="t" r="r" b="b"/>
                <a:pathLst>
                  <a:path w="1943" h="1676" extrusionOk="0">
                    <a:moveTo>
                      <a:pt x="1244" y="1"/>
                    </a:moveTo>
                    <a:cubicBezTo>
                      <a:pt x="1006" y="1"/>
                      <a:pt x="752" y="110"/>
                      <a:pt x="541" y="337"/>
                    </a:cubicBezTo>
                    <a:cubicBezTo>
                      <a:pt x="201" y="697"/>
                      <a:pt x="0" y="1322"/>
                      <a:pt x="160" y="1675"/>
                    </a:cubicBezTo>
                    <a:cubicBezTo>
                      <a:pt x="306" y="1301"/>
                      <a:pt x="548" y="968"/>
                      <a:pt x="867" y="725"/>
                    </a:cubicBezTo>
                    <a:cubicBezTo>
                      <a:pt x="1123" y="533"/>
                      <a:pt x="1392" y="446"/>
                      <a:pt x="1644" y="446"/>
                    </a:cubicBezTo>
                    <a:cubicBezTo>
                      <a:pt x="1747" y="446"/>
                      <a:pt x="1847" y="461"/>
                      <a:pt x="1942" y="489"/>
                    </a:cubicBezTo>
                    <a:cubicBezTo>
                      <a:pt x="1901" y="385"/>
                      <a:pt x="1838" y="288"/>
                      <a:pt x="1762" y="212"/>
                    </a:cubicBezTo>
                    <a:cubicBezTo>
                      <a:pt x="1620" y="72"/>
                      <a:pt x="1437" y="1"/>
                      <a:pt x="12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88" name="Google Shape;488;p31"/>
              <p:cNvSpPr/>
              <p:nvPr/>
            </p:nvSpPr>
            <p:spPr>
              <a:xfrm>
                <a:off x="3333697" y="4419898"/>
                <a:ext cx="46844" cy="28138"/>
              </a:xfrm>
              <a:custGeom>
                <a:avLst/>
                <a:gdLst/>
                <a:ahLst/>
                <a:cxnLst/>
                <a:rect l="l" t="t" r="r" b="b"/>
                <a:pathLst>
                  <a:path w="1783" h="1071" extrusionOk="0">
                    <a:moveTo>
                      <a:pt x="1114" y="0"/>
                    </a:moveTo>
                    <a:cubicBezTo>
                      <a:pt x="962" y="0"/>
                      <a:pt x="799" y="45"/>
                      <a:pt x="638" y="141"/>
                    </a:cubicBezTo>
                    <a:cubicBezTo>
                      <a:pt x="299" y="342"/>
                      <a:pt x="0" y="745"/>
                      <a:pt x="0" y="1071"/>
                    </a:cubicBezTo>
                    <a:cubicBezTo>
                      <a:pt x="236" y="821"/>
                      <a:pt x="548" y="648"/>
                      <a:pt x="881" y="564"/>
                    </a:cubicBezTo>
                    <a:cubicBezTo>
                      <a:pt x="974" y="539"/>
                      <a:pt x="1068" y="527"/>
                      <a:pt x="1162" y="527"/>
                    </a:cubicBezTo>
                    <a:cubicBezTo>
                      <a:pt x="1375" y="527"/>
                      <a:pt x="1584" y="592"/>
                      <a:pt x="1762" y="717"/>
                    </a:cubicBezTo>
                    <a:cubicBezTo>
                      <a:pt x="1783" y="578"/>
                      <a:pt x="1755" y="433"/>
                      <a:pt x="1686" y="315"/>
                    </a:cubicBezTo>
                    <a:cubicBezTo>
                      <a:pt x="1566" y="114"/>
                      <a:pt x="1355" y="0"/>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grpSp>
      </p:grpSp>
      <p:grpSp>
        <p:nvGrpSpPr>
          <p:cNvPr id="489" name="Google Shape;489;p31"/>
          <p:cNvGrpSpPr/>
          <p:nvPr/>
        </p:nvGrpSpPr>
        <p:grpSpPr>
          <a:xfrm>
            <a:off x="2901688" y="3052993"/>
            <a:ext cx="543000" cy="543000"/>
            <a:chOff x="2901688" y="3056675"/>
            <a:chExt cx="543000" cy="543000"/>
          </a:xfrm>
        </p:grpSpPr>
        <p:sp>
          <p:nvSpPr>
            <p:cNvPr id="490" name="Google Shape;490;p31"/>
            <p:cNvSpPr/>
            <p:nvPr/>
          </p:nvSpPr>
          <p:spPr>
            <a:xfrm>
              <a:off x="2901688" y="3056675"/>
              <a:ext cx="543000" cy="543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grpSp>
          <p:nvGrpSpPr>
            <p:cNvPr id="491" name="Google Shape;491;p31"/>
            <p:cNvGrpSpPr/>
            <p:nvPr/>
          </p:nvGrpSpPr>
          <p:grpSpPr>
            <a:xfrm>
              <a:off x="2974036" y="3152781"/>
              <a:ext cx="398325" cy="351067"/>
              <a:chOff x="2974036" y="3152781"/>
              <a:chExt cx="398325" cy="351067"/>
            </a:xfrm>
          </p:grpSpPr>
          <p:sp>
            <p:nvSpPr>
              <p:cNvPr id="492" name="Google Shape;492;p31"/>
              <p:cNvSpPr/>
              <p:nvPr/>
            </p:nvSpPr>
            <p:spPr>
              <a:xfrm>
                <a:off x="3072144" y="3208434"/>
                <a:ext cx="135977" cy="163925"/>
              </a:xfrm>
              <a:custGeom>
                <a:avLst/>
                <a:gdLst/>
                <a:ahLst/>
                <a:cxnLst/>
                <a:rect l="l" t="t" r="r" b="b"/>
                <a:pathLst>
                  <a:path w="5605" h="6757" extrusionOk="0">
                    <a:moveTo>
                      <a:pt x="2137" y="1"/>
                    </a:moveTo>
                    <a:cubicBezTo>
                      <a:pt x="708" y="806"/>
                      <a:pt x="1" y="2463"/>
                      <a:pt x="403" y="4045"/>
                    </a:cubicBezTo>
                    <a:cubicBezTo>
                      <a:pt x="812" y="5626"/>
                      <a:pt x="2234" y="6743"/>
                      <a:pt x="3871" y="6757"/>
                    </a:cubicBezTo>
                    <a:cubicBezTo>
                      <a:pt x="4037" y="6653"/>
                      <a:pt x="4197" y="6535"/>
                      <a:pt x="4350" y="6403"/>
                    </a:cubicBezTo>
                    <a:lnTo>
                      <a:pt x="4419" y="6341"/>
                    </a:lnTo>
                    <a:lnTo>
                      <a:pt x="4488" y="6278"/>
                    </a:lnTo>
                    <a:lnTo>
                      <a:pt x="4509" y="6257"/>
                    </a:lnTo>
                    <a:lnTo>
                      <a:pt x="4551" y="6216"/>
                    </a:lnTo>
                    <a:lnTo>
                      <a:pt x="4578" y="6188"/>
                    </a:lnTo>
                    <a:lnTo>
                      <a:pt x="4620" y="6146"/>
                    </a:lnTo>
                    <a:lnTo>
                      <a:pt x="4641" y="6119"/>
                    </a:lnTo>
                    <a:lnTo>
                      <a:pt x="4682" y="6084"/>
                    </a:lnTo>
                    <a:lnTo>
                      <a:pt x="4703" y="6049"/>
                    </a:lnTo>
                    <a:lnTo>
                      <a:pt x="4738" y="6015"/>
                    </a:lnTo>
                    <a:lnTo>
                      <a:pt x="4766" y="5980"/>
                    </a:lnTo>
                    <a:lnTo>
                      <a:pt x="4800" y="5938"/>
                    </a:lnTo>
                    <a:lnTo>
                      <a:pt x="4821" y="5911"/>
                    </a:lnTo>
                    <a:lnTo>
                      <a:pt x="4856" y="5869"/>
                    </a:lnTo>
                    <a:lnTo>
                      <a:pt x="4877" y="5834"/>
                    </a:lnTo>
                    <a:lnTo>
                      <a:pt x="4911" y="5793"/>
                    </a:lnTo>
                    <a:lnTo>
                      <a:pt x="4932" y="5765"/>
                    </a:lnTo>
                    <a:lnTo>
                      <a:pt x="4967" y="5716"/>
                    </a:lnTo>
                    <a:lnTo>
                      <a:pt x="4988" y="5689"/>
                    </a:lnTo>
                    <a:lnTo>
                      <a:pt x="5029" y="5619"/>
                    </a:lnTo>
                    <a:lnTo>
                      <a:pt x="5036" y="5612"/>
                    </a:lnTo>
                    <a:lnTo>
                      <a:pt x="5085" y="5536"/>
                    </a:lnTo>
                    <a:lnTo>
                      <a:pt x="5099" y="5508"/>
                    </a:lnTo>
                    <a:lnTo>
                      <a:pt x="5133" y="5453"/>
                    </a:lnTo>
                    <a:lnTo>
                      <a:pt x="5154" y="5425"/>
                    </a:lnTo>
                    <a:lnTo>
                      <a:pt x="5182" y="5370"/>
                    </a:lnTo>
                    <a:lnTo>
                      <a:pt x="5196" y="5342"/>
                    </a:lnTo>
                    <a:lnTo>
                      <a:pt x="5223" y="5293"/>
                    </a:lnTo>
                    <a:lnTo>
                      <a:pt x="5237" y="5252"/>
                    </a:lnTo>
                    <a:lnTo>
                      <a:pt x="5265" y="5210"/>
                    </a:lnTo>
                    <a:lnTo>
                      <a:pt x="5279" y="5168"/>
                    </a:lnTo>
                    <a:lnTo>
                      <a:pt x="5300" y="5120"/>
                    </a:lnTo>
                    <a:lnTo>
                      <a:pt x="5321" y="5085"/>
                    </a:lnTo>
                    <a:lnTo>
                      <a:pt x="5341" y="5037"/>
                    </a:lnTo>
                    <a:lnTo>
                      <a:pt x="5355" y="4995"/>
                    </a:lnTo>
                    <a:lnTo>
                      <a:pt x="5376" y="4946"/>
                    </a:lnTo>
                    <a:lnTo>
                      <a:pt x="5390" y="4912"/>
                    </a:lnTo>
                    <a:lnTo>
                      <a:pt x="5411" y="4856"/>
                    </a:lnTo>
                    <a:lnTo>
                      <a:pt x="5425" y="4822"/>
                    </a:lnTo>
                    <a:lnTo>
                      <a:pt x="5445" y="4759"/>
                    </a:lnTo>
                    <a:lnTo>
                      <a:pt x="5452" y="4731"/>
                    </a:lnTo>
                    <a:cubicBezTo>
                      <a:pt x="5459" y="4704"/>
                      <a:pt x="5466" y="4676"/>
                      <a:pt x="5480" y="4648"/>
                    </a:cubicBezTo>
                    <a:lnTo>
                      <a:pt x="5480" y="4627"/>
                    </a:lnTo>
                    <a:cubicBezTo>
                      <a:pt x="5487" y="4600"/>
                      <a:pt x="5494" y="4579"/>
                      <a:pt x="5501" y="4558"/>
                    </a:cubicBezTo>
                    <a:lnTo>
                      <a:pt x="5508" y="4523"/>
                    </a:lnTo>
                    <a:lnTo>
                      <a:pt x="5522" y="4461"/>
                    </a:lnTo>
                    <a:lnTo>
                      <a:pt x="5536" y="4426"/>
                    </a:lnTo>
                    <a:cubicBezTo>
                      <a:pt x="5536" y="4405"/>
                      <a:pt x="5543" y="4392"/>
                      <a:pt x="5543" y="4371"/>
                    </a:cubicBezTo>
                    <a:lnTo>
                      <a:pt x="5549" y="4329"/>
                    </a:lnTo>
                    <a:cubicBezTo>
                      <a:pt x="5549" y="4308"/>
                      <a:pt x="5556" y="4294"/>
                      <a:pt x="5563" y="4274"/>
                    </a:cubicBezTo>
                    <a:lnTo>
                      <a:pt x="5570" y="4232"/>
                    </a:lnTo>
                    <a:lnTo>
                      <a:pt x="5577" y="4177"/>
                    </a:lnTo>
                    <a:lnTo>
                      <a:pt x="5584" y="4135"/>
                    </a:lnTo>
                    <a:cubicBezTo>
                      <a:pt x="5584" y="4121"/>
                      <a:pt x="5591" y="4100"/>
                      <a:pt x="5591" y="4086"/>
                    </a:cubicBezTo>
                    <a:lnTo>
                      <a:pt x="5598" y="4045"/>
                    </a:lnTo>
                    <a:cubicBezTo>
                      <a:pt x="5598" y="4024"/>
                      <a:pt x="5598" y="4003"/>
                      <a:pt x="5598" y="3982"/>
                    </a:cubicBezTo>
                    <a:cubicBezTo>
                      <a:pt x="5605" y="3968"/>
                      <a:pt x="5598" y="3961"/>
                      <a:pt x="5598" y="3948"/>
                    </a:cubicBezTo>
                    <a:lnTo>
                      <a:pt x="5598" y="3885"/>
                    </a:lnTo>
                    <a:lnTo>
                      <a:pt x="5598" y="3851"/>
                    </a:lnTo>
                    <a:lnTo>
                      <a:pt x="5598" y="3781"/>
                    </a:lnTo>
                    <a:lnTo>
                      <a:pt x="5598" y="3746"/>
                    </a:lnTo>
                    <a:lnTo>
                      <a:pt x="5598" y="3649"/>
                    </a:lnTo>
                    <a:cubicBezTo>
                      <a:pt x="5605" y="2498"/>
                      <a:pt x="5057" y="1416"/>
                      <a:pt x="4134" y="729"/>
                    </a:cubicBezTo>
                    <a:lnTo>
                      <a:pt x="4148" y="722"/>
                    </a:lnTo>
                    <a:cubicBezTo>
                      <a:pt x="3566" y="285"/>
                      <a:pt x="2865" y="36"/>
                      <a:pt x="2137" y="1"/>
                    </a:cubicBezTo>
                    <a:close/>
                  </a:path>
                </a:pathLst>
              </a:custGeom>
              <a:solidFill>
                <a:srgbClr val="AAB8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93" name="Google Shape;493;p31"/>
              <p:cNvSpPr/>
              <p:nvPr/>
            </p:nvSpPr>
            <p:spPr>
              <a:xfrm>
                <a:off x="3031411" y="3208604"/>
                <a:ext cx="176710" cy="176225"/>
              </a:xfrm>
              <a:custGeom>
                <a:avLst/>
                <a:gdLst/>
                <a:ahLst/>
                <a:cxnLst/>
                <a:rect l="l" t="t" r="r" b="b"/>
                <a:pathLst>
                  <a:path w="7284" h="7264" extrusionOk="0">
                    <a:moveTo>
                      <a:pt x="3642" y="1"/>
                    </a:moveTo>
                    <a:cubicBezTo>
                      <a:pt x="1631" y="1"/>
                      <a:pt x="1" y="1631"/>
                      <a:pt x="1" y="3642"/>
                    </a:cubicBezTo>
                    <a:lnTo>
                      <a:pt x="1" y="3739"/>
                    </a:lnTo>
                    <a:lnTo>
                      <a:pt x="1" y="3774"/>
                    </a:lnTo>
                    <a:lnTo>
                      <a:pt x="1" y="3837"/>
                    </a:lnTo>
                    <a:lnTo>
                      <a:pt x="1" y="3878"/>
                    </a:lnTo>
                    <a:lnTo>
                      <a:pt x="1" y="3934"/>
                    </a:lnTo>
                    <a:lnTo>
                      <a:pt x="1" y="3975"/>
                    </a:lnTo>
                    <a:cubicBezTo>
                      <a:pt x="1" y="3989"/>
                      <a:pt x="1" y="4010"/>
                      <a:pt x="1" y="4031"/>
                    </a:cubicBezTo>
                    <a:lnTo>
                      <a:pt x="8" y="4072"/>
                    </a:lnTo>
                    <a:cubicBezTo>
                      <a:pt x="8" y="4093"/>
                      <a:pt x="8" y="4114"/>
                      <a:pt x="15" y="4128"/>
                    </a:cubicBezTo>
                    <a:lnTo>
                      <a:pt x="22" y="4170"/>
                    </a:lnTo>
                    <a:cubicBezTo>
                      <a:pt x="22" y="4190"/>
                      <a:pt x="29" y="4204"/>
                      <a:pt x="29" y="4225"/>
                    </a:cubicBezTo>
                    <a:lnTo>
                      <a:pt x="36" y="4267"/>
                    </a:lnTo>
                    <a:lnTo>
                      <a:pt x="43" y="4322"/>
                    </a:lnTo>
                    <a:lnTo>
                      <a:pt x="56" y="4357"/>
                    </a:lnTo>
                    <a:cubicBezTo>
                      <a:pt x="56" y="4378"/>
                      <a:pt x="63" y="4398"/>
                      <a:pt x="63" y="4412"/>
                    </a:cubicBezTo>
                    <a:lnTo>
                      <a:pt x="70" y="4454"/>
                    </a:lnTo>
                    <a:cubicBezTo>
                      <a:pt x="77" y="4475"/>
                      <a:pt x="84" y="4496"/>
                      <a:pt x="84" y="4509"/>
                    </a:cubicBezTo>
                    <a:lnTo>
                      <a:pt x="98" y="4544"/>
                    </a:lnTo>
                    <a:cubicBezTo>
                      <a:pt x="98" y="4572"/>
                      <a:pt x="105" y="4593"/>
                      <a:pt x="112" y="4613"/>
                    </a:cubicBezTo>
                    <a:lnTo>
                      <a:pt x="119" y="4634"/>
                    </a:lnTo>
                    <a:cubicBezTo>
                      <a:pt x="126" y="4669"/>
                      <a:pt x="140" y="4697"/>
                      <a:pt x="147" y="4724"/>
                    </a:cubicBezTo>
                    <a:lnTo>
                      <a:pt x="154" y="4745"/>
                    </a:lnTo>
                    <a:cubicBezTo>
                      <a:pt x="160" y="4773"/>
                      <a:pt x="167" y="4794"/>
                      <a:pt x="174" y="4815"/>
                    </a:cubicBezTo>
                    <a:lnTo>
                      <a:pt x="188" y="4849"/>
                    </a:lnTo>
                    <a:lnTo>
                      <a:pt x="209" y="4898"/>
                    </a:lnTo>
                    <a:lnTo>
                      <a:pt x="223" y="4939"/>
                    </a:lnTo>
                    <a:lnTo>
                      <a:pt x="244" y="4988"/>
                    </a:lnTo>
                    <a:lnTo>
                      <a:pt x="258" y="5023"/>
                    </a:lnTo>
                    <a:lnTo>
                      <a:pt x="278" y="5078"/>
                    </a:lnTo>
                    <a:lnTo>
                      <a:pt x="292" y="5113"/>
                    </a:lnTo>
                    <a:lnTo>
                      <a:pt x="313" y="5161"/>
                    </a:lnTo>
                    <a:lnTo>
                      <a:pt x="334" y="5196"/>
                    </a:lnTo>
                    <a:lnTo>
                      <a:pt x="355" y="5245"/>
                    </a:lnTo>
                    <a:lnTo>
                      <a:pt x="376" y="5279"/>
                    </a:lnTo>
                    <a:lnTo>
                      <a:pt x="403" y="5328"/>
                    </a:lnTo>
                    <a:lnTo>
                      <a:pt x="417" y="5363"/>
                    </a:lnTo>
                    <a:lnTo>
                      <a:pt x="445" y="5411"/>
                    </a:lnTo>
                    <a:lnTo>
                      <a:pt x="466" y="5446"/>
                    </a:lnTo>
                    <a:lnTo>
                      <a:pt x="493" y="5501"/>
                    </a:lnTo>
                    <a:lnTo>
                      <a:pt x="507" y="5522"/>
                    </a:lnTo>
                    <a:lnTo>
                      <a:pt x="556" y="5598"/>
                    </a:lnTo>
                    <a:lnTo>
                      <a:pt x="563" y="5612"/>
                    </a:lnTo>
                    <a:lnTo>
                      <a:pt x="611" y="5675"/>
                    </a:lnTo>
                    <a:lnTo>
                      <a:pt x="625" y="5702"/>
                    </a:lnTo>
                    <a:lnTo>
                      <a:pt x="660" y="5751"/>
                    </a:lnTo>
                    <a:lnTo>
                      <a:pt x="681" y="5786"/>
                    </a:lnTo>
                    <a:lnTo>
                      <a:pt x="715" y="5827"/>
                    </a:lnTo>
                    <a:lnTo>
                      <a:pt x="736" y="5855"/>
                    </a:lnTo>
                    <a:lnTo>
                      <a:pt x="771" y="5904"/>
                    </a:lnTo>
                    <a:lnTo>
                      <a:pt x="799" y="5931"/>
                    </a:lnTo>
                    <a:lnTo>
                      <a:pt x="833" y="5973"/>
                    </a:lnTo>
                    <a:lnTo>
                      <a:pt x="854" y="6001"/>
                    </a:lnTo>
                    <a:lnTo>
                      <a:pt x="889" y="6042"/>
                    </a:lnTo>
                    <a:lnTo>
                      <a:pt x="917" y="6070"/>
                    </a:lnTo>
                    <a:lnTo>
                      <a:pt x="951" y="6112"/>
                    </a:lnTo>
                    <a:lnTo>
                      <a:pt x="979" y="6139"/>
                    </a:lnTo>
                    <a:lnTo>
                      <a:pt x="1021" y="6181"/>
                    </a:lnTo>
                    <a:lnTo>
                      <a:pt x="1041" y="6202"/>
                    </a:lnTo>
                    <a:lnTo>
                      <a:pt x="1090" y="6250"/>
                    </a:lnTo>
                    <a:lnTo>
                      <a:pt x="1104" y="6271"/>
                    </a:lnTo>
                    <a:lnTo>
                      <a:pt x="1173" y="6334"/>
                    </a:lnTo>
                    <a:lnTo>
                      <a:pt x="1243" y="6396"/>
                    </a:lnTo>
                    <a:cubicBezTo>
                      <a:pt x="1409" y="6535"/>
                      <a:pt x="1582" y="6660"/>
                      <a:pt x="1770" y="6771"/>
                    </a:cubicBezTo>
                    <a:lnTo>
                      <a:pt x="1784" y="6778"/>
                    </a:lnTo>
                    <a:lnTo>
                      <a:pt x="1860" y="6819"/>
                    </a:lnTo>
                    <a:lnTo>
                      <a:pt x="1881" y="6833"/>
                    </a:lnTo>
                    <a:lnTo>
                      <a:pt x="1971" y="6882"/>
                    </a:lnTo>
                    <a:lnTo>
                      <a:pt x="1992" y="6895"/>
                    </a:lnTo>
                    <a:lnTo>
                      <a:pt x="2068" y="6930"/>
                    </a:lnTo>
                    <a:lnTo>
                      <a:pt x="2096" y="6944"/>
                    </a:lnTo>
                    <a:lnTo>
                      <a:pt x="2179" y="6979"/>
                    </a:lnTo>
                    <a:lnTo>
                      <a:pt x="2200" y="6986"/>
                    </a:lnTo>
                    <a:lnTo>
                      <a:pt x="2297" y="7027"/>
                    </a:lnTo>
                    <a:lnTo>
                      <a:pt x="2325" y="7041"/>
                    </a:lnTo>
                    <a:lnTo>
                      <a:pt x="2401" y="7069"/>
                    </a:lnTo>
                    <a:lnTo>
                      <a:pt x="2429" y="7076"/>
                    </a:lnTo>
                    <a:lnTo>
                      <a:pt x="2519" y="7104"/>
                    </a:lnTo>
                    <a:lnTo>
                      <a:pt x="2533" y="7110"/>
                    </a:lnTo>
                    <a:lnTo>
                      <a:pt x="2637" y="7138"/>
                    </a:lnTo>
                    <a:lnTo>
                      <a:pt x="2664" y="7152"/>
                    </a:lnTo>
                    <a:lnTo>
                      <a:pt x="2741" y="7173"/>
                    </a:lnTo>
                    <a:lnTo>
                      <a:pt x="2775" y="7180"/>
                    </a:lnTo>
                    <a:lnTo>
                      <a:pt x="2873" y="7201"/>
                    </a:lnTo>
                    <a:lnTo>
                      <a:pt x="2886" y="7201"/>
                    </a:lnTo>
                    <a:lnTo>
                      <a:pt x="2990" y="7221"/>
                    </a:lnTo>
                    <a:lnTo>
                      <a:pt x="3018" y="7221"/>
                    </a:lnTo>
                    <a:lnTo>
                      <a:pt x="3101" y="7235"/>
                    </a:lnTo>
                    <a:lnTo>
                      <a:pt x="3136" y="7242"/>
                    </a:lnTo>
                    <a:lnTo>
                      <a:pt x="3240" y="7256"/>
                    </a:lnTo>
                    <a:lnTo>
                      <a:pt x="3247" y="7256"/>
                    </a:lnTo>
                    <a:lnTo>
                      <a:pt x="3358" y="7263"/>
                    </a:lnTo>
                    <a:lnTo>
                      <a:pt x="3892" y="7263"/>
                    </a:lnTo>
                    <a:lnTo>
                      <a:pt x="4003" y="7256"/>
                    </a:lnTo>
                    <a:lnTo>
                      <a:pt x="4010" y="7256"/>
                    </a:lnTo>
                    <a:lnTo>
                      <a:pt x="4107" y="7242"/>
                    </a:lnTo>
                    <a:lnTo>
                      <a:pt x="4142" y="7235"/>
                    </a:lnTo>
                    <a:lnTo>
                      <a:pt x="4232" y="7221"/>
                    </a:lnTo>
                    <a:lnTo>
                      <a:pt x="4260" y="7221"/>
                    </a:lnTo>
                    <a:lnTo>
                      <a:pt x="4371" y="7201"/>
                    </a:lnTo>
                    <a:lnTo>
                      <a:pt x="4378" y="7201"/>
                    </a:lnTo>
                    <a:lnTo>
                      <a:pt x="4475" y="7180"/>
                    </a:lnTo>
                    <a:lnTo>
                      <a:pt x="4509" y="7173"/>
                    </a:lnTo>
                    <a:lnTo>
                      <a:pt x="4586" y="7152"/>
                    </a:lnTo>
                    <a:lnTo>
                      <a:pt x="4614" y="7138"/>
                    </a:lnTo>
                    <a:lnTo>
                      <a:pt x="4718" y="7110"/>
                    </a:lnTo>
                    <a:lnTo>
                      <a:pt x="4731" y="7104"/>
                    </a:lnTo>
                    <a:lnTo>
                      <a:pt x="4822" y="7076"/>
                    </a:lnTo>
                    <a:lnTo>
                      <a:pt x="4849" y="7069"/>
                    </a:lnTo>
                    <a:lnTo>
                      <a:pt x="4933" y="7041"/>
                    </a:lnTo>
                    <a:lnTo>
                      <a:pt x="4953" y="7027"/>
                    </a:lnTo>
                    <a:lnTo>
                      <a:pt x="5051" y="6986"/>
                    </a:lnTo>
                    <a:lnTo>
                      <a:pt x="5071" y="6979"/>
                    </a:lnTo>
                    <a:lnTo>
                      <a:pt x="5155" y="6944"/>
                    </a:lnTo>
                    <a:lnTo>
                      <a:pt x="5182" y="6930"/>
                    </a:lnTo>
                    <a:lnTo>
                      <a:pt x="5259" y="6895"/>
                    </a:lnTo>
                    <a:lnTo>
                      <a:pt x="5279" y="6882"/>
                    </a:lnTo>
                    <a:lnTo>
                      <a:pt x="5377" y="6833"/>
                    </a:lnTo>
                    <a:lnTo>
                      <a:pt x="5397" y="6819"/>
                    </a:lnTo>
                    <a:lnTo>
                      <a:pt x="5467" y="6778"/>
                    </a:lnTo>
                    <a:lnTo>
                      <a:pt x="5481" y="6771"/>
                    </a:lnTo>
                    <a:cubicBezTo>
                      <a:pt x="5668" y="6660"/>
                      <a:pt x="5841" y="6535"/>
                      <a:pt x="6008" y="6396"/>
                    </a:cubicBezTo>
                    <a:lnTo>
                      <a:pt x="6077" y="6334"/>
                    </a:lnTo>
                    <a:lnTo>
                      <a:pt x="6146" y="6271"/>
                    </a:lnTo>
                    <a:lnTo>
                      <a:pt x="6160" y="6250"/>
                    </a:lnTo>
                    <a:lnTo>
                      <a:pt x="6209" y="6202"/>
                    </a:lnTo>
                    <a:lnTo>
                      <a:pt x="6257" y="6181"/>
                    </a:lnTo>
                    <a:lnTo>
                      <a:pt x="6299" y="6139"/>
                    </a:lnTo>
                    <a:lnTo>
                      <a:pt x="6320" y="6112"/>
                    </a:lnTo>
                    <a:lnTo>
                      <a:pt x="6361" y="6070"/>
                    </a:lnTo>
                    <a:lnTo>
                      <a:pt x="6382" y="6042"/>
                    </a:lnTo>
                    <a:lnTo>
                      <a:pt x="6424" y="6001"/>
                    </a:lnTo>
                    <a:lnTo>
                      <a:pt x="6445" y="5973"/>
                    </a:lnTo>
                    <a:lnTo>
                      <a:pt x="6479" y="5931"/>
                    </a:lnTo>
                    <a:lnTo>
                      <a:pt x="6507" y="5904"/>
                    </a:lnTo>
                    <a:lnTo>
                      <a:pt x="6535" y="5855"/>
                    </a:lnTo>
                    <a:lnTo>
                      <a:pt x="6563" y="5827"/>
                    </a:lnTo>
                    <a:lnTo>
                      <a:pt x="6590" y="5786"/>
                    </a:lnTo>
                    <a:lnTo>
                      <a:pt x="6618" y="5751"/>
                    </a:lnTo>
                    <a:lnTo>
                      <a:pt x="6653" y="5702"/>
                    </a:lnTo>
                    <a:lnTo>
                      <a:pt x="6667" y="5675"/>
                    </a:lnTo>
                    <a:lnTo>
                      <a:pt x="6708" y="5612"/>
                    </a:lnTo>
                    <a:lnTo>
                      <a:pt x="6715" y="5598"/>
                    </a:lnTo>
                    <a:lnTo>
                      <a:pt x="6764" y="5522"/>
                    </a:lnTo>
                    <a:lnTo>
                      <a:pt x="6785" y="5501"/>
                    </a:lnTo>
                    <a:lnTo>
                      <a:pt x="6812" y="5446"/>
                    </a:lnTo>
                    <a:lnTo>
                      <a:pt x="6833" y="5411"/>
                    </a:lnTo>
                    <a:lnTo>
                      <a:pt x="6861" y="5363"/>
                    </a:lnTo>
                    <a:lnTo>
                      <a:pt x="6875" y="5328"/>
                    </a:lnTo>
                    <a:lnTo>
                      <a:pt x="6902" y="5279"/>
                    </a:lnTo>
                    <a:lnTo>
                      <a:pt x="6923" y="5245"/>
                    </a:lnTo>
                    <a:lnTo>
                      <a:pt x="6944" y="5196"/>
                    </a:lnTo>
                    <a:lnTo>
                      <a:pt x="6958" y="5161"/>
                    </a:lnTo>
                    <a:lnTo>
                      <a:pt x="6986" y="5113"/>
                    </a:lnTo>
                    <a:lnTo>
                      <a:pt x="7000" y="5078"/>
                    </a:lnTo>
                    <a:lnTo>
                      <a:pt x="7020" y="5023"/>
                    </a:lnTo>
                    <a:lnTo>
                      <a:pt x="7034" y="4988"/>
                    </a:lnTo>
                    <a:lnTo>
                      <a:pt x="7055" y="4939"/>
                    </a:lnTo>
                    <a:lnTo>
                      <a:pt x="7069" y="4898"/>
                    </a:lnTo>
                    <a:lnTo>
                      <a:pt x="7090" y="4849"/>
                    </a:lnTo>
                    <a:lnTo>
                      <a:pt x="7104" y="4815"/>
                    </a:lnTo>
                    <a:lnTo>
                      <a:pt x="7124" y="4745"/>
                    </a:lnTo>
                    <a:lnTo>
                      <a:pt x="7131" y="4724"/>
                    </a:lnTo>
                    <a:cubicBezTo>
                      <a:pt x="7138" y="4690"/>
                      <a:pt x="7145" y="4662"/>
                      <a:pt x="7159" y="4634"/>
                    </a:cubicBezTo>
                    <a:lnTo>
                      <a:pt x="7166" y="4613"/>
                    </a:lnTo>
                    <a:cubicBezTo>
                      <a:pt x="7166" y="4593"/>
                      <a:pt x="7173" y="4572"/>
                      <a:pt x="7180" y="4544"/>
                    </a:cubicBezTo>
                    <a:lnTo>
                      <a:pt x="7194" y="4509"/>
                    </a:lnTo>
                    <a:lnTo>
                      <a:pt x="7208" y="4454"/>
                    </a:lnTo>
                    <a:lnTo>
                      <a:pt x="7215" y="4412"/>
                    </a:lnTo>
                    <a:cubicBezTo>
                      <a:pt x="7215" y="4398"/>
                      <a:pt x="7222" y="4378"/>
                      <a:pt x="7228" y="4357"/>
                    </a:cubicBezTo>
                    <a:lnTo>
                      <a:pt x="7235" y="4322"/>
                    </a:lnTo>
                    <a:cubicBezTo>
                      <a:pt x="7235" y="4301"/>
                      <a:pt x="7242" y="4280"/>
                      <a:pt x="7242" y="4267"/>
                    </a:cubicBezTo>
                    <a:lnTo>
                      <a:pt x="7249" y="4225"/>
                    </a:lnTo>
                    <a:lnTo>
                      <a:pt x="7256" y="4170"/>
                    </a:lnTo>
                    <a:lnTo>
                      <a:pt x="7263" y="4128"/>
                    </a:lnTo>
                    <a:cubicBezTo>
                      <a:pt x="7263" y="4107"/>
                      <a:pt x="7270" y="4093"/>
                      <a:pt x="7270" y="4072"/>
                    </a:cubicBezTo>
                    <a:lnTo>
                      <a:pt x="7277" y="4031"/>
                    </a:lnTo>
                    <a:cubicBezTo>
                      <a:pt x="7277" y="4010"/>
                      <a:pt x="7277" y="3996"/>
                      <a:pt x="7284" y="3975"/>
                    </a:cubicBezTo>
                    <a:cubicBezTo>
                      <a:pt x="7284" y="3954"/>
                      <a:pt x="7284" y="3948"/>
                      <a:pt x="7284" y="3934"/>
                    </a:cubicBezTo>
                    <a:lnTo>
                      <a:pt x="7284" y="3878"/>
                    </a:lnTo>
                    <a:lnTo>
                      <a:pt x="7284" y="3837"/>
                    </a:lnTo>
                    <a:lnTo>
                      <a:pt x="7284" y="3774"/>
                    </a:lnTo>
                    <a:lnTo>
                      <a:pt x="7284" y="3739"/>
                    </a:lnTo>
                    <a:lnTo>
                      <a:pt x="7284" y="3642"/>
                    </a:lnTo>
                    <a:cubicBezTo>
                      <a:pt x="7284" y="1631"/>
                      <a:pt x="5647" y="1"/>
                      <a:pt x="36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94" name="Google Shape;494;p31"/>
              <p:cNvSpPr/>
              <p:nvPr/>
            </p:nvSpPr>
            <p:spPr>
              <a:xfrm>
                <a:off x="3113192" y="3152781"/>
                <a:ext cx="13489" cy="41048"/>
              </a:xfrm>
              <a:custGeom>
                <a:avLst/>
                <a:gdLst/>
                <a:ahLst/>
                <a:cxnLst/>
                <a:rect l="l" t="t" r="r" b="b"/>
                <a:pathLst>
                  <a:path w="556" h="1692" extrusionOk="0">
                    <a:moveTo>
                      <a:pt x="278" y="1"/>
                    </a:moveTo>
                    <a:cubicBezTo>
                      <a:pt x="140" y="1"/>
                      <a:pt x="1" y="93"/>
                      <a:pt x="1" y="277"/>
                    </a:cubicBezTo>
                    <a:lnTo>
                      <a:pt x="1" y="1414"/>
                    </a:lnTo>
                    <a:cubicBezTo>
                      <a:pt x="1" y="1567"/>
                      <a:pt x="126" y="1691"/>
                      <a:pt x="278" y="1691"/>
                    </a:cubicBezTo>
                    <a:cubicBezTo>
                      <a:pt x="431" y="1691"/>
                      <a:pt x="556" y="1560"/>
                      <a:pt x="556" y="1407"/>
                    </a:cubicBezTo>
                    <a:lnTo>
                      <a:pt x="556" y="277"/>
                    </a:lnTo>
                    <a:cubicBezTo>
                      <a:pt x="556" y="93"/>
                      <a:pt x="417"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95" name="Google Shape;495;p31"/>
              <p:cNvSpPr/>
              <p:nvPr/>
            </p:nvSpPr>
            <p:spPr>
              <a:xfrm>
                <a:off x="3042377" y="3170879"/>
                <a:ext cx="31295" cy="37579"/>
              </a:xfrm>
              <a:custGeom>
                <a:avLst/>
                <a:gdLst/>
                <a:ahLst/>
                <a:cxnLst/>
                <a:rect l="l" t="t" r="r" b="b"/>
                <a:pathLst>
                  <a:path w="1290" h="1549" extrusionOk="0">
                    <a:moveTo>
                      <a:pt x="385" y="0"/>
                    </a:moveTo>
                    <a:cubicBezTo>
                      <a:pt x="192" y="0"/>
                      <a:pt x="0" y="206"/>
                      <a:pt x="139" y="425"/>
                    </a:cubicBezTo>
                    <a:lnTo>
                      <a:pt x="700" y="1410"/>
                    </a:lnTo>
                    <a:cubicBezTo>
                      <a:pt x="749" y="1493"/>
                      <a:pt x="846" y="1549"/>
                      <a:pt x="943" y="1549"/>
                    </a:cubicBezTo>
                    <a:cubicBezTo>
                      <a:pt x="1158" y="1549"/>
                      <a:pt x="1290" y="1313"/>
                      <a:pt x="1186" y="1133"/>
                    </a:cubicBezTo>
                    <a:lnTo>
                      <a:pt x="617" y="148"/>
                    </a:lnTo>
                    <a:cubicBezTo>
                      <a:pt x="561" y="43"/>
                      <a:pt x="473" y="0"/>
                      <a:pt x="3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96" name="Google Shape;496;p31"/>
              <p:cNvSpPr/>
              <p:nvPr/>
            </p:nvSpPr>
            <p:spPr>
              <a:xfrm>
                <a:off x="2991188" y="3221001"/>
                <a:ext cx="43401" cy="27511"/>
              </a:xfrm>
              <a:custGeom>
                <a:avLst/>
                <a:gdLst/>
                <a:ahLst/>
                <a:cxnLst/>
                <a:rect l="l" t="t" r="r" b="b"/>
                <a:pathLst>
                  <a:path w="1789" h="1134" extrusionOk="0">
                    <a:moveTo>
                      <a:pt x="412" y="0"/>
                    </a:moveTo>
                    <a:cubicBezTo>
                      <a:pt x="160" y="0"/>
                      <a:pt x="0" y="373"/>
                      <a:pt x="286" y="530"/>
                    </a:cubicBezTo>
                    <a:lnTo>
                      <a:pt x="1264" y="1092"/>
                    </a:lnTo>
                    <a:cubicBezTo>
                      <a:pt x="1305" y="1120"/>
                      <a:pt x="1354" y="1134"/>
                      <a:pt x="1402" y="1134"/>
                    </a:cubicBezTo>
                    <a:cubicBezTo>
                      <a:pt x="1405" y="1134"/>
                      <a:pt x="1407" y="1134"/>
                      <a:pt x="1410" y="1134"/>
                    </a:cubicBezTo>
                    <a:cubicBezTo>
                      <a:pt x="1695" y="1134"/>
                      <a:pt x="1789" y="751"/>
                      <a:pt x="1541" y="614"/>
                    </a:cubicBezTo>
                    <a:lnTo>
                      <a:pt x="563" y="45"/>
                    </a:lnTo>
                    <a:cubicBezTo>
                      <a:pt x="511" y="14"/>
                      <a:pt x="460" y="0"/>
                      <a:pt x="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97" name="Google Shape;497;p31"/>
              <p:cNvSpPr/>
              <p:nvPr/>
            </p:nvSpPr>
            <p:spPr>
              <a:xfrm>
                <a:off x="2974036" y="3289729"/>
                <a:ext cx="45463" cy="13464"/>
              </a:xfrm>
              <a:custGeom>
                <a:avLst/>
                <a:gdLst/>
                <a:ahLst/>
                <a:cxnLst/>
                <a:rect l="l" t="t" r="r" b="b"/>
                <a:pathLst>
                  <a:path w="1874" h="555" extrusionOk="0">
                    <a:moveTo>
                      <a:pt x="368" y="0"/>
                    </a:moveTo>
                    <a:cubicBezTo>
                      <a:pt x="1" y="0"/>
                      <a:pt x="1" y="555"/>
                      <a:pt x="368" y="555"/>
                    </a:cubicBezTo>
                    <a:lnTo>
                      <a:pt x="1506" y="555"/>
                    </a:lnTo>
                    <a:cubicBezTo>
                      <a:pt x="1873" y="555"/>
                      <a:pt x="1873" y="0"/>
                      <a:pt x="15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98" name="Google Shape;498;p31"/>
              <p:cNvSpPr/>
              <p:nvPr/>
            </p:nvSpPr>
            <p:spPr>
              <a:xfrm>
                <a:off x="2991940" y="3344314"/>
                <a:ext cx="42916" cy="27220"/>
              </a:xfrm>
              <a:custGeom>
                <a:avLst/>
                <a:gdLst/>
                <a:ahLst/>
                <a:cxnLst/>
                <a:rect l="l" t="t" r="r" b="b"/>
                <a:pathLst>
                  <a:path w="1769" h="1122" extrusionOk="0">
                    <a:moveTo>
                      <a:pt x="1373" y="1"/>
                    </a:moveTo>
                    <a:cubicBezTo>
                      <a:pt x="1329" y="1"/>
                      <a:pt x="1281" y="13"/>
                      <a:pt x="1233" y="39"/>
                    </a:cubicBezTo>
                    <a:lnTo>
                      <a:pt x="255" y="601"/>
                    </a:lnTo>
                    <a:cubicBezTo>
                      <a:pt x="0" y="745"/>
                      <a:pt x="100" y="1121"/>
                      <a:pt x="386" y="1121"/>
                    </a:cubicBezTo>
                    <a:cubicBezTo>
                      <a:pt x="388" y="1121"/>
                      <a:pt x="391" y="1121"/>
                      <a:pt x="393" y="1121"/>
                    </a:cubicBezTo>
                    <a:cubicBezTo>
                      <a:pt x="442" y="1121"/>
                      <a:pt x="490" y="1107"/>
                      <a:pt x="532" y="1086"/>
                    </a:cubicBezTo>
                    <a:lnTo>
                      <a:pt x="1510" y="518"/>
                    </a:lnTo>
                    <a:cubicBezTo>
                      <a:pt x="1769" y="359"/>
                      <a:pt x="1619" y="1"/>
                      <a:pt x="13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99" name="Google Shape;499;p31"/>
              <p:cNvSpPr/>
              <p:nvPr/>
            </p:nvSpPr>
            <p:spPr>
              <a:xfrm>
                <a:off x="3205258" y="3220928"/>
                <a:ext cx="43280" cy="27584"/>
              </a:xfrm>
              <a:custGeom>
                <a:avLst/>
                <a:gdLst/>
                <a:ahLst/>
                <a:cxnLst/>
                <a:rect l="l" t="t" r="r" b="b"/>
                <a:pathLst>
                  <a:path w="1784" h="1137" extrusionOk="0">
                    <a:moveTo>
                      <a:pt x="1381" y="1"/>
                    </a:moveTo>
                    <a:cubicBezTo>
                      <a:pt x="1333" y="1"/>
                      <a:pt x="1281" y="15"/>
                      <a:pt x="1228" y="48"/>
                    </a:cubicBezTo>
                    <a:lnTo>
                      <a:pt x="250" y="617"/>
                    </a:lnTo>
                    <a:cubicBezTo>
                      <a:pt x="0" y="755"/>
                      <a:pt x="97" y="1137"/>
                      <a:pt x="388" y="1137"/>
                    </a:cubicBezTo>
                    <a:cubicBezTo>
                      <a:pt x="437" y="1137"/>
                      <a:pt x="486" y="1123"/>
                      <a:pt x="527" y="1095"/>
                    </a:cubicBezTo>
                    <a:lnTo>
                      <a:pt x="1505" y="526"/>
                    </a:lnTo>
                    <a:cubicBezTo>
                      <a:pt x="1784" y="375"/>
                      <a:pt x="1630" y="1"/>
                      <a:pt x="13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500" name="Google Shape;500;p31"/>
              <p:cNvSpPr/>
              <p:nvPr/>
            </p:nvSpPr>
            <p:spPr>
              <a:xfrm>
                <a:off x="3166200" y="3171219"/>
                <a:ext cx="30859" cy="37239"/>
              </a:xfrm>
              <a:custGeom>
                <a:avLst/>
                <a:gdLst/>
                <a:ahLst/>
                <a:cxnLst/>
                <a:rect l="l" t="t" r="r" b="b"/>
                <a:pathLst>
                  <a:path w="1272" h="1535" extrusionOk="0">
                    <a:moveTo>
                      <a:pt x="900" y="0"/>
                    </a:moveTo>
                    <a:cubicBezTo>
                      <a:pt x="816" y="0"/>
                      <a:pt x="732" y="39"/>
                      <a:pt x="674" y="134"/>
                    </a:cubicBezTo>
                    <a:lnTo>
                      <a:pt x="105" y="1119"/>
                    </a:lnTo>
                    <a:cubicBezTo>
                      <a:pt x="1" y="1299"/>
                      <a:pt x="133" y="1535"/>
                      <a:pt x="348" y="1535"/>
                    </a:cubicBezTo>
                    <a:cubicBezTo>
                      <a:pt x="445" y="1535"/>
                      <a:pt x="535" y="1479"/>
                      <a:pt x="590" y="1396"/>
                    </a:cubicBezTo>
                    <a:lnTo>
                      <a:pt x="1152" y="411"/>
                    </a:lnTo>
                    <a:cubicBezTo>
                      <a:pt x="1272" y="196"/>
                      <a:pt x="1087" y="0"/>
                      <a:pt x="9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501" name="Google Shape;501;p31"/>
              <p:cNvSpPr/>
              <p:nvPr/>
            </p:nvSpPr>
            <p:spPr>
              <a:xfrm>
                <a:off x="2977748" y="3292859"/>
                <a:ext cx="394614" cy="210989"/>
              </a:xfrm>
              <a:custGeom>
                <a:avLst/>
                <a:gdLst/>
                <a:ahLst/>
                <a:cxnLst/>
                <a:rect l="l" t="t" r="r" b="b"/>
                <a:pathLst>
                  <a:path w="16266" h="8697" extrusionOk="0">
                    <a:moveTo>
                      <a:pt x="9272" y="1"/>
                    </a:moveTo>
                    <a:cubicBezTo>
                      <a:pt x="7689" y="1"/>
                      <a:pt x="6230" y="1084"/>
                      <a:pt x="5861" y="2722"/>
                    </a:cubicBezTo>
                    <a:cubicBezTo>
                      <a:pt x="5644" y="2651"/>
                      <a:pt x="5422" y="2616"/>
                      <a:pt x="5202" y="2616"/>
                    </a:cubicBezTo>
                    <a:cubicBezTo>
                      <a:pt x="4525" y="2616"/>
                      <a:pt x="3874" y="2943"/>
                      <a:pt x="3475" y="3520"/>
                    </a:cubicBezTo>
                    <a:cubicBezTo>
                      <a:pt x="3251" y="3461"/>
                      <a:pt x="3027" y="3433"/>
                      <a:pt x="2807" y="3433"/>
                    </a:cubicBezTo>
                    <a:cubicBezTo>
                      <a:pt x="1521" y="3433"/>
                      <a:pt x="373" y="4388"/>
                      <a:pt x="201" y="5732"/>
                    </a:cubicBezTo>
                    <a:cubicBezTo>
                      <a:pt x="0" y="7307"/>
                      <a:pt x="1228" y="8694"/>
                      <a:pt x="2816" y="8694"/>
                    </a:cubicBezTo>
                    <a:lnTo>
                      <a:pt x="13540" y="8694"/>
                    </a:lnTo>
                    <a:cubicBezTo>
                      <a:pt x="13581" y="8696"/>
                      <a:pt x="13622" y="8697"/>
                      <a:pt x="13663" y="8697"/>
                    </a:cubicBezTo>
                    <a:cubicBezTo>
                      <a:pt x="15092" y="8697"/>
                      <a:pt x="16266" y="7536"/>
                      <a:pt x="16266" y="6093"/>
                    </a:cubicBezTo>
                    <a:cubicBezTo>
                      <a:pt x="16266" y="4654"/>
                      <a:pt x="15099" y="3495"/>
                      <a:pt x="13675" y="3495"/>
                    </a:cubicBezTo>
                    <a:cubicBezTo>
                      <a:pt x="13630" y="3495"/>
                      <a:pt x="13585" y="3496"/>
                      <a:pt x="13540" y="3499"/>
                    </a:cubicBezTo>
                    <a:cubicBezTo>
                      <a:pt x="13276" y="3499"/>
                      <a:pt x="13013" y="3533"/>
                      <a:pt x="12763" y="3617"/>
                    </a:cubicBezTo>
                    <a:lnTo>
                      <a:pt x="12763" y="3499"/>
                    </a:lnTo>
                    <a:cubicBezTo>
                      <a:pt x="12763" y="2895"/>
                      <a:pt x="12603" y="2299"/>
                      <a:pt x="12305" y="1772"/>
                    </a:cubicBezTo>
                    <a:cubicBezTo>
                      <a:pt x="11695" y="579"/>
                      <a:pt x="10425" y="197"/>
                      <a:pt x="10425" y="197"/>
                    </a:cubicBezTo>
                    <a:cubicBezTo>
                      <a:pt x="10043" y="64"/>
                      <a:pt x="9654" y="1"/>
                      <a:pt x="9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grpSp>
      </p:grpSp>
      <p:grpSp>
        <p:nvGrpSpPr>
          <p:cNvPr id="66" name="Google Shape;417;p30"/>
          <p:cNvGrpSpPr/>
          <p:nvPr/>
        </p:nvGrpSpPr>
        <p:grpSpPr>
          <a:xfrm>
            <a:off x="5769400" y="3131084"/>
            <a:ext cx="415749" cy="386818"/>
            <a:chOff x="2911700" y="4175975"/>
            <a:chExt cx="1104725" cy="1027850"/>
          </a:xfrm>
        </p:grpSpPr>
        <p:sp>
          <p:nvSpPr>
            <p:cNvPr id="67" name="Google Shape;418;p30"/>
            <p:cNvSpPr/>
            <p:nvPr/>
          </p:nvSpPr>
          <p:spPr>
            <a:xfrm>
              <a:off x="2911700" y="4731900"/>
              <a:ext cx="321275" cy="282950"/>
            </a:xfrm>
            <a:custGeom>
              <a:avLst/>
              <a:gdLst/>
              <a:ahLst/>
              <a:cxnLst/>
              <a:rect l="l" t="t" r="r" b="b"/>
              <a:pathLst>
                <a:path w="12851" h="11318" extrusionOk="0">
                  <a:moveTo>
                    <a:pt x="10416" y="0"/>
                  </a:moveTo>
                  <a:cubicBezTo>
                    <a:pt x="8840" y="0"/>
                    <a:pt x="6416" y="1318"/>
                    <a:pt x="4236" y="3498"/>
                  </a:cubicBezTo>
                  <a:cubicBezTo>
                    <a:pt x="1374" y="6388"/>
                    <a:pt x="0" y="9680"/>
                    <a:pt x="1202" y="10882"/>
                  </a:cubicBezTo>
                  <a:cubicBezTo>
                    <a:pt x="1498" y="11178"/>
                    <a:pt x="1920" y="11317"/>
                    <a:pt x="2432" y="11317"/>
                  </a:cubicBezTo>
                  <a:cubicBezTo>
                    <a:pt x="4000" y="11317"/>
                    <a:pt x="6407" y="10006"/>
                    <a:pt x="8586" y="7848"/>
                  </a:cubicBezTo>
                  <a:cubicBezTo>
                    <a:pt x="11476" y="4958"/>
                    <a:pt x="12850" y="1638"/>
                    <a:pt x="11648" y="436"/>
                  </a:cubicBezTo>
                  <a:cubicBezTo>
                    <a:pt x="11353" y="140"/>
                    <a:pt x="10929" y="0"/>
                    <a:pt x="10416"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68" name="Google Shape;419;p30"/>
            <p:cNvSpPr/>
            <p:nvPr/>
          </p:nvSpPr>
          <p:spPr>
            <a:xfrm>
              <a:off x="3100575" y="4921075"/>
              <a:ext cx="321275" cy="282750"/>
            </a:xfrm>
            <a:custGeom>
              <a:avLst/>
              <a:gdLst/>
              <a:ahLst/>
              <a:cxnLst/>
              <a:rect l="l" t="t" r="r" b="b"/>
              <a:pathLst>
                <a:path w="12851" h="11310" extrusionOk="0">
                  <a:moveTo>
                    <a:pt x="10424" y="1"/>
                  </a:moveTo>
                  <a:cubicBezTo>
                    <a:pt x="8849" y="1"/>
                    <a:pt x="6420" y="1303"/>
                    <a:pt x="4236" y="3486"/>
                  </a:cubicBezTo>
                  <a:cubicBezTo>
                    <a:pt x="1374" y="6377"/>
                    <a:pt x="1" y="9668"/>
                    <a:pt x="1203" y="10870"/>
                  </a:cubicBezTo>
                  <a:cubicBezTo>
                    <a:pt x="1501" y="11168"/>
                    <a:pt x="1929" y="11310"/>
                    <a:pt x="2449" y="11310"/>
                  </a:cubicBezTo>
                  <a:cubicBezTo>
                    <a:pt x="4023" y="11310"/>
                    <a:pt x="6434" y="10010"/>
                    <a:pt x="8586" y="7837"/>
                  </a:cubicBezTo>
                  <a:cubicBezTo>
                    <a:pt x="11477" y="4946"/>
                    <a:pt x="12851" y="1626"/>
                    <a:pt x="11649" y="424"/>
                  </a:cubicBezTo>
                  <a:cubicBezTo>
                    <a:pt x="11355" y="137"/>
                    <a:pt x="10934" y="1"/>
                    <a:pt x="10424"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69" name="Google Shape;420;p30"/>
            <p:cNvSpPr/>
            <p:nvPr/>
          </p:nvSpPr>
          <p:spPr>
            <a:xfrm>
              <a:off x="2948900" y="4886425"/>
              <a:ext cx="320550" cy="282950"/>
            </a:xfrm>
            <a:custGeom>
              <a:avLst/>
              <a:gdLst/>
              <a:ahLst/>
              <a:cxnLst/>
              <a:rect l="l" t="t" r="r" b="b"/>
              <a:pathLst>
                <a:path w="12822" h="11318" extrusionOk="0">
                  <a:moveTo>
                    <a:pt x="10390" y="1"/>
                  </a:moveTo>
                  <a:cubicBezTo>
                    <a:pt x="8822" y="1"/>
                    <a:pt x="6415" y="1313"/>
                    <a:pt x="4236" y="3470"/>
                  </a:cubicBezTo>
                  <a:cubicBezTo>
                    <a:pt x="1345" y="6361"/>
                    <a:pt x="0" y="9680"/>
                    <a:pt x="1174" y="10882"/>
                  </a:cubicBezTo>
                  <a:cubicBezTo>
                    <a:pt x="1469" y="11178"/>
                    <a:pt x="1892" y="11318"/>
                    <a:pt x="2406" y="11318"/>
                  </a:cubicBezTo>
                  <a:cubicBezTo>
                    <a:pt x="3981" y="11318"/>
                    <a:pt x="6406" y="10000"/>
                    <a:pt x="8586" y="7820"/>
                  </a:cubicBezTo>
                  <a:cubicBezTo>
                    <a:pt x="11477" y="4958"/>
                    <a:pt x="12822" y="1638"/>
                    <a:pt x="11620" y="436"/>
                  </a:cubicBezTo>
                  <a:cubicBezTo>
                    <a:pt x="11324" y="141"/>
                    <a:pt x="10901" y="1"/>
                    <a:pt x="10390"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70" name="Google Shape;421;p30"/>
            <p:cNvSpPr/>
            <p:nvPr/>
          </p:nvSpPr>
          <p:spPr>
            <a:xfrm>
              <a:off x="3079100" y="4175975"/>
              <a:ext cx="937325" cy="826000"/>
            </a:xfrm>
            <a:custGeom>
              <a:avLst/>
              <a:gdLst/>
              <a:ahLst/>
              <a:cxnLst/>
              <a:rect l="l" t="t" r="r" b="b"/>
              <a:pathLst>
                <a:path w="37493" h="33040" extrusionOk="0">
                  <a:moveTo>
                    <a:pt x="30415" y="0"/>
                  </a:moveTo>
                  <a:cubicBezTo>
                    <a:pt x="25828" y="0"/>
                    <a:pt x="18767" y="3828"/>
                    <a:pt x="12422" y="10195"/>
                  </a:cubicBezTo>
                  <a:cubicBezTo>
                    <a:pt x="3979" y="18609"/>
                    <a:pt x="1" y="28282"/>
                    <a:pt x="3493" y="31774"/>
                  </a:cubicBezTo>
                  <a:cubicBezTo>
                    <a:pt x="4359" y="32633"/>
                    <a:pt x="5595" y="33039"/>
                    <a:pt x="7093" y="33039"/>
                  </a:cubicBezTo>
                  <a:cubicBezTo>
                    <a:pt x="11685" y="33039"/>
                    <a:pt x="18734" y="29217"/>
                    <a:pt x="25100" y="22873"/>
                  </a:cubicBezTo>
                  <a:cubicBezTo>
                    <a:pt x="33514" y="14430"/>
                    <a:pt x="37492" y="4786"/>
                    <a:pt x="34001" y="1265"/>
                  </a:cubicBezTo>
                  <a:cubicBezTo>
                    <a:pt x="33142" y="407"/>
                    <a:pt x="31910" y="0"/>
                    <a:pt x="30415" y="0"/>
                  </a:cubicBezTo>
                  <a:close/>
                </a:path>
              </a:pathLst>
            </a:custGeom>
            <a:solidFill>
              <a:schemeClr val="tx1">
                <a:lumMod val="10000"/>
                <a:lumOff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71" name="Google Shape;422;p30"/>
            <p:cNvSpPr/>
            <p:nvPr/>
          </p:nvSpPr>
          <p:spPr>
            <a:xfrm>
              <a:off x="3308730" y="4589031"/>
              <a:ext cx="249697" cy="250083"/>
            </a:xfrm>
            <a:custGeom>
              <a:avLst/>
              <a:gdLst/>
              <a:ahLst/>
              <a:cxnLst/>
              <a:rect l="l" t="t" r="r" b="b"/>
              <a:pathLst>
                <a:path w="18746" h="18775" fill="none" extrusionOk="0">
                  <a:moveTo>
                    <a:pt x="0" y="0"/>
                  </a:moveTo>
                  <a:lnTo>
                    <a:pt x="18746" y="18775"/>
                  </a:lnTo>
                </a:path>
              </a:pathLst>
            </a:custGeom>
            <a:noFill/>
            <a:ln w="17875" cap="flat" cmpd="sng">
              <a:solidFill>
                <a:srgbClr val="E24645"/>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72" name="Google Shape;423;p30"/>
            <p:cNvSpPr/>
            <p:nvPr/>
          </p:nvSpPr>
          <p:spPr>
            <a:xfrm>
              <a:off x="3275950" y="4621438"/>
              <a:ext cx="250083" cy="250083"/>
            </a:xfrm>
            <a:custGeom>
              <a:avLst/>
              <a:gdLst/>
              <a:ahLst/>
              <a:cxnLst/>
              <a:rect l="l" t="t" r="r" b="b"/>
              <a:pathLst>
                <a:path w="18775" h="18775" fill="none" extrusionOk="0">
                  <a:moveTo>
                    <a:pt x="0" y="0"/>
                  </a:moveTo>
                  <a:lnTo>
                    <a:pt x="18774" y="18774"/>
                  </a:lnTo>
                </a:path>
              </a:pathLst>
            </a:custGeom>
            <a:noFill/>
            <a:ln w="17875" cap="flat" cmpd="sng">
              <a:solidFill>
                <a:srgbClr val="E24645"/>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73" name="Google Shape;424;p30"/>
            <p:cNvSpPr/>
            <p:nvPr/>
          </p:nvSpPr>
          <p:spPr>
            <a:xfrm>
              <a:off x="3449725" y="4427250"/>
              <a:ext cx="264050" cy="264750"/>
            </a:xfrm>
            <a:custGeom>
              <a:avLst/>
              <a:gdLst/>
              <a:ahLst/>
              <a:cxnLst/>
              <a:rect l="l" t="t" r="r" b="b"/>
              <a:pathLst>
                <a:path w="10562" h="10590" fill="none" extrusionOk="0">
                  <a:moveTo>
                    <a:pt x="10561" y="5295"/>
                  </a:moveTo>
                  <a:cubicBezTo>
                    <a:pt x="10561" y="8214"/>
                    <a:pt x="8186" y="10590"/>
                    <a:pt x="5267" y="10590"/>
                  </a:cubicBezTo>
                  <a:cubicBezTo>
                    <a:pt x="2348" y="10590"/>
                    <a:pt x="1" y="8214"/>
                    <a:pt x="1" y="5295"/>
                  </a:cubicBezTo>
                  <a:cubicBezTo>
                    <a:pt x="1" y="2376"/>
                    <a:pt x="2348" y="1"/>
                    <a:pt x="5267" y="1"/>
                  </a:cubicBezTo>
                  <a:cubicBezTo>
                    <a:pt x="8186" y="1"/>
                    <a:pt x="10561" y="2376"/>
                    <a:pt x="10561" y="5295"/>
                  </a:cubicBezTo>
                  <a:close/>
                </a:path>
              </a:pathLst>
            </a:custGeom>
            <a:noFill/>
            <a:ln w="17875" cap="flat" cmpd="sng">
              <a:solidFill>
                <a:srgbClr val="E24645"/>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74" name="Google Shape;425;p30"/>
            <p:cNvSpPr/>
            <p:nvPr/>
          </p:nvSpPr>
          <p:spPr>
            <a:xfrm>
              <a:off x="3489075" y="4467325"/>
              <a:ext cx="184625" cy="184625"/>
            </a:xfrm>
            <a:custGeom>
              <a:avLst/>
              <a:gdLst/>
              <a:ahLst/>
              <a:cxnLst/>
              <a:rect l="l" t="t" r="r" b="b"/>
              <a:pathLst>
                <a:path w="7385" h="7385" extrusionOk="0">
                  <a:moveTo>
                    <a:pt x="3693" y="0"/>
                  </a:moveTo>
                  <a:cubicBezTo>
                    <a:pt x="1661" y="0"/>
                    <a:pt x="1" y="1660"/>
                    <a:pt x="1" y="3692"/>
                  </a:cubicBezTo>
                  <a:cubicBezTo>
                    <a:pt x="1" y="5724"/>
                    <a:pt x="1661" y="7384"/>
                    <a:pt x="3693" y="7384"/>
                  </a:cubicBezTo>
                  <a:cubicBezTo>
                    <a:pt x="5725" y="7384"/>
                    <a:pt x="7385" y="5724"/>
                    <a:pt x="7385" y="3692"/>
                  </a:cubicBezTo>
                  <a:cubicBezTo>
                    <a:pt x="7385" y="1660"/>
                    <a:pt x="5725" y="0"/>
                    <a:pt x="3693" y="0"/>
                  </a:cubicBezTo>
                  <a:close/>
                </a:path>
              </a:pathLst>
            </a:custGeom>
            <a:solidFill>
              <a:srgbClr val="6EDA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75" name="Google Shape;426;p30"/>
            <p:cNvSpPr/>
            <p:nvPr/>
          </p:nvSpPr>
          <p:spPr>
            <a:xfrm>
              <a:off x="3449725" y="4427250"/>
              <a:ext cx="264050" cy="264750"/>
            </a:xfrm>
            <a:custGeom>
              <a:avLst/>
              <a:gdLst/>
              <a:ahLst/>
              <a:cxnLst/>
              <a:rect l="l" t="t" r="r" b="b"/>
              <a:pathLst>
                <a:path w="10562" h="10590" fill="none" extrusionOk="0">
                  <a:moveTo>
                    <a:pt x="10561" y="5295"/>
                  </a:moveTo>
                  <a:cubicBezTo>
                    <a:pt x="10561" y="8214"/>
                    <a:pt x="8186" y="10590"/>
                    <a:pt x="5267" y="10590"/>
                  </a:cubicBezTo>
                  <a:cubicBezTo>
                    <a:pt x="2348" y="10590"/>
                    <a:pt x="1" y="8214"/>
                    <a:pt x="1" y="5295"/>
                  </a:cubicBezTo>
                  <a:cubicBezTo>
                    <a:pt x="1" y="2376"/>
                    <a:pt x="2348" y="1"/>
                    <a:pt x="5267" y="1"/>
                  </a:cubicBezTo>
                  <a:cubicBezTo>
                    <a:pt x="8186" y="1"/>
                    <a:pt x="10561" y="2376"/>
                    <a:pt x="10561" y="5295"/>
                  </a:cubicBezTo>
                  <a:close/>
                </a:path>
              </a:pathLst>
            </a:custGeom>
            <a:noFill/>
            <a:ln w="17875" cap="flat" cmpd="sng">
              <a:solidFill>
                <a:srgbClr val="E24645"/>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76" name="Google Shape;427;p30"/>
            <p:cNvSpPr/>
            <p:nvPr/>
          </p:nvSpPr>
          <p:spPr>
            <a:xfrm>
              <a:off x="3489075" y="4467325"/>
              <a:ext cx="184625" cy="184625"/>
            </a:xfrm>
            <a:custGeom>
              <a:avLst/>
              <a:gdLst/>
              <a:ahLst/>
              <a:cxnLst/>
              <a:rect l="l" t="t" r="r" b="b"/>
              <a:pathLst>
                <a:path w="7385" h="7385" extrusionOk="0">
                  <a:moveTo>
                    <a:pt x="3693" y="0"/>
                  </a:moveTo>
                  <a:cubicBezTo>
                    <a:pt x="1661" y="0"/>
                    <a:pt x="1" y="1660"/>
                    <a:pt x="1" y="3692"/>
                  </a:cubicBezTo>
                  <a:cubicBezTo>
                    <a:pt x="1" y="5724"/>
                    <a:pt x="1661" y="7384"/>
                    <a:pt x="3693" y="7384"/>
                  </a:cubicBezTo>
                  <a:cubicBezTo>
                    <a:pt x="5725" y="7384"/>
                    <a:pt x="7385" y="5724"/>
                    <a:pt x="7385" y="3692"/>
                  </a:cubicBezTo>
                  <a:cubicBezTo>
                    <a:pt x="7385" y="1660"/>
                    <a:pt x="5725" y="0"/>
                    <a:pt x="3693" y="0"/>
                  </a:cubicBezTo>
                  <a:close/>
                </a:path>
              </a:pathLst>
            </a:custGeom>
            <a:solidFill>
              <a:srgbClr val="6EDA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77" name="Google Shape;428;p30"/>
            <p:cNvSpPr/>
            <p:nvPr/>
          </p:nvSpPr>
          <p:spPr>
            <a:xfrm>
              <a:off x="3557050" y="4490925"/>
              <a:ext cx="50100" cy="50125"/>
            </a:xfrm>
            <a:custGeom>
              <a:avLst/>
              <a:gdLst/>
              <a:ahLst/>
              <a:cxnLst/>
              <a:rect l="l" t="t" r="r" b="b"/>
              <a:pathLst>
                <a:path w="2004" h="2005" extrusionOk="0">
                  <a:moveTo>
                    <a:pt x="1002" y="1"/>
                  </a:moveTo>
                  <a:cubicBezTo>
                    <a:pt x="459" y="1"/>
                    <a:pt x="1" y="459"/>
                    <a:pt x="1" y="1002"/>
                  </a:cubicBezTo>
                  <a:cubicBezTo>
                    <a:pt x="1" y="1575"/>
                    <a:pt x="459" y="2004"/>
                    <a:pt x="1002" y="2004"/>
                  </a:cubicBezTo>
                  <a:cubicBezTo>
                    <a:pt x="1575" y="2004"/>
                    <a:pt x="2004" y="1575"/>
                    <a:pt x="2004" y="1002"/>
                  </a:cubicBezTo>
                  <a:cubicBezTo>
                    <a:pt x="2004" y="459"/>
                    <a:pt x="1575" y="1"/>
                    <a:pt x="1002" y="1"/>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78" name="Google Shape;429;p30"/>
            <p:cNvSpPr/>
            <p:nvPr/>
          </p:nvSpPr>
          <p:spPr>
            <a:xfrm>
              <a:off x="3672250" y="4176175"/>
              <a:ext cx="304825" cy="284725"/>
            </a:xfrm>
            <a:custGeom>
              <a:avLst/>
              <a:gdLst/>
              <a:ahLst/>
              <a:cxnLst/>
              <a:rect l="l" t="t" r="r" b="b"/>
              <a:pathLst>
                <a:path w="12193" h="11389" extrusionOk="0">
                  <a:moveTo>
                    <a:pt x="6685" y="0"/>
                  </a:moveTo>
                  <a:cubicBezTo>
                    <a:pt x="4802" y="0"/>
                    <a:pt x="2498" y="636"/>
                    <a:pt x="0" y="1830"/>
                  </a:cubicBezTo>
                  <a:cubicBezTo>
                    <a:pt x="1689" y="6294"/>
                    <a:pt x="5266" y="9786"/>
                    <a:pt x="9788" y="11389"/>
                  </a:cubicBezTo>
                  <a:cubicBezTo>
                    <a:pt x="11849" y="6981"/>
                    <a:pt x="12192" y="3204"/>
                    <a:pt x="10275" y="1257"/>
                  </a:cubicBezTo>
                  <a:cubicBezTo>
                    <a:pt x="9423" y="406"/>
                    <a:pt x="8188" y="0"/>
                    <a:pt x="6685"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15590275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38"/>
          <p:cNvSpPr txBox="1">
            <a:spLocks noGrp="1"/>
          </p:cNvSpPr>
          <p:nvPr>
            <p:ph type="title"/>
          </p:nvPr>
        </p:nvSpPr>
        <p:spPr>
          <a:xfrm flipH="1">
            <a:off x="3133725" y="1030150"/>
            <a:ext cx="4932000" cy="2937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zh-TW" altLang="en-US" sz="6000" b="1" dirty="0">
                <a:latin typeface="微軟正黑體" panose="020B0604030504040204" pitchFamily="34" charset="-120"/>
                <a:ea typeface="微軟正黑體" panose="020B0604030504040204" pitchFamily="34" charset="-120"/>
              </a:rPr>
              <a:t>觀看影片囉</a:t>
            </a:r>
            <a:endParaRPr sz="6000" b="1" dirty="0">
              <a:latin typeface="微軟正黑體" panose="020B0604030504040204" pitchFamily="34" charset="-120"/>
              <a:ea typeface="微軟正黑體" panose="020B0604030504040204" pitchFamily="34" charset="-120"/>
            </a:endParaRPr>
          </a:p>
        </p:txBody>
      </p:sp>
      <p:grpSp>
        <p:nvGrpSpPr>
          <p:cNvPr id="937" name="Google Shape;937;p38"/>
          <p:cNvGrpSpPr/>
          <p:nvPr/>
        </p:nvGrpSpPr>
        <p:grpSpPr>
          <a:xfrm>
            <a:off x="408279" y="214187"/>
            <a:ext cx="2329961" cy="1631926"/>
            <a:chOff x="507339" y="729338"/>
            <a:chExt cx="2329961" cy="1631926"/>
          </a:xfrm>
        </p:grpSpPr>
        <p:grpSp>
          <p:nvGrpSpPr>
            <p:cNvPr id="938" name="Google Shape;938;p38"/>
            <p:cNvGrpSpPr/>
            <p:nvPr/>
          </p:nvGrpSpPr>
          <p:grpSpPr>
            <a:xfrm>
              <a:off x="507339" y="729337"/>
              <a:ext cx="1727275" cy="1631926"/>
              <a:chOff x="1338900" y="238025"/>
              <a:chExt cx="1838700" cy="1737200"/>
            </a:xfrm>
          </p:grpSpPr>
          <p:sp>
            <p:nvSpPr>
              <p:cNvPr id="939" name="Google Shape;939;p38"/>
              <p:cNvSpPr/>
              <p:nvPr/>
            </p:nvSpPr>
            <p:spPr>
              <a:xfrm>
                <a:off x="1338900" y="238025"/>
                <a:ext cx="1838700" cy="1737200"/>
              </a:xfrm>
              <a:custGeom>
                <a:avLst/>
                <a:gdLst/>
                <a:ahLst/>
                <a:cxnLst/>
                <a:rect l="l" t="t" r="r" b="b"/>
                <a:pathLst>
                  <a:path w="73548" h="69488" extrusionOk="0">
                    <a:moveTo>
                      <a:pt x="37025" y="1"/>
                    </a:moveTo>
                    <a:cubicBezTo>
                      <a:pt x="36994" y="1"/>
                      <a:pt x="36963" y="2"/>
                      <a:pt x="36931" y="4"/>
                    </a:cubicBezTo>
                    <a:cubicBezTo>
                      <a:pt x="35278" y="130"/>
                      <a:pt x="34190" y="3143"/>
                      <a:pt x="33562" y="4314"/>
                    </a:cubicBezTo>
                    <a:cubicBezTo>
                      <a:pt x="32558" y="6218"/>
                      <a:pt x="31658" y="8269"/>
                      <a:pt x="31219" y="10382"/>
                    </a:cubicBezTo>
                    <a:cubicBezTo>
                      <a:pt x="30236" y="9148"/>
                      <a:pt x="28813" y="8122"/>
                      <a:pt x="27557" y="7202"/>
                    </a:cubicBezTo>
                    <a:cubicBezTo>
                      <a:pt x="26919" y="6751"/>
                      <a:pt x="25944" y="5846"/>
                      <a:pt x="25040" y="5846"/>
                    </a:cubicBezTo>
                    <a:cubicBezTo>
                      <a:pt x="24936" y="5846"/>
                      <a:pt x="24834" y="5858"/>
                      <a:pt x="24733" y="5884"/>
                    </a:cubicBezTo>
                    <a:cubicBezTo>
                      <a:pt x="23561" y="6197"/>
                      <a:pt x="23603" y="8290"/>
                      <a:pt x="23456" y="9189"/>
                    </a:cubicBezTo>
                    <a:cubicBezTo>
                      <a:pt x="23247" y="10612"/>
                      <a:pt x="23163" y="12056"/>
                      <a:pt x="23205" y="13500"/>
                    </a:cubicBezTo>
                    <a:cubicBezTo>
                      <a:pt x="21029" y="11805"/>
                      <a:pt x="18204" y="10633"/>
                      <a:pt x="15610" y="9796"/>
                    </a:cubicBezTo>
                    <a:cubicBezTo>
                      <a:pt x="15074" y="9622"/>
                      <a:pt x="14409" y="9376"/>
                      <a:pt x="13802" y="9376"/>
                    </a:cubicBezTo>
                    <a:cubicBezTo>
                      <a:pt x="13318" y="9376"/>
                      <a:pt x="12871" y="9532"/>
                      <a:pt x="12555" y="10005"/>
                    </a:cubicBezTo>
                    <a:cubicBezTo>
                      <a:pt x="11593" y="11449"/>
                      <a:pt x="12576" y="14881"/>
                      <a:pt x="12890" y="16387"/>
                    </a:cubicBezTo>
                    <a:cubicBezTo>
                      <a:pt x="13329" y="18438"/>
                      <a:pt x="13936" y="20572"/>
                      <a:pt x="15003" y="22392"/>
                    </a:cubicBezTo>
                    <a:cubicBezTo>
                      <a:pt x="14719" y="22383"/>
                      <a:pt x="14432" y="22379"/>
                      <a:pt x="14145" y="22379"/>
                    </a:cubicBezTo>
                    <a:cubicBezTo>
                      <a:pt x="13122" y="22379"/>
                      <a:pt x="12087" y="22432"/>
                      <a:pt x="11090" y="22497"/>
                    </a:cubicBezTo>
                    <a:cubicBezTo>
                      <a:pt x="10170" y="22539"/>
                      <a:pt x="8245" y="22518"/>
                      <a:pt x="7659" y="23418"/>
                    </a:cubicBezTo>
                    <a:cubicBezTo>
                      <a:pt x="7052" y="24296"/>
                      <a:pt x="8203" y="25866"/>
                      <a:pt x="8621" y="26703"/>
                    </a:cubicBezTo>
                    <a:cubicBezTo>
                      <a:pt x="9249" y="27958"/>
                      <a:pt x="9898" y="29297"/>
                      <a:pt x="10735" y="30427"/>
                    </a:cubicBezTo>
                    <a:cubicBezTo>
                      <a:pt x="8370" y="30636"/>
                      <a:pt x="5880" y="31515"/>
                      <a:pt x="3683" y="32289"/>
                    </a:cubicBezTo>
                    <a:cubicBezTo>
                      <a:pt x="2616" y="32687"/>
                      <a:pt x="1" y="33210"/>
                      <a:pt x="43" y="34800"/>
                    </a:cubicBezTo>
                    <a:cubicBezTo>
                      <a:pt x="106" y="36411"/>
                      <a:pt x="3035" y="37604"/>
                      <a:pt x="4144" y="38252"/>
                    </a:cubicBezTo>
                    <a:cubicBezTo>
                      <a:pt x="5985" y="39299"/>
                      <a:pt x="7952" y="40261"/>
                      <a:pt x="10023" y="40763"/>
                    </a:cubicBezTo>
                    <a:cubicBezTo>
                      <a:pt x="8768" y="41684"/>
                      <a:pt x="7722" y="43044"/>
                      <a:pt x="6780" y="44237"/>
                    </a:cubicBezTo>
                    <a:cubicBezTo>
                      <a:pt x="6257" y="44906"/>
                      <a:pt x="5169" y="45994"/>
                      <a:pt x="5378" y="46957"/>
                    </a:cubicBezTo>
                    <a:cubicBezTo>
                      <a:pt x="5650" y="48128"/>
                      <a:pt x="7701" y="48170"/>
                      <a:pt x="8580" y="48317"/>
                    </a:cubicBezTo>
                    <a:cubicBezTo>
                      <a:pt x="9936" y="48592"/>
                      <a:pt x="11324" y="48722"/>
                      <a:pt x="12703" y="48722"/>
                    </a:cubicBezTo>
                    <a:cubicBezTo>
                      <a:pt x="12898" y="48722"/>
                      <a:pt x="13093" y="48719"/>
                      <a:pt x="13287" y="48714"/>
                    </a:cubicBezTo>
                    <a:lnTo>
                      <a:pt x="13287" y="48714"/>
                    </a:lnTo>
                    <a:cubicBezTo>
                      <a:pt x="11718" y="51455"/>
                      <a:pt x="10672" y="54636"/>
                      <a:pt x="9898" y="57669"/>
                    </a:cubicBezTo>
                    <a:cubicBezTo>
                      <a:pt x="9521" y="59071"/>
                      <a:pt x="9186" y="60641"/>
                      <a:pt x="11007" y="60975"/>
                    </a:cubicBezTo>
                    <a:cubicBezTo>
                      <a:pt x="11217" y="61016"/>
                      <a:pt x="11437" y="61035"/>
                      <a:pt x="11666" y="61035"/>
                    </a:cubicBezTo>
                    <a:cubicBezTo>
                      <a:pt x="13670" y="61035"/>
                      <a:pt x="16296" y="59595"/>
                      <a:pt x="17912" y="58862"/>
                    </a:cubicBezTo>
                    <a:cubicBezTo>
                      <a:pt x="20025" y="57962"/>
                      <a:pt x="22013" y="56833"/>
                      <a:pt x="23875" y="55493"/>
                    </a:cubicBezTo>
                    <a:lnTo>
                      <a:pt x="23875" y="55493"/>
                    </a:lnTo>
                    <a:cubicBezTo>
                      <a:pt x="23394" y="57272"/>
                      <a:pt x="23080" y="59092"/>
                      <a:pt x="22912" y="60934"/>
                    </a:cubicBezTo>
                    <a:cubicBezTo>
                      <a:pt x="22808" y="62063"/>
                      <a:pt x="22557" y="63905"/>
                      <a:pt x="23917" y="64491"/>
                    </a:cubicBezTo>
                    <a:cubicBezTo>
                      <a:pt x="24101" y="64567"/>
                      <a:pt x="24295" y="64601"/>
                      <a:pt x="24496" y="64601"/>
                    </a:cubicBezTo>
                    <a:cubicBezTo>
                      <a:pt x="25659" y="64601"/>
                      <a:pt x="27026" y="63457"/>
                      <a:pt x="27829" y="62921"/>
                    </a:cubicBezTo>
                    <a:cubicBezTo>
                      <a:pt x="29315" y="61938"/>
                      <a:pt x="30926" y="60787"/>
                      <a:pt x="32098" y="59364"/>
                    </a:cubicBezTo>
                    <a:cubicBezTo>
                      <a:pt x="32433" y="61310"/>
                      <a:pt x="32997" y="63172"/>
                      <a:pt x="33772" y="64972"/>
                    </a:cubicBezTo>
                    <a:cubicBezTo>
                      <a:pt x="34274" y="66164"/>
                      <a:pt x="35111" y="69219"/>
                      <a:pt x="36680" y="69470"/>
                    </a:cubicBezTo>
                    <a:cubicBezTo>
                      <a:pt x="36752" y="69482"/>
                      <a:pt x="36823" y="69488"/>
                      <a:pt x="36893" y="69488"/>
                    </a:cubicBezTo>
                    <a:cubicBezTo>
                      <a:pt x="38310" y="69488"/>
                      <a:pt x="39131" y="67143"/>
                      <a:pt x="39609" y="66185"/>
                    </a:cubicBezTo>
                    <a:cubicBezTo>
                      <a:pt x="40676" y="64093"/>
                      <a:pt x="41869" y="61750"/>
                      <a:pt x="42371" y="59406"/>
                    </a:cubicBezTo>
                    <a:cubicBezTo>
                      <a:pt x="43396" y="60410"/>
                      <a:pt x="44631" y="61206"/>
                      <a:pt x="45782" y="62001"/>
                    </a:cubicBezTo>
                    <a:cubicBezTo>
                      <a:pt x="46437" y="62444"/>
                      <a:pt x="47513" y="63471"/>
                      <a:pt x="48437" y="63471"/>
                    </a:cubicBezTo>
                    <a:cubicBezTo>
                      <a:pt x="48604" y="63471"/>
                      <a:pt x="48766" y="63438"/>
                      <a:pt x="48920" y="63361"/>
                    </a:cubicBezTo>
                    <a:cubicBezTo>
                      <a:pt x="49904" y="62879"/>
                      <a:pt x="50113" y="60975"/>
                      <a:pt x="50280" y="60076"/>
                    </a:cubicBezTo>
                    <a:cubicBezTo>
                      <a:pt x="50510" y="58799"/>
                      <a:pt x="50741" y="57502"/>
                      <a:pt x="50866" y="56184"/>
                    </a:cubicBezTo>
                    <a:cubicBezTo>
                      <a:pt x="52519" y="57502"/>
                      <a:pt x="54591" y="58360"/>
                      <a:pt x="56557" y="59050"/>
                    </a:cubicBezTo>
                    <a:cubicBezTo>
                      <a:pt x="57700" y="59448"/>
                      <a:pt x="60009" y="60409"/>
                      <a:pt x="61679" y="60409"/>
                    </a:cubicBezTo>
                    <a:cubicBezTo>
                      <a:pt x="62120" y="60409"/>
                      <a:pt x="62516" y="60342"/>
                      <a:pt x="62834" y="60180"/>
                    </a:cubicBezTo>
                    <a:cubicBezTo>
                      <a:pt x="63985" y="59615"/>
                      <a:pt x="63630" y="58172"/>
                      <a:pt x="63420" y="57167"/>
                    </a:cubicBezTo>
                    <a:cubicBezTo>
                      <a:pt x="62897" y="54468"/>
                      <a:pt x="62081" y="51455"/>
                      <a:pt x="60617" y="49049"/>
                    </a:cubicBezTo>
                    <a:lnTo>
                      <a:pt x="60617" y="49049"/>
                    </a:lnTo>
                    <a:cubicBezTo>
                      <a:pt x="60709" y="49050"/>
                      <a:pt x="60801" y="49051"/>
                      <a:pt x="60893" y="49051"/>
                    </a:cubicBezTo>
                    <a:cubicBezTo>
                      <a:pt x="62263" y="49051"/>
                      <a:pt x="63616" y="48906"/>
                      <a:pt x="64969" y="48651"/>
                    </a:cubicBezTo>
                    <a:cubicBezTo>
                      <a:pt x="65847" y="48484"/>
                      <a:pt x="67898" y="48463"/>
                      <a:pt x="68149" y="47291"/>
                    </a:cubicBezTo>
                    <a:cubicBezTo>
                      <a:pt x="68379" y="46329"/>
                      <a:pt x="67291" y="45241"/>
                      <a:pt x="66768" y="44571"/>
                    </a:cubicBezTo>
                    <a:cubicBezTo>
                      <a:pt x="65827" y="43379"/>
                      <a:pt x="64759" y="42019"/>
                      <a:pt x="63525" y="41098"/>
                    </a:cubicBezTo>
                    <a:cubicBezTo>
                      <a:pt x="65596" y="40575"/>
                      <a:pt x="67563" y="39633"/>
                      <a:pt x="69405" y="38587"/>
                    </a:cubicBezTo>
                    <a:cubicBezTo>
                      <a:pt x="70513" y="37939"/>
                      <a:pt x="73443" y="36725"/>
                      <a:pt x="73485" y="35135"/>
                    </a:cubicBezTo>
                    <a:cubicBezTo>
                      <a:pt x="73547" y="33565"/>
                      <a:pt x="70932" y="33001"/>
                      <a:pt x="69886" y="32624"/>
                    </a:cubicBezTo>
                    <a:cubicBezTo>
                      <a:pt x="67668" y="31829"/>
                      <a:pt x="65178" y="30950"/>
                      <a:pt x="62814" y="30741"/>
                    </a:cubicBezTo>
                    <a:cubicBezTo>
                      <a:pt x="63671" y="29611"/>
                      <a:pt x="64320" y="28272"/>
                      <a:pt x="64948" y="27037"/>
                    </a:cubicBezTo>
                    <a:cubicBezTo>
                      <a:pt x="65366" y="26179"/>
                      <a:pt x="66538" y="24673"/>
                      <a:pt x="65910" y="23731"/>
                    </a:cubicBezTo>
                    <a:cubicBezTo>
                      <a:pt x="65283" y="22790"/>
                      <a:pt x="63399" y="22853"/>
                      <a:pt x="62479" y="22811"/>
                    </a:cubicBezTo>
                    <a:cubicBezTo>
                      <a:pt x="61474" y="22762"/>
                      <a:pt x="60457" y="22713"/>
                      <a:pt x="59436" y="22713"/>
                    </a:cubicBezTo>
                    <a:cubicBezTo>
                      <a:pt x="59139" y="22713"/>
                      <a:pt x="58842" y="22718"/>
                      <a:pt x="58545" y="22727"/>
                    </a:cubicBezTo>
                    <a:cubicBezTo>
                      <a:pt x="59633" y="20886"/>
                      <a:pt x="60240" y="18752"/>
                      <a:pt x="60658" y="16701"/>
                    </a:cubicBezTo>
                    <a:cubicBezTo>
                      <a:pt x="60972" y="15195"/>
                      <a:pt x="61977" y="11763"/>
                      <a:pt x="61014" y="10319"/>
                    </a:cubicBezTo>
                    <a:cubicBezTo>
                      <a:pt x="60697" y="9853"/>
                      <a:pt x="60246" y="9698"/>
                      <a:pt x="59757" y="9698"/>
                    </a:cubicBezTo>
                    <a:cubicBezTo>
                      <a:pt x="59150" y="9698"/>
                      <a:pt x="58483" y="9936"/>
                      <a:pt x="57938" y="10110"/>
                    </a:cubicBezTo>
                    <a:cubicBezTo>
                      <a:pt x="55344" y="10947"/>
                      <a:pt x="52519" y="12119"/>
                      <a:pt x="50322" y="13855"/>
                    </a:cubicBezTo>
                    <a:cubicBezTo>
                      <a:pt x="50259" y="13709"/>
                      <a:pt x="50176" y="13563"/>
                      <a:pt x="50071" y="13437"/>
                    </a:cubicBezTo>
                    <a:cubicBezTo>
                      <a:pt x="50029" y="12558"/>
                      <a:pt x="49946" y="11679"/>
                      <a:pt x="49883" y="10822"/>
                    </a:cubicBezTo>
                    <a:cubicBezTo>
                      <a:pt x="49799" y="9880"/>
                      <a:pt x="49757" y="7934"/>
                      <a:pt x="48816" y="7348"/>
                    </a:cubicBezTo>
                    <a:cubicBezTo>
                      <a:pt x="48635" y="7234"/>
                      <a:pt x="48433" y="7186"/>
                      <a:pt x="48221" y="7186"/>
                    </a:cubicBezTo>
                    <a:cubicBezTo>
                      <a:pt x="47303" y="7186"/>
                      <a:pt x="46168" y="8083"/>
                      <a:pt x="45489" y="8457"/>
                    </a:cubicBezTo>
                    <a:cubicBezTo>
                      <a:pt x="44254" y="9127"/>
                      <a:pt x="42894" y="9838"/>
                      <a:pt x="41785" y="10759"/>
                    </a:cubicBezTo>
                    <a:cubicBezTo>
                      <a:pt x="41471" y="8332"/>
                      <a:pt x="40488" y="5842"/>
                      <a:pt x="39609" y="3624"/>
                    </a:cubicBezTo>
                    <a:cubicBezTo>
                      <a:pt x="39199" y="2557"/>
                      <a:pt x="38587" y="1"/>
                      <a:pt x="37025"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940" name="Google Shape;940;p38"/>
              <p:cNvSpPr/>
              <p:nvPr/>
            </p:nvSpPr>
            <p:spPr>
              <a:xfrm>
                <a:off x="1702975" y="571075"/>
                <a:ext cx="1109500" cy="1071275"/>
              </a:xfrm>
              <a:custGeom>
                <a:avLst/>
                <a:gdLst/>
                <a:ahLst/>
                <a:cxnLst/>
                <a:rect l="l" t="t" r="r" b="b"/>
                <a:pathLst>
                  <a:path w="44380" h="42851" extrusionOk="0">
                    <a:moveTo>
                      <a:pt x="22167" y="0"/>
                    </a:moveTo>
                    <a:cubicBezTo>
                      <a:pt x="11010" y="0"/>
                      <a:pt x="1598" y="8652"/>
                      <a:pt x="817" y="19951"/>
                    </a:cubicBezTo>
                    <a:cubicBezTo>
                      <a:pt x="1" y="31751"/>
                      <a:pt x="8914" y="41983"/>
                      <a:pt x="20715" y="42799"/>
                    </a:cubicBezTo>
                    <a:cubicBezTo>
                      <a:pt x="21218" y="42834"/>
                      <a:pt x="21717" y="42851"/>
                      <a:pt x="22213" y="42851"/>
                    </a:cubicBezTo>
                    <a:cubicBezTo>
                      <a:pt x="33370" y="42851"/>
                      <a:pt x="42782" y="34199"/>
                      <a:pt x="43564" y="22901"/>
                    </a:cubicBezTo>
                    <a:cubicBezTo>
                      <a:pt x="44380" y="11100"/>
                      <a:pt x="35487" y="868"/>
                      <a:pt x="23665" y="52"/>
                    </a:cubicBezTo>
                    <a:cubicBezTo>
                      <a:pt x="23163" y="17"/>
                      <a:pt x="22663" y="0"/>
                      <a:pt x="22167"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941" name="Google Shape;941;p38"/>
              <p:cNvSpPr/>
              <p:nvPr/>
            </p:nvSpPr>
            <p:spPr>
              <a:xfrm>
                <a:off x="2533825" y="732800"/>
                <a:ext cx="106025" cy="153200"/>
              </a:xfrm>
              <a:custGeom>
                <a:avLst/>
                <a:gdLst/>
                <a:ahLst/>
                <a:cxnLst/>
                <a:rect l="l" t="t" r="r" b="b"/>
                <a:pathLst>
                  <a:path w="4241" h="6128" extrusionOk="0">
                    <a:moveTo>
                      <a:pt x="214" y="0"/>
                    </a:moveTo>
                    <a:cubicBezTo>
                      <a:pt x="78" y="0"/>
                      <a:pt x="0" y="148"/>
                      <a:pt x="56" y="279"/>
                    </a:cubicBezTo>
                    <a:cubicBezTo>
                      <a:pt x="642" y="1241"/>
                      <a:pt x="1667" y="1890"/>
                      <a:pt x="2295" y="2852"/>
                    </a:cubicBezTo>
                    <a:cubicBezTo>
                      <a:pt x="2923" y="3815"/>
                      <a:pt x="3237" y="4945"/>
                      <a:pt x="3739" y="5991"/>
                    </a:cubicBezTo>
                    <a:cubicBezTo>
                      <a:pt x="3779" y="6087"/>
                      <a:pt x="3855" y="6128"/>
                      <a:pt x="3936" y="6128"/>
                    </a:cubicBezTo>
                    <a:cubicBezTo>
                      <a:pt x="4066" y="6128"/>
                      <a:pt x="4207" y="6021"/>
                      <a:pt x="4220" y="5865"/>
                    </a:cubicBezTo>
                    <a:cubicBezTo>
                      <a:pt x="4241" y="4568"/>
                      <a:pt x="3613" y="3334"/>
                      <a:pt x="2902" y="2308"/>
                    </a:cubicBezTo>
                    <a:cubicBezTo>
                      <a:pt x="2295" y="1409"/>
                      <a:pt x="1374" y="237"/>
                      <a:pt x="265" y="7"/>
                    </a:cubicBezTo>
                    <a:cubicBezTo>
                      <a:pt x="248" y="2"/>
                      <a:pt x="231" y="0"/>
                      <a:pt x="214"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942" name="Google Shape;942;p38"/>
              <p:cNvSpPr/>
              <p:nvPr/>
            </p:nvSpPr>
            <p:spPr>
              <a:xfrm>
                <a:off x="2514050" y="808375"/>
                <a:ext cx="51000" cy="97525"/>
              </a:xfrm>
              <a:custGeom>
                <a:avLst/>
                <a:gdLst/>
                <a:ahLst/>
                <a:cxnLst/>
                <a:rect l="l" t="t" r="r" b="b"/>
                <a:pathLst>
                  <a:path w="2040" h="3901" extrusionOk="0">
                    <a:moveTo>
                      <a:pt x="161" y="1"/>
                    </a:moveTo>
                    <a:cubicBezTo>
                      <a:pt x="75" y="1"/>
                      <a:pt x="1" y="103"/>
                      <a:pt x="52" y="206"/>
                    </a:cubicBezTo>
                    <a:cubicBezTo>
                      <a:pt x="303" y="750"/>
                      <a:pt x="638" y="1252"/>
                      <a:pt x="784" y="1859"/>
                    </a:cubicBezTo>
                    <a:cubicBezTo>
                      <a:pt x="931" y="2445"/>
                      <a:pt x="1015" y="3052"/>
                      <a:pt x="1056" y="3658"/>
                    </a:cubicBezTo>
                    <a:cubicBezTo>
                      <a:pt x="1070" y="3792"/>
                      <a:pt x="1203" y="3901"/>
                      <a:pt x="1325" y="3901"/>
                    </a:cubicBezTo>
                    <a:cubicBezTo>
                      <a:pt x="1394" y="3901"/>
                      <a:pt x="1458" y="3867"/>
                      <a:pt x="1496" y="3784"/>
                    </a:cubicBezTo>
                    <a:cubicBezTo>
                      <a:pt x="2040" y="2528"/>
                      <a:pt x="1517" y="645"/>
                      <a:pt x="219" y="18"/>
                    </a:cubicBezTo>
                    <a:cubicBezTo>
                      <a:pt x="200" y="6"/>
                      <a:pt x="180" y="1"/>
                      <a:pt x="161"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943" name="Google Shape;943;p38"/>
              <p:cNvSpPr/>
              <p:nvPr/>
            </p:nvSpPr>
            <p:spPr>
              <a:xfrm>
                <a:off x="1869325" y="1374575"/>
                <a:ext cx="132950" cy="126450"/>
              </a:xfrm>
              <a:custGeom>
                <a:avLst/>
                <a:gdLst/>
                <a:ahLst/>
                <a:cxnLst/>
                <a:rect l="l" t="t" r="r" b="b"/>
                <a:pathLst>
                  <a:path w="5318" h="5058" extrusionOk="0">
                    <a:moveTo>
                      <a:pt x="582" y="1"/>
                    </a:moveTo>
                    <a:cubicBezTo>
                      <a:pt x="544" y="1"/>
                      <a:pt x="518" y="20"/>
                      <a:pt x="503" y="51"/>
                    </a:cubicBezTo>
                    <a:cubicBezTo>
                      <a:pt x="0" y="846"/>
                      <a:pt x="1109" y="2311"/>
                      <a:pt x="1591" y="2917"/>
                    </a:cubicBezTo>
                    <a:cubicBezTo>
                      <a:pt x="2386" y="3901"/>
                      <a:pt x="3474" y="4801"/>
                      <a:pt x="4750" y="5052"/>
                    </a:cubicBezTo>
                    <a:cubicBezTo>
                      <a:pt x="4773" y="5055"/>
                      <a:pt x="4795" y="5057"/>
                      <a:pt x="4816" y="5057"/>
                    </a:cubicBezTo>
                    <a:cubicBezTo>
                      <a:pt x="5150" y="5057"/>
                      <a:pt x="5317" y="4619"/>
                      <a:pt x="5022" y="4403"/>
                    </a:cubicBezTo>
                    <a:cubicBezTo>
                      <a:pt x="4039" y="3733"/>
                      <a:pt x="3055" y="3168"/>
                      <a:pt x="2281" y="2248"/>
                    </a:cubicBezTo>
                    <a:cubicBezTo>
                      <a:pt x="1905" y="1788"/>
                      <a:pt x="1570" y="1306"/>
                      <a:pt x="1277" y="783"/>
                    </a:cubicBezTo>
                    <a:cubicBezTo>
                      <a:pt x="1047" y="427"/>
                      <a:pt x="1005" y="155"/>
                      <a:pt x="628" y="9"/>
                    </a:cubicBezTo>
                    <a:cubicBezTo>
                      <a:pt x="611" y="3"/>
                      <a:pt x="596" y="1"/>
                      <a:pt x="582"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944" name="Google Shape;944;p38"/>
              <p:cNvSpPr/>
              <p:nvPr/>
            </p:nvSpPr>
            <p:spPr>
              <a:xfrm>
                <a:off x="1911175" y="1340150"/>
                <a:ext cx="107250" cy="104975"/>
              </a:xfrm>
              <a:custGeom>
                <a:avLst/>
                <a:gdLst/>
                <a:ahLst/>
                <a:cxnLst/>
                <a:rect l="l" t="t" r="r" b="b"/>
                <a:pathLst>
                  <a:path w="4290" h="4199" extrusionOk="0">
                    <a:moveTo>
                      <a:pt x="1330" y="846"/>
                    </a:moveTo>
                    <a:cubicBezTo>
                      <a:pt x="1563" y="846"/>
                      <a:pt x="2023" y="1186"/>
                      <a:pt x="2135" y="1260"/>
                    </a:cubicBezTo>
                    <a:cubicBezTo>
                      <a:pt x="2448" y="1449"/>
                      <a:pt x="2741" y="1721"/>
                      <a:pt x="2951" y="2014"/>
                    </a:cubicBezTo>
                    <a:cubicBezTo>
                      <a:pt x="3139" y="2265"/>
                      <a:pt x="3578" y="2955"/>
                      <a:pt x="3348" y="3269"/>
                    </a:cubicBezTo>
                    <a:cubicBezTo>
                      <a:pt x="3296" y="3353"/>
                      <a:pt x="3270" y="3384"/>
                      <a:pt x="3233" y="3384"/>
                    </a:cubicBezTo>
                    <a:cubicBezTo>
                      <a:pt x="3196" y="3384"/>
                      <a:pt x="3149" y="3353"/>
                      <a:pt x="3055" y="3311"/>
                    </a:cubicBezTo>
                    <a:cubicBezTo>
                      <a:pt x="2888" y="3248"/>
                      <a:pt x="2720" y="3185"/>
                      <a:pt x="2553" y="3102"/>
                    </a:cubicBezTo>
                    <a:cubicBezTo>
                      <a:pt x="2427" y="3039"/>
                      <a:pt x="2323" y="2955"/>
                      <a:pt x="2197" y="2872"/>
                    </a:cubicBezTo>
                    <a:cubicBezTo>
                      <a:pt x="2281" y="2746"/>
                      <a:pt x="2260" y="2579"/>
                      <a:pt x="2135" y="2495"/>
                    </a:cubicBezTo>
                    <a:cubicBezTo>
                      <a:pt x="1883" y="2328"/>
                      <a:pt x="1653" y="2097"/>
                      <a:pt x="1465" y="1846"/>
                    </a:cubicBezTo>
                    <a:cubicBezTo>
                      <a:pt x="1402" y="1742"/>
                      <a:pt x="1047" y="988"/>
                      <a:pt x="1256" y="863"/>
                    </a:cubicBezTo>
                    <a:cubicBezTo>
                      <a:pt x="1276" y="851"/>
                      <a:pt x="1302" y="846"/>
                      <a:pt x="1330" y="846"/>
                    </a:cubicBezTo>
                    <a:close/>
                    <a:moveTo>
                      <a:pt x="1282" y="1"/>
                    </a:moveTo>
                    <a:cubicBezTo>
                      <a:pt x="1052" y="1"/>
                      <a:pt x="841" y="76"/>
                      <a:pt x="670" y="256"/>
                    </a:cubicBezTo>
                    <a:cubicBezTo>
                      <a:pt x="0" y="926"/>
                      <a:pt x="419" y="2097"/>
                      <a:pt x="1109" y="2704"/>
                    </a:cubicBezTo>
                    <a:cubicBezTo>
                      <a:pt x="1423" y="3416"/>
                      <a:pt x="2323" y="3939"/>
                      <a:pt x="3013" y="4148"/>
                    </a:cubicBezTo>
                    <a:cubicBezTo>
                      <a:pt x="3129" y="4182"/>
                      <a:pt x="3237" y="4199"/>
                      <a:pt x="3338" y="4199"/>
                    </a:cubicBezTo>
                    <a:cubicBezTo>
                      <a:pt x="3730" y="4199"/>
                      <a:pt x="4006" y="3945"/>
                      <a:pt x="4122" y="3478"/>
                    </a:cubicBezTo>
                    <a:cubicBezTo>
                      <a:pt x="4290" y="2809"/>
                      <a:pt x="4018" y="2097"/>
                      <a:pt x="3641" y="1553"/>
                    </a:cubicBezTo>
                    <a:cubicBezTo>
                      <a:pt x="3278" y="1058"/>
                      <a:pt x="2144" y="1"/>
                      <a:pt x="1282"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945" name="Google Shape;945;p38"/>
              <p:cNvSpPr/>
              <p:nvPr/>
            </p:nvSpPr>
            <p:spPr>
              <a:xfrm>
                <a:off x="1923725" y="777925"/>
                <a:ext cx="107250" cy="124025"/>
              </a:xfrm>
              <a:custGeom>
                <a:avLst/>
                <a:gdLst/>
                <a:ahLst/>
                <a:cxnLst/>
                <a:rect l="l" t="t" r="r" b="b"/>
                <a:pathLst>
                  <a:path w="4290" h="4961" extrusionOk="0">
                    <a:moveTo>
                      <a:pt x="2229" y="701"/>
                    </a:moveTo>
                    <a:cubicBezTo>
                      <a:pt x="2610" y="701"/>
                      <a:pt x="2899" y="959"/>
                      <a:pt x="2658" y="1612"/>
                    </a:cubicBezTo>
                    <a:cubicBezTo>
                      <a:pt x="2428" y="2240"/>
                      <a:pt x="1842" y="2847"/>
                      <a:pt x="1486" y="3391"/>
                    </a:cubicBezTo>
                    <a:cubicBezTo>
                      <a:pt x="1373" y="3575"/>
                      <a:pt x="1105" y="4000"/>
                      <a:pt x="938" y="4000"/>
                    </a:cubicBezTo>
                    <a:cubicBezTo>
                      <a:pt x="859" y="4000"/>
                      <a:pt x="802" y="3905"/>
                      <a:pt x="796" y="3642"/>
                    </a:cubicBezTo>
                    <a:cubicBezTo>
                      <a:pt x="796" y="3328"/>
                      <a:pt x="837" y="3035"/>
                      <a:pt x="921" y="2721"/>
                    </a:cubicBezTo>
                    <a:cubicBezTo>
                      <a:pt x="1089" y="2073"/>
                      <a:pt x="1507" y="1570"/>
                      <a:pt x="1716" y="943"/>
                    </a:cubicBezTo>
                    <a:cubicBezTo>
                      <a:pt x="1737" y="922"/>
                      <a:pt x="1716" y="880"/>
                      <a:pt x="1674" y="859"/>
                    </a:cubicBezTo>
                    <a:cubicBezTo>
                      <a:pt x="1849" y="758"/>
                      <a:pt x="2049" y="701"/>
                      <a:pt x="2229" y="701"/>
                    </a:cubicBezTo>
                    <a:close/>
                    <a:moveTo>
                      <a:pt x="2198" y="1"/>
                    </a:moveTo>
                    <a:cubicBezTo>
                      <a:pt x="1362" y="1"/>
                      <a:pt x="646" y="823"/>
                      <a:pt x="419" y="1633"/>
                    </a:cubicBezTo>
                    <a:cubicBezTo>
                      <a:pt x="377" y="1717"/>
                      <a:pt x="398" y="1822"/>
                      <a:pt x="482" y="1905"/>
                    </a:cubicBezTo>
                    <a:cubicBezTo>
                      <a:pt x="126" y="2575"/>
                      <a:pt x="1" y="3349"/>
                      <a:pt x="105" y="4102"/>
                    </a:cubicBezTo>
                    <a:cubicBezTo>
                      <a:pt x="187" y="4511"/>
                      <a:pt x="449" y="4961"/>
                      <a:pt x="930" y="4961"/>
                    </a:cubicBezTo>
                    <a:cubicBezTo>
                      <a:pt x="941" y="4961"/>
                      <a:pt x="952" y="4961"/>
                      <a:pt x="963" y="4960"/>
                    </a:cubicBezTo>
                    <a:cubicBezTo>
                      <a:pt x="1612" y="4939"/>
                      <a:pt x="1967" y="3935"/>
                      <a:pt x="2281" y="3495"/>
                    </a:cubicBezTo>
                    <a:cubicBezTo>
                      <a:pt x="2804" y="2658"/>
                      <a:pt x="4290" y="1047"/>
                      <a:pt x="2951" y="231"/>
                    </a:cubicBezTo>
                    <a:cubicBezTo>
                      <a:pt x="2696" y="71"/>
                      <a:pt x="2442" y="1"/>
                      <a:pt x="2198"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946" name="Google Shape;946;p38"/>
              <p:cNvSpPr/>
              <p:nvPr/>
            </p:nvSpPr>
            <p:spPr>
              <a:xfrm>
                <a:off x="1896525" y="890350"/>
                <a:ext cx="62075" cy="49550"/>
              </a:xfrm>
              <a:custGeom>
                <a:avLst/>
                <a:gdLst/>
                <a:ahLst/>
                <a:cxnLst/>
                <a:rect l="l" t="t" r="r" b="b"/>
                <a:pathLst>
                  <a:path w="2483" h="1982" extrusionOk="0">
                    <a:moveTo>
                      <a:pt x="288" y="1"/>
                    </a:moveTo>
                    <a:cubicBezTo>
                      <a:pt x="274" y="1"/>
                      <a:pt x="260" y="8"/>
                      <a:pt x="252" y="24"/>
                    </a:cubicBezTo>
                    <a:cubicBezTo>
                      <a:pt x="0" y="630"/>
                      <a:pt x="42" y="1446"/>
                      <a:pt x="670" y="1802"/>
                    </a:cubicBezTo>
                    <a:cubicBezTo>
                      <a:pt x="888" y="1922"/>
                      <a:pt x="1134" y="1982"/>
                      <a:pt x="1373" y="1982"/>
                    </a:cubicBezTo>
                    <a:cubicBezTo>
                      <a:pt x="1847" y="1982"/>
                      <a:pt x="2296" y="1745"/>
                      <a:pt x="2449" y="1258"/>
                    </a:cubicBezTo>
                    <a:cubicBezTo>
                      <a:pt x="2482" y="1090"/>
                      <a:pt x="2367" y="962"/>
                      <a:pt x="2223" y="962"/>
                    </a:cubicBezTo>
                    <a:cubicBezTo>
                      <a:pt x="2187" y="962"/>
                      <a:pt x="2151" y="970"/>
                      <a:pt x="2114" y="986"/>
                    </a:cubicBezTo>
                    <a:cubicBezTo>
                      <a:pt x="1854" y="1132"/>
                      <a:pt x="1532" y="1278"/>
                      <a:pt x="1225" y="1278"/>
                    </a:cubicBezTo>
                    <a:cubicBezTo>
                      <a:pt x="1136" y="1278"/>
                      <a:pt x="1048" y="1266"/>
                      <a:pt x="963" y="1237"/>
                    </a:cubicBezTo>
                    <a:cubicBezTo>
                      <a:pt x="461" y="1091"/>
                      <a:pt x="168" y="547"/>
                      <a:pt x="335" y="45"/>
                    </a:cubicBezTo>
                    <a:cubicBezTo>
                      <a:pt x="335" y="19"/>
                      <a:pt x="311" y="1"/>
                      <a:pt x="288"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947" name="Google Shape;947;p38"/>
              <p:cNvSpPr/>
              <p:nvPr/>
            </p:nvSpPr>
            <p:spPr>
              <a:xfrm>
                <a:off x="1974725" y="735150"/>
                <a:ext cx="100200" cy="81775"/>
              </a:xfrm>
              <a:custGeom>
                <a:avLst/>
                <a:gdLst/>
                <a:ahLst/>
                <a:cxnLst/>
                <a:rect l="l" t="t" r="r" b="b"/>
                <a:pathLst>
                  <a:path w="4008" h="3271" extrusionOk="0">
                    <a:moveTo>
                      <a:pt x="1531" y="1"/>
                    </a:moveTo>
                    <a:cubicBezTo>
                      <a:pt x="1381" y="1"/>
                      <a:pt x="1230" y="20"/>
                      <a:pt x="1078" y="59"/>
                    </a:cubicBezTo>
                    <a:cubicBezTo>
                      <a:pt x="534" y="185"/>
                      <a:pt x="388" y="436"/>
                      <a:pt x="32" y="833"/>
                    </a:cubicBezTo>
                    <a:cubicBezTo>
                      <a:pt x="1" y="880"/>
                      <a:pt x="40" y="939"/>
                      <a:pt x="79" y="939"/>
                    </a:cubicBezTo>
                    <a:cubicBezTo>
                      <a:pt x="92" y="939"/>
                      <a:pt x="105" y="933"/>
                      <a:pt x="116" y="917"/>
                    </a:cubicBezTo>
                    <a:cubicBezTo>
                      <a:pt x="307" y="733"/>
                      <a:pt x="577" y="659"/>
                      <a:pt x="864" y="659"/>
                    </a:cubicBezTo>
                    <a:cubicBezTo>
                      <a:pt x="1361" y="659"/>
                      <a:pt x="1909" y="882"/>
                      <a:pt x="2187" y="1147"/>
                    </a:cubicBezTo>
                    <a:cubicBezTo>
                      <a:pt x="2689" y="1628"/>
                      <a:pt x="2815" y="2424"/>
                      <a:pt x="2982" y="3051"/>
                    </a:cubicBezTo>
                    <a:cubicBezTo>
                      <a:pt x="3024" y="3198"/>
                      <a:pt x="3150" y="3271"/>
                      <a:pt x="3275" y="3271"/>
                    </a:cubicBezTo>
                    <a:cubicBezTo>
                      <a:pt x="3401" y="3271"/>
                      <a:pt x="3526" y="3198"/>
                      <a:pt x="3568" y="3051"/>
                    </a:cubicBezTo>
                    <a:cubicBezTo>
                      <a:pt x="4007" y="2005"/>
                      <a:pt x="3422" y="792"/>
                      <a:pt x="2459" y="248"/>
                    </a:cubicBezTo>
                    <a:cubicBezTo>
                      <a:pt x="2172" y="90"/>
                      <a:pt x="1856" y="1"/>
                      <a:pt x="1531"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948" name="Google Shape;948;p38"/>
              <p:cNvSpPr/>
              <p:nvPr/>
            </p:nvSpPr>
            <p:spPr>
              <a:xfrm>
                <a:off x="2539400" y="1206825"/>
                <a:ext cx="126400" cy="161450"/>
              </a:xfrm>
              <a:custGeom>
                <a:avLst/>
                <a:gdLst/>
                <a:ahLst/>
                <a:cxnLst/>
                <a:rect l="l" t="t" r="r" b="b"/>
                <a:pathLst>
                  <a:path w="5056" h="6458" extrusionOk="0">
                    <a:moveTo>
                      <a:pt x="3630" y="1070"/>
                    </a:moveTo>
                    <a:cubicBezTo>
                      <a:pt x="4158" y="1070"/>
                      <a:pt x="3985" y="1929"/>
                      <a:pt x="3934" y="2283"/>
                    </a:cubicBezTo>
                    <a:cubicBezTo>
                      <a:pt x="3809" y="3183"/>
                      <a:pt x="3411" y="4438"/>
                      <a:pt x="2658" y="5024"/>
                    </a:cubicBezTo>
                    <a:cubicBezTo>
                      <a:pt x="2551" y="5198"/>
                      <a:pt x="2432" y="5288"/>
                      <a:pt x="2298" y="5288"/>
                    </a:cubicBezTo>
                    <a:cubicBezTo>
                      <a:pt x="2143" y="5288"/>
                      <a:pt x="1970" y="5167"/>
                      <a:pt x="1779" y="4920"/>
                    </a:cubicBezTo>
                    <a:cubicBezTo>
                      <a:pt x="1842" y="4689"/>
                      <a:pt x="1926" y="4480"/>
                      <a:pt x="2009" y="4250"/>
                    </a:cubicBezTo>
                    <a:cubicBezTo>
                      <a:pt x="2030" y="4187"/>
                      <a:pt x="2051" y="4104"/>
                      <a:pt x="2072" y="4041"/>
                    </a:cubicBezTo>
                    <a:cubicBezTo>
                      <a:pt x="2302" y="3622"/>
                      <a:pt x="2490" y="3183"/>
                      <a:pt x="2574" y="2723"/>
                    </a:cubicBezTo>
                    <a:cubicBezTo>
                      <a:pt x="2679" y="2346"/>
                      <a:pt x="2783" y="1404"/>
                      <a:pt x="3118" y="1237"/>
                    </a:cubicBezTo>
                    <a:cubicBezTo>
                      <a:pt x="3337" y="1120"/>
                      <a:pt x="3503" y="1070"/>
                      <a:pt x="3630" y="1070"/>
                    </a:cubicBezTo>
                    <a:close/>
                    <a:moveTo>
                      <a:pt x="3824" y="0"/>
                    </a:moveTo>
                    <a:cubicBezTo>
                      <a:pt x="3754" y="0"/>
                      <a:pt x="3679" y="8"/>
                      <a:pt x="3599" y="23"/>
                    </a:cubicBezTo>
                    <a:cubicBezTo>
                      <a:pt x="2616" y="233"/>
                      <a:pt x="2218" y="1279"/>
                      <a:pt x="1967" y="2388"/>
                    </a:cubicBezTo>
                    <a:cubicBezTo>
                      <a:pt x="1946" y="2409"/>
                      <a:pt x="1905" y="2451"/>
                      <a:pt x="1884" y="2472"/>
                    </a:cubicBezTo>
                    <a:cubicBezTo>
                      <a:pt x="1444" y="3267"/>
                      <a:pt x="1" y="6196"/>
                      <a:pt x="1800" y="6447"/>
                    </a:cubicBezTo>
                    <a:cubicBezTo>
                      <a:pt x="1851" y="6454"/>
                      <a:pt x="1902" y="6457"/>
                      <a:pt x="1952" y="6457"/>
                    </a:cubicBezTo>
                    <a:cubicBezTo>
                      <a:pt x="3283" y="6457"/>
                      <a:pt x="4342" y="4127"/>
                      <a:pt x="4604" y="3099"/>
                    </a:cubicBezTo>
                    <a:cubicBezTo>
                      <a:pt x="4802" y="2327"/>
                      <a:pt x="5056" y="0"/>
                      <a:pt x="3824"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949" name="Google Shape;949;p38"/>
              <p:cNvSpPr/>
              <p:nvPr/>
            </p:nvSpPr>
            <p:spPr>
              <a:xfrm>
                <a:off x="2587000" y="1161350"/>
                <a:ext cx="106750" cy="73175"/>
              </a:xfrm>
              <a:custGeom>
                <a:avLst/>
                <a:gdLst/>
                <a:ahLst/>
                <a:cxnLst/>
                <a:rect l="l" t="t" r="r" b="b"/>
                <a:pathLst>
                  <a:path w="4270" h="2927" extrusionOk="0">
                    <a:moveTo>
                      <a:pt x="1889" y="1"/>
                    </a:moveTo>
                    <a:cubicBezTo>
                      <a:pt x="1423" y="1"/>
                      <a:pt x="972" y="166"/>
                      <a:pt x="607" y="462"/>
                    </a:cubicBezTo>
                    <a:cubicBezTo>
                      <a:pt x="377" y="650"/>
                      <a:pt x="210" y="901"/>
                      <a:pt x="105" y="1173"/>
                    </a:cubicBezTo>
                    <a:cubicBezTo>
                      <a:pt x="1" y="1466"/>
                      <a:pt x="84" y="1675"/>
                      <a:pt x="84" y="1947"/>
                    </a:cubicBezTo>
                    <a:cubicBezTo>
                      <a:pt x="84" y="1984"/>
                      <a:pt x="113" y="2006"/>
                      <a:pt x="140" y="2006"/>
                    </a:cubicBezTo>
                    <a:cubicBezTo>
                      <a:pt x="160" y="2006"/>
                      <a:pt x="180" y="1994"/>
                      <a:pt x="189" y="1968"/>
                    </a:cubicBezTo>
                    <a:cubicBezTo>
                      <a:pt x="292" y="1313"/>
                      <a:pt x="1134" y="857"/>
                      <a:pt x="1802" y="857"/>
                    </a:cubicBezTo>
                    <a:cubicBezTo>
                      <a:pt x="1945" y="857"/>
                      <a:pt x="2080" y="878"/>
                      <a:pt x="2198" y="922"/>
                    </a:cubicBezTo>
                    <a:cubicBezTo>
                      <a:pt x="2867" y="1194"/>
                      <a:pt x="3202" y="2052"/>
                      <a:pt x="3286" y="2721"/>
                    </a:cubicBezTo>
                    <a:cubicBezTo>
                      <a:pt x="3305" y="2866"/>
                      <a:pt x="3409" y="2926"/>
                      <a:pt x="3524" y="2926"/>
                    </a:cubicBezTo>
                    <a:cubicBezTo>
                      <a:pt x="3658" y="2926"/>
                      <a:pt x="3806" y="2845"/>
                      <a:pt x="3851" y="2721"/>
                    </a:cubicBezTo>
                    <a:cubicBezTo>
                      <a:pt x="4269" y="1550"/>
                      <a:pt x="3411" y="231"/>
                      <a:pt x="2177" y="22"/>
                    </a:cubicBezTo>
                    <a:cubicBezTo>
                      <a:pt x="2080" y="8"/>
                      <a:pt x="1984" y="1"/>
                      <a:pt x="1889"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950" name="Google Shape;950;p38"/>
              <p:cNvSpPr/>
              <p:nvPr/>
            </p:nvSpPr>
            <p:spPr>
              <a:xfrm>
                <a:off x="2504350" y="1357200"/>
                <a:ext cx="80775" cy="74150"/>
              </a:xfrm>
              <a:custGeom>
                <a:avLst/>
                <a:gdLst/>
                <a:ahLst/>
                <a:cxnLst/>
                <a:rect l="l" t="t" r="r" b="b"/>
                <a:pathLst>
                  <a:path w="3231" h="2966" extrusionOk="0">
                    <a:moveTo>
                      <a:pt x="508" y="1"/>
                    </a:moveTo>
                    <a:cubicBezTo>
                      <a:pt x="463" y="1"/>
                      <a:pt x="416" y="24"/>
                      <a:pt x="398" y="76"/>
                    </a:cubicBezTo>
                    <a:cubicBezTo>
                      <a:pt x="210" y="537"/>
                      <a:pt x="1" y="976"/>
                      <a:pt x="126" y="1478"/>
                    </a:cubicBezTo>
                    <a:cubicBezTo>
                      <a:pt x="210" y="1959"/>
                      <a:pt x="482" y="2378"/>
                      <a:pt x="879" y="2671"/>
                    </a:cubicBezTo>
                    <a:cubicBezTo>
                      <a:pt x="1160" y="2861"/>
                      <a:pt x="1529" y="2966"/>
                      <a:pt x="1891" y="2966"/>
                    </a:cubicBezTo>
                    <a:cubicBezTo>
                      <a:pt x="2448" y="2966"/>
                      <a:pt x="2991" y="2718"/>
                      <a:pt x="3181" y="2148"/>
                    </a:cubicBezTo>
                    <a:cubicBezTo>
                      <a:pt x="3230" y="1917"/>
                      <a:pt x="3060" y="1726"/>
                      <a:pt x="2862" y="1726"/>
                    </a:cubicBezTo>
                    <a:cubicBezTo>
                      <a:pt x="2809" y="1726"/>
                      <a:pt x="2753" y="1740"/>
                      <a:pt x="2700" y="1771"/>
                    </a:cubicBezTo>
                    <a:cubicBezTo>
                      <a:pt x="2394" y="1958"/>
                      <a:pt x="2087" y="2110"/>
                      <a:pt x="1776" y="2110"/>
                    </a:cubicBezTo>
                    <a:cubicBezTo>
                      <a:pt x="1598" y="2110"/>
                      <a:pt x="1418" y="2060"/>
                      <a:pt x="1235" y="1939"/>
                    </a:cubicBezTo>
                    <a:cubicBezTo>
                      <a:pt x="712" y="1604"/>
                      <a:pt x="440" y="704"/>
                      <a:pt x="607" y="118"/>
                    </a:cubicBezTo>
                    <a:cubicBezTo>
                      <a:pt x="632" y="45"/>
                      <a:pt x="571" y="1"/>
                      <a:pt x="508"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951" name="Google Shape;951;p38"/>
              <p:cNvSpPr/>
              <p:nvPr/>
            </p:nvSpPr>
            <p:spPr>
              <a:xfrm>
                <a:off x="2662650" y="1275925"/>
                <a:ext cx="58800" cy="97025"/>
              </a:xfrm>
              <a:custGeom>
                <a:avLst/>
                <a:gdLst/>
                <a:ahLst/>
                <a:cxnLst/>
                <a:rect l="l" t="t" r="r" b="b"/>
                <a:pathLst>
                  <a:path w="2352" h="3881" extrusionOk="0">
                    <a:moveTo>
                      <a:pt x="1841" y="1"/>
                    </a:moveTo>
                    <a:cubicBezTo>
                      <a:pt x="1733" y="1"/>
                      <a:pt x="1633" y="62"/>
                      <a:pt x="1599" y="210"/>
                    </a:cubicBezTo>
                    <a:cubicBezTo>
                      <a:pt x="1494" y="858"/>
                      <a:pt x="1306" y="1486"/>
                      <a:pt x="1055" y="2114"/>
                    </a:cubicBezTo>
                    <a:cubicBezTo>
                      <a:pt x="762" y="2637"/>
                      <a:pt x="427" y="3160"/>
                      <a:pt x="71" y="3662"/>
                    </a:cubicBezTo>
                    <a:cubicBezTo>
                      <a:pt x="0" y="3786"/>
                      <a:pt x="110" y="3881"/>
                      <a:pt x="222" y="3881"/>
                    </a:cubicBezTo>
                    <a:cubicBezTo>
                      <a:pt x="242" y="3881"/>
                      <a:pt x="262" y="3878"/>
                      <a:pt x="281" y="3871"/>
                    </a:cubicBezTo>
                    <a:cubicBezTo>
                      <a:pt x="1536" y="3306"/>
                      <a:pt x="2352" y="1612"/>
                      <a:pt x="2185" y="293"/>
                    </a:cubicBezTo>
                    <a:cubicBezTo>
                      <a:pt x="2160" y="122"/>
                      <a:pt x="1993" y="1"/>
                      <a:pt x="1841"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952" name="Google Shape;952;p38"/>
              <p:cNvSpPr/>
              <p:nvPr/>
            </p:nvSpPr>
            <p:spPr>
              <a:xfrm>
                <a:off x="2713800" y="1111650"/>
                <a:ext cx="29625" cy="100525"/>
              </a:xfrm>
              <a:custGeom>
                <a:avLst/>
                <a:gdLst/>
                <a:ahLst/>
                <a:cxnLst/>
                <a:rect l="l" t="t" r="r" b="b"/>
                <a:pathLst>
                  <a:path w="1185" h="4021" extrusionOk="0">
                    <a:moveTo>
                      <a:pt x="483" y="0"/>
                    </a:moveTo>
                    <a:cubicBezTo>
                      <a:pt x="320" y="0"/>
                      <a:pt x="139" y="140"/>
                      <a:pt x="139" y="315"/>
                    </a:cubicBezTo>
                    <a:cubicBezTo>
                      <a:pt x="139" y="901"/>
                      <a:pt x="222" y="1487"/>
                      <a:pt x="201" y="2073"/>
                    </a:cubicBezTo>
                    <a:cubicBezTo>
                      <a:pt x="180" y="2680"/>
                      <a:pt x="76" y="3245"/>
                      <a:pt x="13" y="3810"/>
                    </a:cubicBezTo>
                    <a:cubicBezTo>
                      <a:pt x="0" y="3950"/>
                      <a:pt x="113" y="4021"/>
                      <a:pt x="226" y="4021"/>
                    </a:cubicBezTo>
                    <a:cubicBezTo>
                      <a:pt x="298" y="4021"/>
                      <a:pt x="370" y="3992"/>
                      <a:pt x="411" y="3935"/>
                    </a:cubicBezTo>
                    <a:cubicBezTo>
                      <a:pt x="1080" y="2784"/>
                      <a:pt x="1185" y="1403"/>
                      <a:pt x="704" y="148"/>
                    </a:cubicBezTo>
                    <a:cubicBezTo>
                      <a:pt x="659" y="43"/>
                      <a:pt x="574" y="0"/>
                      <a:pt x="483"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953" name="Google Shape;953;p38"/>
              <p:cNvSpPr/>
              <p:nvPr/>
            </p:nvSpPr>
            <p:spPr>
              <a:xfrm>
                <a:off x="2064950" y="1081625"/>
                <a:ext cx="42575" cy="91800"/>
              </a:xfrm>
              <a:custGeom>
                <a:avLst/>
                <a:gdLst/>
                <a:ahLst/>
                <a:cxnLst/>
                <a:rect l="l" t="t" r="r" b="b"/>
                <a:pathLst>
                  <a:path w="1703" h="3672" extrusionOk="0">
                    <a:moveTo>
                      <a:pt x="903" y="0"/>
                    </a:moveTo>
                    <a:cubicBezTo>
                      <a:pt x="882" y="0"/>
                      <a:pt x="859" y="9"/>
                      <a:pt x="838" y="31"/>
                    </a:cubicBezTo>
                    <a:cubicBezTo>
                      <a:pt x="315" y="596"/>
                      <a:pt x="1" y="1182"/>
                      <a:pt x="105" y="1977"/>
                    </a:cubicBezTo>
                    <a:cubicBezTo>
                      <a:pt x="210" y="2772"/>
                      <a:pt x="566" y="3358"/>
                      <a:pt x="1298" y="3651"/>
                    </a:cubicBezTo>
                    <a:cubicBezTo>
                      <a:pt x="1330" y="3665"/>
                      <a:pt x="1361" y="3671"/>
                      <a:pt x="1390" y="3671"/>
                    </a:cubicBezTo>
                    <a:cubicBezTo>
                      <a:pt x="1574" y="3671"/>
                      <a:pt x="1702" y="3415"/>
                      <a:pt x="1612" y="3253"/>
                    </a:cubicBezTo>
                    <a:cubicBezTo>
                      <a:pt x="1047" y="2353"/>
                      <a:pt x="524" y="1223"/>
                      <a:pt x="984" y="156"/>
                    </a:cubicBezTo>
                    <a:cubicBezTo>
                      <a:pt x="1015" y="78"/>
                      <a:pt x="965" y="0"/>
                      <a:pt x="903"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954" name="Google Shape;954;p38"/>
              <p:cNvSpPr/>
              <p:nvPr/>
            </p:nvSpPr>
            <p:spPr>
              <a:xfrm>
                <a:off x="1988600" y="1110875"/>
                <a:ext cx="74550" cy="94775"/>
              </a:xfrm>
              <a:custGeom>
                <a:avLst/>
                <a:gdLst/>
                <a:ahLst/>
                <a:cxnLst/>
                <a:rect l="l" t="t" r="r" b="b"/>
                <a:pathLst>
                  <a:path w="2982" h="3791" extrusionOk="0">
                    <a:moveTo>
                      <a:pt x="881" y="1"/>
                    </a:moveTo>
                    <a:cubicBezTo>
                      <a:pt x="850" y="1"/>
                      <a:pt x="817" y="17"/>
                      <a:pt x="795" y="53"/>
                    </a:cubicBezTo>
                    <a:cubicBezTo>
                      <a:pt x="0" y="1476"/>
                      <a:pt x="711" y="3380"/>
                      <a:pt x="2364" y="3778"/>
                    </a:cubicBezTo>
                    <a:cubicBezTo>
                      <a:pt x="2396" y="3786"/>
                      <a:pt x="2427" y="3791"/>
                      <a:pt x="2456" y="3791"/>
                    </a:cubicBezTo>
                    <a:cubicBezTo>
                      <a:pt x="2782" y="3791"/>
                      <a:pt x="2982" y="3300"/>
                      <a:pt x="2636" y="3108"/>
                    </a:cubicBezTo>
                    <a:cubicBezTo>
                      <a:pt x="1590" y="2564"/>
                      <a:pt x="816" y="1351"/>
                      <a:pt x="983" y="137"/>
                    </a:cubicBezTo>
                    <a:cubicBezTo>
                      <a:pt x="997" y="56"/>
                      <a:pt x="940" y="1"/>
                      <a:pt x="881"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955" name="Google Shape;955;p38"/>
              <p:cNvSpPr/>
              <p:nvPr/>
            </p:nvSpPr>
            <p:spPr>
              <a:xfrm>
                <a:off x="2341675" y="1031475"/>
                <a:ext cx="45525" cy="91075"/>
              </a:xfrm>
              <a:custGeom>
                <a:avLst/>
                <a:gdLst/>
                <a:ahLst/>
                <a:cxnLst/>
                <a:rect l="l" t="t" r="r" b="b"/>
                <a:pathLst>
                  <a:path w="1821" h="3643" extrusionOk="0">
                    <a:moveTo>
                      <a:pt x="1160" y="0"/>
                    </a:moveTo>
                    <a:cubicBezTo>
                      <a:pt x="1060" y="0"/>
                      <a:pt x="965" y="58"/>
                      <a:pt x="942" y="175"/>
                    </a:cubicBezTo>
                    <a:cubicBezTo>
                      <a:pt x="712" y="823"/>
                      <a:pt x="1026" y="3020"/>
                      <a:pt x="210" y="3208"/>
                    </a:cubicBezTo>
                    <a:cubicBezTo>
                      <a:pt x="0" y="3271"/>
                      <a:pt x="42" y="3522"/>
                      <a:pt x="210" y="3585"/>
                    </a:cubicBezTo>
                    <a:cubicBezTo>
                      <a:pt x="305" y="3624"/>
                      <a:pt x="394" y="3642"/>
                      <a:pt x="478" y="3642"/>
                    </a:cubicBezTo>
                    <a:cubicBezTo>
                      <a:pt x="930" y="3642"/>
                      <a:pt x="1219" y="3130"/>
                      <a:pt x="1360" y="2706"/>
                    </a:cubicBezTo>
                    <a:cubicBezTo>
                      <a:pt x="1633" y="1911"/>
                      <a:pt x="1821" y="886"/>
                      <a:pt x="1381" y="112"/>
                    </a:cubicBezTo>
                    <a:cubicBezTo>
                      <a:pt x="1326" y="37"/>
                      <a:pt x="1241" y="0"/>
                      <a:pt x="1160"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956" name="Google Shape;956;p38"/>
              <p:cNvSpPr/>
              <p:nvPr/>
            </p:nvSpPr>
            <p:spPr>
              <a:xfrm>
                <a:off x="2383525" y="1036800"/>
                <a:ext cx="68025" cy="112925"/>
              </a:xfrm>
              <a:custGeom>
                <a:avLst/>
                <a:gdLst/>
                <a:ahLst/>
                <a:cxnLst/>
                <a:rect l="l" t="t" r="r" b="b"/>
                <a:pathLst>
                  <a:path w="2721" h="4517" extrusionOk="0">
                    <a:moveTo>
                      <a:pt x="2252" y="1"/>
                    </a:moveTo>
                    <a:cubicBezTo>
                      <a:pt x="2082" y="1"/>
                      <a:pt x="1905" y="95"/>
                      <a:pt x="1863" y="275"/>
                    </a:cubicBezTo>
                    <a:cubicBezTo>
                      <a:pt x="1528" y="1740"/>
                      <a:pt x="1507" y="3498"/>
                      <a:pt x="63" y="4335"/>
                    </a:cubicBezTo>
                    <a:cubicBezTo>
                      <a:pt x="0" y="4355"/>
                      <a:pt x="21" y="4439"/>
                      <a:pt x="84" y="4460"/>
                    </a:cubicBezTo>
                    <a:cubicBezTo>
                      <a:pt x="201" y="4499"/>
                      <a:pt x="316" y="4517"/>
                      <a:pt x="429" y="4517"/>
                    </a:cubicBezTo>
                    <a:cubicBezTo>
                      <a:pt x="1044" y="4517"/>
                      <a:pt x="1586" y="3989"/>
                      <a:pt x="1904" y="3477"/>
                    </a:cubicBezTo>
                    <a:cubicBezTo>
                      <a:pt x="2490" y="2514"/>
                      <a:pt x="2720" y="1384"/>
                      <a:pt x="2595" y="275"/>
                    </a:cubicBezTo>
                    <a:cubicBezTo>
                      <a:pt x="2574" y="90"/>
                      <a:pt x="2416" y="1"/>
                      <a:pt x="2252"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957" name="Google Shape;957;p38"/>
              <p:cNvSpPr/>
              <p:nvPr/>
            </p:nvSpPr>
            <p:spPr>
              <a:xfrm>
                <a:off x="2236600" y="1387575"/>
                <a:ext cx="74575" cy="33300"/>
              </a:xfrm>
              <a:custGeom>
                <a:avLst/>
                <a:gdLst/>
                <a:ahLst/>
                <a:cxnLst/>
                <a:rect l="l" t="t" r="r" b="b"/>
                <a:pathLst>
                  <a:path w="2983" h="1332" extrusionOk="0">
                    <a:moveTo>
                      <a:pt x="2619" y="1"/>
                    </a:moveTo>
                    <a:cubicBezTo>
                      <a:pt x="2590" y="1"/>
                      <a:pt x="2560" y="4"/>
                      <a:pt x="2530" y="12"/>
                    </a:cubicBezTo>
                    <a:cubicBezTo>
                      <a:pt x="1965" y="159"/>
                      <a:pt x="1546" y="493"/>
                      <a:pt x="939" y="514"/>
                    </a:cubicBezTo>
                    <a:cubicBezTo>
                      <a:pt x="884" y="514"/>
                      <a:pt x="708" y="498"/>
                      <a:pt x="528" y="498"/>
                    </a:cubicBezTo>
                    <a:cubicBezTo>
                      <a:pt x="303" y="498"/>
                      <a:pt x="72" y="524"/>
                      <a:pt x="61" y="640"/>
                    </a:cubicBezTo>
                    <a:cubicBezTo>
                      <a:pt x="1" y="1137"/>
                      <a:pt x="887" y="1332"/>
                      <a:pt x="1298" y="1332"/>
                    </a:cubicBezTo>
                    <a:cubicBezTo>
                      <a:pt x="1319" y="1332"/>
                      <a:pt x="1339" y="1331"/>
                      <a:pt x="1358" y="1330"/>
                    </a:cubicBezTo>
                    <a:cubicBezTo>
                      <a:pt x="2006" y="1309"/>
                      <a:pt x="2718" y="1058"/>
                      <a:pt x="2927" y="410"/>
                    </a:cubicBezTo>
                    <a:cubicBezTo>
                      <a:pt x="2982" y="189"/>
                      <a:pt x="2828" y="1"/>
                      <a:pt x="2619"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958" name="Google Shape;958;p38"/>
              <p:cNvSpPr/>
              <p:nvPr/>
            </p:nvSpPr>
            <p:spPr>
              <a:xfrm>
                <a:off x="2209500" y="1452225"/>
                <a:ext cx="120325" cy="34050"/>
              </a:xfrm>
              <a:custGeom>
                <a:avLst/>
                <a:gdLst/>
                <a:ahLst/>
                <a:cxnLst/>
                <a:rect l="l" t="t" r="r" b="b"/>
                <a:pathLst>
                  <a:path w="4813" h="1362" extrusionOk="0">
                    <a:moveTo>
                      <a:pt x="4329" y="1"/>
                    </a:moveTo>
                    <a:cubicBezTo>
                      <a:pt x="4292" y="1"/>
                      <a:pt x="4256" y="7"/>
                      <a:pt x="4220" y="21"/>
                    </a:cubicBezTo>
                    <a:cubicBezTo>
                      <a:pt x="3118" y="493"/>
                      <a:pt x="2074" y="980"/>
                      <a:pt x="893" y="980"/>
                    </a:cubicBezTo>
                    <a:cubicBezTo>
                      <a:pt x="662" y="980"/>
                      <a:pt x="425" y="961"/>
                      <a:pt x="182" y="920"/>
                    </a:cubicBezTo>
                    <a:cubicBezTo>
                      <a:pt x="176" y="919"/>
                      <a:pt x="170" y="919"/>
                      <a:pt x="165" y="919"/>
                    </a:cubicBezTo>
                    <a:cubicBezTo>
                      <a:pt x="51" y="919"/>
                      <a:pt x="1" y="1111"/>
                      <a:pt x="140" y="1151"/>
                    </a:cubicBezTo>
                    <a:cubicBezTo>
                      <a:pt x="709" y="1277"/>
                      <a:pt x="1302" y="1362"/>
                      <a:pt x="1888" y="1362"/>
                    </a:cubicBezTo>
                    <a:cubicBezTo>
                      <a:pt x="2852" y="1362"/>
                      <a:pt x="3795" y="1132"/>
                      <a:pt x="4576" y="481"/>
                    </a:cubicBezTo>
                    <a:cubicBezTo>
                      <a:pt x="4813" y="281"/>
                      <a:pt x="4574" y="1"/>
                      <a:pt x="4329"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grpSp>
        <p:grpSp>
          <p:nvGrpSpPr>
            <p:cNvPr id="959" name="Google Shape;959;p38"/>
            <p:cNvGrpSpPr/>
            <p:nvPr/>
          </p:nvGrpSpPr>
          <p:grpSpPr>
            <a:xfrm>
              <a:off x="2531050" y="1721800"/>
              <a:ext cx="306250" cy="304225"/>
              <a:chOff x="3437575" y="2857925"/>
              <a:chExt cx="306250" cy="304225"/>
            </a:xfrm>
          </p:grpSpPr>
          <p:sp>
            <p:nvSpPr>
              <p:cNvPr id="960" name="Google Shape;960;p38"/>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961" name="Google Shape;961;p38"/>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grpSp>
      </p:gr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142143">
            <a:off x="528099" y="1772554"/>
            <a:ext cx="4258582" cy="314448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93"/>
        <p:cNvGrpSpPr/>
        <p:nvPr/>
      </p:nvGrpSpPr>
      <p:grpSpPr>
        <a:xfrm>
          <a:off x="0" y="0"/>
          <a:ext cx="0" cy="0"/>
          <a:chOff x="0" y="0"/>
          <a:chExt cx="0" cy="0"/>
        </a:xfrm>
      </p:grpSpPr>
      <p:sp>
        <p:nvSpPr>
          <p:cNvPr id="395" name="Google Shape;395;p29"/>
          <p:cNvSpPr txBox="1">
            <a:spLocks noGrp="1"/>
          </p:cNvSpPr>
          <p:nvPr>
            <p:ph type="ctrTitle" idx="3"/>
          </p:nvPr>
        </p:nvSpPr>
        <p:spPr>
          <a:xfrm>
            <a:off x="3446100" y="2966450"/>
            <a:ext cx="22518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sz="2800" b="1" dirty="0" smtClean="0">
                <a:latin typeface="微軟正黑體" panose="020B0604030504040204" pitchFamily="34" charset="-120"/>
                <a:ea typeface="微軟正黑體" panose="020B0604030504040204" pitchFamily="34" charset="-120"/>
              </a:rPr>
              <a:t>文獻探討</a:t>
            </a:r>
            <a:endParaRPr sz="2800" b="1" dirty="0">
              <a:latin typeface="微軟正黑體" panose="020B0604030504040204" pitchFamily="34" charset="-120"/>
              <a:ea typeface="微軟正黑體" panose="020B0604030504040204" pitchFamily="34" charset="-120"/>
            </a:endParaRPr>
          </a:p>
        </p:txBody>
      </p:sp>
      <p:sp>
        <p:nvSpPr>
          <p:cNvPr id="396" name="Google Shape;396;p29"/>
          <p:cNvSpPr txBox="1">
            <a:spLocks noGrp="1"/>
          </p:cNvSpPr>
          <p:nvPr>
            <p:ph type="ctrTitle"/>
          </p:nvPr>
        </p:nvSpPr>
        <p:spPr>
          <a:xfrm>
            <a:off x="719994" y="2302375"/>
            <a:ext cx="22518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sz="2800" b="1" dirty="0">
                <a:latin typeface="微軟正黑體" panose="020B0604030504040204" pitchFamily="34" charset="-120"/>
                <a:ea typeface="微軟正黑體" panose="020B0604030504040204" pitchFamily="34" charset="-120"/>
              </a:rPr>
              <a:t>緒論</a:t>
            </a:r>
            <a:endParaRPr sz="2800" b="1" dirty="0">
              <a:latin typeface="微軟正黑體" panose="020B0604030504040204" pitchFamily="34" charset="-120"/>
              <a:ea typeface="微軟正黑體" panose="020B0604030504040204" pitchFamily="34" charset="-120"/>
            </a:endParaRPr>
          </a:p>
        </p:txBody>
      </p:sp>
      <p:sp>
        <p:nvSpPr>
          <p:cNvPr id="397" name="Google Shape;397;p29"/>
          <p:cNvSpPr txBox="1">
            <a:spLocks noGrp="1"/>
          </p:cNvSpPr>
          <p:nvPr>
            <p:ph type="subTitle" idx="1"/>
          </p:nvPr>
        </p:nvSpPr>
        <p:spPr>
          <a:xfrm>
            <a:off x="847750" y="2713800"/>
            <a:ext cx="2008800" cy="84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sz="1600" b="1" dirty="0" smtClean="0">
                <a:latin typeface="微軟正黑體" panose="020B0604030504040204" pitchFamily="34" charset="-120"/>
                <a:ea typeface="微軟正黑體" panose="020B0604030504040204" pitchFamily="34" charset="-120"/>
              </a:rPr>
              <a:t>研究動機</a:t>
            </a:r>
            <a:endParaRPr sz="1600" b="1" dirty="0">
              <a:latin typeface="微軟正黑體" panose="020B0604030504040204" pitchFamily="34" charset="-120"/>
              <a:ea typeface="微軟正黑體" panose="020B0604030504040204" pitchFamily="34" charset="-120"/>
            </a:endParaRPr>
          </a:p>
        </p:txBody>
      </p:sp>
      <p:sp>
        <p:nvSpPr>
          <p:cNvPr id="398" name="Google Shape;398;p29"/>
          <p:cNvSpPr txBox="1">
            <a:spLocks noGrp="1"/>
          </p:cNvSpPr>
          <p:nvPr>
            <p:ph type="title" idx="2"/>
          </p:nvPr>
        </p:nvSpPr>
        <p:spPr>
          <a:xfrm>
            <a:off x="968994" y="1330638"/>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Impact" panose="020B0806030902050204" pitchFamily="34" charset="0"/>
                <a:ea typeface="微軟正黑體" panose="020B0604030504040204" pitchFamily="34" charset="-120"/>
              </a:rPr>
              <a:t>01</a:t>
            </a:r>
            <a:endParaRPr dirty="0">
              <a:latin typeface="Impact" panose="020B0806030902050204" pitchFamily="34" charset="0"/>
              <a:ea typeface="微軟正黑體" panose="020B0604030504040204" pitchFamily="34" charset="-120"/>
            </a:endParaRPr>
          </a:p>
        </p:txBody>
      </p:sp>
      <p:sp>
        <p:nvSpPr>
          <p:cNvPr id="399" name="Google Shape;399;p29"/>
          <p:cNvSpPr txBox="1">
            <a:spLocks noGrp="1"/>
          </p:cNvSpPr>
          <p:nvPr>
            <p:ph type="subTitle" idx="4"/>
          </p:nvPr>
        </p:nvSpPr>
        <p:spPr>
          <a:xfrm>
            <a:off x="3583650" y="3381265"/>
            <a:ext cx="1976700" cy="84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sz="1600" b="1" dirty="0" smtClean="0">
                <a:latin typeface="微軟正黑體" panose="020B0604030504040204" pitchFamily="34" charset="-120"/>
                <a:ea typeface="微軟正黑體" panose="020B0604030504040204" pitchFamily="34" charset="-120"/>
              </a:rPr>
              <a:t>文獻回顧</a:t>
            </a:r>
            <a:endParaRPr sz="1600" b="1" dirty="0">
              <a:latin typeface="微軟正黑體" panose="020B0604030504040204" pitchFamily="34" charset="-120"/>
              <a:ea typeface="微軟正黑體" panose="020B0604030504040204" pitchFamily="34" charset="-120"/>
            </a:endParaRPr>
          </a:p>
        </p:txBody>
      </p:sp>
      <p:sp>
        <p:nvSpPr>
          <p:cNvPr id="400" name="Google Shape;400;p29"/>
          <p:cNvSpPr txBox="1">
            <a:spLocks noGrp="1"/>
          </p:cNvSpPr>
          <p:nvPr>
            <p:ph type="title" idx="5"/>
          </p:nvPr>
        </p:nvSpPr>
        <p:spPr>
          <a:xfrm>
            <a:off x="3695100" y="1994144"/>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Impact" panose="020B0806030902050204" pitchFamily="34" charset="0"/>
                <a:ea typeface="微軟正黑體" panose="020B0604030504040204" pitchFamily="34" charset="-120"/>
              </a:rPr>
              <a:t>02</a:t>
            </a:r>
            <a:endParaRPr dirty="0">
              <a:latin typeface="Impact" panose="020B0806030902050204" pitchFamily="34" charset="0"/>
              <a:ea typeface="微軟正黑體" panose="020B0604030504040204" pitchFamily="34" charset="-120"/>
            </a:endParaRPr>
          </a:p>
        </p:txBody>
      </p:sp>
      <p:sp>
        <p:nvSpPr>
          <p:cNvPr id="401" name="Google Shape;401;p29"/>
          <p:cNvSpPr txBox="1">
            <a:spLocks noGrp="1"/>
          </p:cNvSpPr>
          <p:nvPr>
            <p:ph type="ctrTitle" idx="6"/>
          </p:nvPr>
        </p:nvSpPr>
        <p:spPr>
          <a:xfrm>
            <a:off x="6172189" y="2302375"/>
            <a:ext cx="22518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sz="2800" b="1" dirty="0" smtClean="0">
                <a:latin typeface="微軟正黑體" panose="020B0604030504040204" pitchFamily="34" charset="-120"/>
                <a:ea typeface="微軟正黑體" panose="020B0604030504040204" pitchFamily="34" charset="-120"/>
              </a:rPr>
              <a:t>研究方法</a:t>
            </a:r>
            <a:endParaRPr sz="2800" b="1" dirty="0">
              <a:latin typeface="微軟正黑體" panose="020B0604030504040204" pitchFamily="34" charset="-120"/>
              <a:ea typeface="微軟正黑體" panose="020B0604030504040204" pitchFamily="34" charset="-120"/>
            </a:endParaRPr>
          </a:p>
        </p:txBody>
      </p:sp>
      <p:sp>
        <p:nvSpPr>
          <p:cNvPr id="403" name="Google Shape;403;p29"/>
          <p:cNvSpPr txBox="1">
            <a:spLocks noGrp="1"/>
          </p:cNvSpPr>
          <p:nvPr>
            <p:ph type="title" idx="8"/>
          </p:nvPr>
        </p:nvSpPr>
        <p:spPr>
          <a:xfrm>
            <a:off x="6421189" y="1330638"/>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Impact" panose="020B0806030902050204" pitchFamily="34" charset="0"/>
                <a:ea typeface="微軟正黑體" panose="020B0604030504040204" pitchFamily="34" charset="-120"/>
              </a:rPr>
              <a:t>03</a:t>
            </a:r>
            <a:endParaRPr dirty="0">
              <a:latin typeface="Impact" panose="020B0806030902050204" pitchFamily="34" charset="0"/>
              <a:ea typeface="微軟正黑體" panose="020B0604030504040204" pitchFamily="34" charset="-120"/>
            </a:endParaRPr>
          </a:p>
        </p:txBody>
      </p:sp>
      <p:sp>
        <p:nvSpPr>
          <p:cNvPr id="404" name="Google Shape;404;p29"/>
          <p:cNvSpPr/>
          <p:nvPr/>
        </p:nvSpPr>
        <p:spPr>
          <a:xfrm>
            <a:off x="466050" y="785400"/>
            <a:ext cx="103075" cy="102325"/>
          </a:xfrm>
          <a:custGeom>
            <a:avLst/>
            <a:gdLst/>
            <a:ahLst/>
            <a:cxnLst/>
            <a:rect l="l" t="t" r="r" b="b"/>
            <a:pathLst>
              <a:path w="4123" h="4093" extrusionOk="0">
                <a:moveTo>
                  <a:pt x="2062" y="0"/>
                </a:moveTo>
                <a:cubicBezTo>
                  <a:pt x="917" y="0"/>
                  <a:pt x="1" y="916"/>
                  <a:pt x="1" y="2061"/>
                </a:cubicBezTo>
                <a:cubicBezTo>
                  <a:pt x="1" y="3177"/>
                  <a:pt x="917" y="4093"/>
                  <a:pt x="2062" y="4093"/>
                </a:cubicBezTo>
                <a:cubicBezTo>
                  <a:pt x="3206" y="4093"/>
                  <a:pt x="4122" y="3177"/>
                  <a:pt x="4122" y="2061"/>
                </a:cubicBezTo>
                <a:cubicBezTo>
                  <a:pt x="4122" y="916"/>
                  <a:pt x="3206" y="0"/>
                  <a:pt x="2062"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05" name="Google Shape;405;p29"/>
          <p:cNvSpPr/>
          <p:nvPr/>
        </p:nvSpPr>
        <p:spPr>
          <a:xfrm>
            <a:off x="1794363" y="2160583"/>
            <a:ext cx="103075" cy="102325"/>
          </a:xfrm>
          <a:custGeom>
            <a:avLst/>
            <a:gdLst/>
            <a:ahLst/>
            <a:cxnLst/>
            <a:rect l="l" t="t" r="r" b="b"/>
            <a:pathLst>
              <a:path w="4123" h="4093" extrusionOk="0">
                <a:moveTo>
                  <a:pt x="2062" y="0"/>
                </a:moveTo>
                <a:cubicBezTo>
                  <a:pt x="917" y="0"/>
                  <a:pt x="1" y="916"/>
                  <a:pt x="1" y="2061"/>
                </a:cubicBezTo>
                <a:cubicBezTo>
                  <a:pt x="1" y="3177"/>
                  <a:pt x="917" y="4093"/>
                  <a:pt x="2062" y="4093"/>
                </a:cubicBezTo>
                <a:cubicBezTo>
                  <a:pt x="3206" y="4093"/>
                  <a:pt x="4122" y="3177"/>
                  <a:pt x="4122" y="2061"/>
                </a:cubicBezTo>
                <a:cubicBezTo>
                  <a:pt x="4122" y="916"/>
                  <a:pt x="3206" y="0"/>
                  <a:pt x="2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06" name="Google Shape;406;p29"/>
          <p:cNvSpPr/>
          <p:nvPr/>
        </p:nvSpPr>
        <p:spPr>
          <a:xfrm>
            <a:off x="4520450" y="2824083"/>
            <a:ext cx="103075" cy="102325"/>
          </a:xfrm>
          <a:custGeom>
            <a:avLst/>
            <a:gdLst/>
            <a:ahLst/>
            <a:cxnLst/>
            <a:rect l="l" t="t" r="r" b="b"/>
            <a:pathLst>
              <a:path w="4123" h="4093" extrusionOk="0">
                <a:moveTo>
                  <a:pt x="2062" y="0"/>
                </a:moveTo>
                <a:cubicBezTo>
                  <a:pt x="917" y="0"/>
                  <a:pt x="1" y="916"/>
                  <a:pt x="1" y="2061"/>
                </a:cubicBezTo>
                <a:cubicBezTo>
                  <a:pt x="1" y="3177"/>
                  <a:pt x="917" y="4093"/>
                  <a:pt x="2062" y="4093"/>
                </a:cubicBezTo>
                <a:cubicBezTo>
                  <a:pt x="3206" y="4093"/>
                  <a:pt x="4122" y="3177"/>
                  <a:pt x="4122" y="2061"/>
                </a:cubicBezTo>
                <a:cubicBezTo>
                  <a:pt x="4122" y="916"/>
                  <a:pt x="3206" y="0"/>
                  <a:pt x="20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07" name="Google Shape;407;p29"/>
          <p:cNvSpPr/>
          <p:nvPr/>
        </p:nvSpPr>
        <p:spPr>
          <a:xfrm>
            <a:off x="7300900" y="2160583"/>
            <a:ext cx="103075" cy="102325"/>
          </a:xfrm>
          <a:custGeom>
            <a:avLst/>
            <a:gdLst/>
            <a:ahLst/>
            <a:cxnLst/>
            <a:rect l="l" t="t" r="r" b="b"/>
            <a:pathLst>
              <a:path w="4123" h="4093" extrusionOk="0">
                <a:moveTo>
                  <a:pt x="2062" y="0"/>
                </a:moveTo>
                <a:cubicBezTo>
                  <a:pt x="917" y="0"/>
                  <a:pt x="1" y="916"/>
                  <a:pt x="1" y="2061"/>
                </a:cubicBezTo>
                <a:cubicBezTo>
                  <a:pt x="1" y="3177"/>
                  <a:pt x="917" y="4093"/>
                  <a:pt x="2062" y="4093"/>
                </a:cubicBezTo>
                <a:cubicBezTo>
                  <a:pt x="3206" y="4093"/>
                  <a:pt x="4122" y="3177"/>
                  <a:pt x="4122" y="2061"/>
                </a:cubicBezTo>
                <a:cubicBezTo>
                  <a:pt x="4122" y="916"/>
                  <a:pt x="3206" y="0"/>
                  <a:pt x="20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16" name="Google Shape;399;p29"/>
          <p:cNvSpPr txBox="1">
            <a:spLocks noGrp="1"/>
          </p:cNvSpPr>
          <p:nvPr>
            <p:ph type="subTitle" idx="4"/>
          </p:nvPr>
        </p:nvSpPr>
        <p:spPr>
          <a:xfrm>
            <a:off x="6364087" y="2875244"/>
            <a:ext cx="1976700" cy="1491929"/>
          </a:xfrm>
          <a:prstGeom prst="rect">
            <a:avLst/>
          </a:prstGeom>
        </p:spPr>
        <p:txBody>
          <a:bodyPr spcFirstLastPara="1" wrap="square" lIns="91425" tIns="91425" rIns="91425" bIns="91425" anchor="ctr" anchorCtr="0">
            <a:noAutofit/>
          </a:bodyPr>
          <a:lstStyle/>
          <a:p>
            <a:pPr marL="0" lvl="0" indent="0"/>
            <a:r>
              <a:rPr lang="zh-TW" altLang="en-US" sz="1600" b="1" dirty="0">
                <a:latin typeface="微軟正黑體" panose="020B0604030504040204" pitchFamily="34" charset="-120"/>
                <a:ea typeface="微軟正黑體" panose="020B0604030504040204" pitchFamily="34" charset="-120"/>
              </a:rPr>
              <a:t>研究架構</a:t>
            </a:r>
          </a:p>
          <a:p>
            <a:pPr marL="0" lvl="0" indent="0"/>
            <a:r>
              <a:rPr lang="zh-TW" altLang="en-US" sz="1600" b="1" dirty="0">
                <a:latin typeface="微軟正黑體" panose="020B0604030504040204" pitchFamily="34" charset="-120"/>
                <a:ea typeface="微軟正黑體" panose="020B0604030504040204" pitchFamily="34" charset="-120"/>
              </a:rPr>
              <a:t>研究設計</a:t>
            </a:r>
          </a:p>
          <a:p>
            <a:pPr marL="0" lvl="0" indent="0"/>
            <a:r>
              <a:rPr lang="zh-TW" altLang="en-US" sz="1600" b="1" dirty="0">
                <a:latin typeface="微軟正黑體" panose="020B0604030504040204" pitchFamily="34" charset="-120"/>
                <a:ea typeface="微軟正黑體" panose="020B0604030504040204" pitchFamily="34" charset="-120"/>
              </a:rPr>
              <a:t>研究假設</a:t>
            </a:r>
          </a:p>
          <a:p>
            <a:pPr marL="0" lvl="0" indent="0"/>
            <a:r>
              <a:rPr lang="zh-TW" altLang="en-US" sz="1600" b="1" dirty="0">
                <a:latin typeface="微軟正黑體" panose="020B0604030504040204" pitchFamily="34" charset="-120"/>
                <a:ea typeface="微軟正黑體" panose="020B0604030504040204" pitchFamily="34" charset="-120"/>
              </a:rPr>
              <a:t>研究對象</a:t>
            </a:r>
          </a:p>
          <a:p>
            <a:pPr marL="0" lvl="0" indent="0"/>
            <a:r>
              <a:rPr lang="zh-TW" altLang="en-US" sz="1600" b="1" dirty="0">
                <a:latin typeface="微軟正黑體" panose="020B0604030504040204" pitchFamily="34" charset="-120"/>
                <a:ea typeface="微軟正黑體" panose="020B0604030504040204" pitchFamily="34" charset="-120"/>
              </a:rPr>
              <a:t>研究工具</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11"/>
        <p:cNvGrpSpPr/>
        <p:nvPr/>
      </p:nvGrpSpPr>
      <p:grpSpPr>
        <a:xfrm>
          <a:off x="0" y="0"/>
          <a:ext cx="0" cy="0"/>
          <a:chOff x="0" y="0"/>
          <a:chExt cx="0" cy="0"/>
        </a:xfrm>
      </p:grpSpPr>
      <p:sp>
        <p:nvSpPr>
          <p:cNvPr id="412" name="Google Shape;412;p30"/>
          <p:cNvSpPr txBox="1">
            <a:spLocks noGrp="1"/>
          </p:cNvSpPr>
          <p:nvPr>
            <p:ph type="ctrTitle"/>
          </p:nvPr>
        </p:nvSpPr>
        <p:spPr>
          <a:xfrm>
            <a:off x="2638350" y="313925"/>
            <a:ext cx="3867300" cy="79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b="1" dirty="0" smtClean="0">
                <a:latin typeface="微軟正黑體" panose="020B0604030504040204" pitchFamily="34" charset="-120"/>
                <a:ea typeface="微軟正黑體" panose="020B0604030504040204" pitchFamily="34" charset="-120"/>
              </a:rPr>
              <a:t>緒論</a:t>
            </a:r>
            <a:endParaRPr b="1" dirty="0">
              <a:latin typeface="微軟正黑體" panose="020B0604030504040204" pitchFamily="34" charset="-120"/>
              <a:ea typeface="微軟正黑體" panose="020B0604030504040204" pitchFamily="34" charset="-120"/>
            </a:endParaRPr>
          </a:p>
        </p:txBody>
      </p:sp>
      <p:sp>
        <p:nvSpPr>
          <p:cNvPr id="413" name="Google Shape;413;p30"/>
          <p:cNvSpPr txBox="1">
            <a:spLocks noGrp="1"/>
          </p:cNvSpPr>
          <p:nvPr>
            <p:ph type="subTitle" idx="1"/>
          </p:nvPr>
        </p:nvSpPr>
        <p:spPr>
          <a:xfrm>
            <a:off x="1528012" y="1695401"/>
            <a:ext cx="6093561" cy="2533545"/>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zh-TW" altLang="en-US" sz="2000" b="1" dirty="0">
                <a:solidFill>
                  <a:schemeClr val="bg1"/>
                </a:solidFill>
                <a:latin typeface="微軟正黑體" panose="020B0604030504040204" pitchFamily="34" charset="-120"/>
                <a:ea typeface="微軟正黑體" panose="020B0604030504040204" pitchFamily="34" charset="-120"/>
              </a:rPr>
              <a:t>現今教學環境逐漸轉變為</a:t>
            </a:r>
            <a:r>
              <a:rPr lang="zh-TW" altLang="en-US" sz="2000" b="1" dirty="0">
                <a:solidFill>
                  <a:srgbClr val="FFFF00"/>
                </a:solidFill>
                <a:latin typeface="微軟正黑體" panose="020B0604030504040204" pitchFamily="34" charset="-120"/>
                <a:ea typeface="微軟正黑體" panose="020B0604030504040204" pitchFamily="34" charset="-120"/>
              </a:rPr>
              <a:t>「以學生為中心」</a:t>
            </a:r>
            <a:r>
              <a:rPr lang="zh-TW" altLang="en-US" sz="2000" b="1" dirty="0">
                <a:solidFill>
                  <a:schemeClr val="bg1"/>
                </a:solidFill>
                <a:latin typeface="微軟正黑體" panose="020B0604030504040204" pitchFamily="34" charset="-120"/>
                <a:ea typeface="微軟正黑體" panose="020B0604030504040204" pitchFamily="34" charset="-120"/>
              </a:rPr>
              <a:t>，其中數位說故事融入課程被視為一種創新的教學</a:t>
            </a:r>
            <a:r>
              <a:rPr lang="zh-TW" altLang="en-US" sz="2000" b="1" dirty="0" smtClean="0">
                <a:solidFill>
                  <a:schemeClr val="bg1"/>
                </a:solidFill>
                <a:latin typeface="微軟正黑體" panose="020B0604030504040204" pitchFamily="34" charset="-120"/>
                <a:ea typeface="微軟正黑體" panose="020B0604030504040204" pitchFamily="34" charset="-120"/>
              </a:rPr>
              <a:t>方式 </a:t>
            </a:r>
            <a:r>
              <a:rPr lang="en-US" altLang="zh-TW" sz="2000" b="1" dirty="0" smtClean="0">
                <a:solidFill>
                  <a:schemeClr val="bg1"/>
                </a:solidFill>
                <a:latin typeface="微軟正黑體" panose="020B0604030504040204" pitchFamily="34" charset="-120"/>
                <a:ea typeface="微軟正黑體" panose="020B0604030504040204" pitchFamily="34" charset="-120"/>
              </a:rPr>
              <a:t>(</a:t>
            </a:r>
            <a:r>
              <a:rPr lang="zh-TW" altLang="en-US" sz="2000" b="1" dirty="0">
                <a:solidFill>
                  <a:schemeClr val="bg1"/>
                </a:solidFill>
                <a:latin typeface="微軟正黑體" panose="020B0604030504040204" pitchFamily="34" charset="-120"/>
                <a:ea typeface="微軟正黑體" panose="020B0604030504040204" pitchFamily="34" charset="-120"/>
              </a:rPr>
              <a:t>張閔惠，</a:t>
            </a:r>
            <a:r>
              <a:rPr lang="en-US" altLang="zh-TW" sz="2000" b="1" dirty="0">
                <a:solidFill>
                  <a:schemeClr val="bg1"/>
                </a:solidFill>
                <a:latin typeface="微軟正黑體" panose="020B0604030504040204" pitchFamily="34" charset="-120"/>
                <a:ea typeface="微軟正黑體" panose="020B0604030504040204" pitchFamily="34" charset="-120"/>
              </a:rPr>
              <a:t>2016)</a:t>
            </a:r>
            <a:r>
              <a:rPr lang="zh-TW" altLang="en-US" sz="2000" b="1" dirty="0" smtClean="0">
                <a:solidFill>
                  <a:schemeClr val="bg1"/>
                </a:solidFill>
                <a:latin typeface="微軟正黑體" panose="020B0604030504040204" pitchFamily="34" charset="-120"/>
                <a:ea typeface="微軟正黑體" panose="020B0604030504040204" pitchFamily="34" charset="-120"/>
              </a:rPr>
              <a:t>。</a:t>
            </a:r>
            <a:endParaRPr lang="en-US" altLang="zh-TW" sz="2000" b="1" dirty="0" smtClean="0">
              <a:solidFill>
                <a:schemeClr val="bg1"/>
              </a:solidFill>
              <a:latin typeface="微軟正黑體" panose="020B0604030504040204" pitchFamily="34" charset="-120"/>
              <a:ea typeface="微軟正黑體" panose="020B0604030504040204" pitchFamily="34" charset="-120"/>
            </a:endParaRPr>
          </a:p>
          <a:p>
            <a:pPr marL="285750" lvl="0" indent="-285750" algn="l">
              <a:buFont typeface="Arial" panose="020B0604020202020204" pitchFamily="34" charset="0"/>
              <a:buChar char="•"/>
            </a:pPr>
            <a:endParaRPr lang="zh-TW" altLang="en-US" sz="2000" b="1" dirty="0">
              <a:solidFill>
                <a:schemeClr val="bg1"/>
              </a:solidFill>
              <a:latin typeface="微軟正黑體" panose="020B0604030504040204" pitchFamily="34" charset="-120"/>
              <a:ea typeface="微軟正黑體" panose="020B0604030504040204" pitchFamily="34" charset="-120"/>
            </a:endParaRPr>
          </a:p>
          <a:p>
            <a:pPr marL="285750" indent="-285750" algn="l">
              <a:buFont typeface="Arial" panose="020B0604020202020204" pitchFamily="34" charset="0"/>
              <a:buChar char="•"/>
            </a:pPr>
            <a:r>
              <a:rPr lang="zh-TW" altLang="en-US" sz="2000" b="1" dirty="0">
                <a:solidFill>
                  <a:schemeClr val="bg1"/>
                </a:solidFill>
                <a:latin typeface="微軟正黑體" panose="020B0604030504040204" pitchFamily="34" charset="-120"/>
                <a:ea typeface="微軟正黑體" panose="020B0604030504040204" pitchFamily="34" charset="-120"/>
              </a:rPr>
              <a:t>彭明輝</a:t>
            </a:r>
            <a:r>
              <a:rPr lang="en-US" altLang="zh-TW" sz="2000" b="1" dirty="0">
                <a:solidFill>
                  <a:schemeClr val="bg1"/>
                </a:solidFill>
                <a:latin typeface="微軟正黑體" panose="020B0604030504040204" pitchFamily="34" charset="-120"/>
                <a:ea typeface="微軟正黑體" panose="020B0604030504040204" pitchFamily="34" charset="-120"/>
              </a:rPr>
              <a:t>(2014)</a:t>
            </a:r>
            <a:r>
              <a:rPr lang="zh-TW" altLang="en-US" sz="2000" b="1" dirty="0">
                <a:solidFill>
                  <a:schemeClr val="bg1"/>
                </a:solidFill>
                <a:latin typeface="微軟正黑體" panose="020B0604030504040204" pitchFamily="34" charset="-120"/>
                <a:ea typeface="微軟正黑體" panose="020B0604030504040204" pitchFamily="34" charset="-120"/>
              </a:rPr>
              <a:t>認為有些人的表現測驗成績是無法顯現，</a:t>
            </a:r>
            <a:r>
              <a:rPr lang="zh-TW" altLang="en-US" sz="2000" b="1" dirty="0">
                <a:solidFill>
                  <a:srgbClr val="FFFF00"/>
                </a:solidFill>
                <a:latin typeface="微軟正黑體" panose="020B0604030504040204" pitchFamily="34" charset="-120"/>
                <a:ea typeface="微軟正黑體" panose="020B0604030504040204" pitchFamily="34" charset="-120"/>
              </a:rPr>
              <a:t>測驗成績並不是唯一的指標</a:t>
            </a:r>
            <a:r>
              <a:rPr lang="zh-TW" altLang="en-US" sz="2000" b="1" dirty="0">
                <a:solidFill>
                  <a:schemeClr val="bg1"/>
                </a:solidFill>
                <a:latin typeface="微軟正黑體" panose="020B0604030504040204" pitchFamily="34" charset="-120"/>
                <a:ea typeface="微軟正黑體" panose="020B0604030504040204" pitchFamily="34" charset="-120"/>
              </a:rPr>
              <a:t>，教學者應該更加廣泛的探討其他重要因素。</a:t>
            </a:r>
          </a:p>
          <a:p>
            <a:pPr marL="0" lvl="0" indent="0" algn="l"/>
            <a:endParaRPr lang="zh-TW" altLang="en-US" dirty="0">
              <a:latin typeface="微軟正黑體" panose="020B0604030504040204" pitchFamily="34" charset="-120"/>
              <a:ea typeface="微軟正黑體" panose="020B0604030504040204" pitchFamily="34" charset="-120"/>
            </a:endParaRPr>
          </a:p>
        </p:txBody>
      </p:sp>
      <p:grpSp>
        <p:nvGrpSpPr>
          <p:cNvPr id="414" name="Google Shape;414;p30"/>
          <p:cNvGrpSpPr/>
          <p:nvPr/>
        </p:nvGrpSpPr>
        <p:grpSpPr>
          <a:xfrm>
            <a:off x="6589276" y="-2027114"/>
            <a:ext cx="3762750" cy="3741975"/>
            <a:chOff x="3564200" y="238125"/>
            <a:chExt cx="3762750" cy="3741975"/>
          </a:xfrm>
        </p:grpSpPr>
        <p:sp>
          <p:nvSpPr>
            <p:cNvPr id="415" name="Google Shape;415;p30"/>
            <p:cNvSpPr/>
            <p:nvPr/>
          </p:nvSpPr>
          <p:spPr>
            <a:xfrm>
              <a:off x="3564200" y="238125"/>
              <a:ext cx="3762750" cy="3741975"/>
            </a:xfrm>
            <a:custGeom>
              <a:avLst/>
              <a:gdLst/>
              <a:ahLst/>
              <a:cxnLst/>
              <a:rect l="l" t="t" r="r" b="b"/>
              <a:pathLst>
                <a:path w="150510" h="149679" extrusionOk="0">
                  <a:moveTo>
                    <a:pt x="67399" y="0"/>
                  </a:moveTo>
                  <a:lnTo>
                    <a:pt x="61561" y="10446"/>
                  </a:lnTo>
                  <a:lnTo>
                    <a:pt x="52002" y="3263"/>
                  </a:lnTo>
                  <a:lnTo>
                    <a:pt x="48482" y="14682"/>
                  </a:lnTo>
                  <a:lnTo>
                    <a:pt x="37635" y="9673"/>
                  </a:lnTo>
                  <a:lnTo>
                    <a:pt x="36548" y="21579"/>
                  </a:lnTo>
                  <a:lnTo>
                    <a:pt x="24900" y="18917"/>
                  </a:lnTo>
                  <a:lnTo>
                    <a:pt x="26330" y="30794"/>
                  </a:lnTo>
                  <a:lnTo>
                    <a:pt x="14368" y="30623"/>
                  </a:lnTo>
                  <a:lnTo>
                    <a:pt x="14368" y="30623"/>
                  </a:lnTo>
                  <a:lnTo>
                    <a:pt x="18231" y="41927"/>
                  </a:lnTo>
                  <a:lnTo>
                    <a:pt x="6497" y="44245"/>
                  </a:lnTo>
                  <a:lnTo>
                    <a:pt x="12622" y="54491"/>
                  </a:lnTo>
                  <a:lnTo>
                    <a:pt x="1632" y="59213"/>
                  </a:lnTo>
                  <a:lnTo>
                    <a:pt x="9760" y="67971"/>
                  </a:lnTo>
                  <a:lnTo>
                    <a:pt x="1" y="74839"/>
                  </a:lnTo>
                  <a:lnTo>
                    <a:pt x="9760" y="81737"/>
                  </a:lnTo>
                  <a:lnTo>
                    <a:pt x="1632" y="90494"/>
                  </a:lnTo>
                  <a:lnTo>
                    <a:pt x="12622" y="95188"/>
                  </a:lnTo>
                  <a:lnTo>
                    <a:pt x="6497" y="105462"/>
                  </a:lnTo>
                  <a:lnTo>
                    <a:pt x="18231" y="107780"/>
                  </a:lnTo>
                  <a:lnTo>
                    <a:pt x="14368" y="119085"/>
                  </a:lnTo>
                  <a:lnTo>
                    <a:pt x="26330" y="118913"/>
                  </a:lnTo>
                  <a:lnTo>
                    <a:pt x="24900" y="130761"/>
                  </a:lnTo>
                  <a:lnTo>
                    <a:pt x="24900" y="130761"/>
                  </a:lnTo>
                  <a:lnTo>
                    <a:pt x="36548" y="128128"/>
                  </a:lnTo>
                  <a:lnTo>
                    <a:pt x="37635" y="140034"/>
                  </a:lnTo>
                  <a:lnTo>
                    <a:pt x="48482" y="134997"/>
                  </a:lnTo>
                  <a:lnTo>
                    <a:pt x="52002" y="146416"/>
                  </a:lnTo>
                  <a:lnTo>
                    <a:pt x="61561" y="139261"/>
                  </a:lnTo>
                  <a:lnTo>
                    <a:pt x="67399" y="149679"/>
                  </a:lnTo>
                  <a:lnTo>
                    <a:pt x="75241" y="140692"/>
                  </a:lnTo>
                  <a:lnTo>
                    <a:pt x="83111" y="149679"/>
                  </a:lnTo>
                  <a:lnTo>
                    <a:pt x="88949" y="139261"/>
                  </a:lnTo>
                  <a:lnTo>
                    <a:pt x="98508" y="146416"/>
                  </a:lnTo>
                  <a:lnTo>
                    <a:pt x="102028" y="134997"/>
                  </a:lnTo>
                  <a:lnTo>
                    <a:pt x="112875" y="140034"/>
                  </a:lnTo>
                  <a:lnTo>
                    <a:pt x="113962" y="128128"/>
                  </a:lnTo>
                  <a:lnTo>
                    <a:pt x="125610" y="130761"/>
                  </a:lnTo>
                  <a:lnTo>
                    <a:pt x="124179" y="118913"/>
                  </a:lnTo>
                  <a:lnTo>
                    <a:pt x="136142" y="119085"/>
                  </a:lnTo>
                  <a:lnTo>
                    <a:pt x="132279" y="107780"/>
                  </a:lnTo>
                  <a:lnTo>
                    <a:pt x="144013" y="105462"/>
                  </a:lnTo>
                  <a:lnTo>
                    <a:pt x="137888" y="95188"/>
                  </a:lnTo>
                  <a:lnTo>
                    <a:pt x="148878" y="90494"/>
                  </a:lnTo>
                  <a:lnTo>
                    <a:pt x="140750" y="81737"/>
                  </a:lnTo>
                  <a:lnTo>
                    <a:pt x="150509" y="74839"/>
                  </a:lnTo>
                  <a:lnTo>
                    <a:pt x="140750" y="67971"/>
                  </a:lnTo>
                  <a:lnTo>
                    <a:pt x="148878" y="59213"/>
                  </a:lnTo>
                  <a:lnTo>
                    <a:pt x="137888" y="54491"/>
                  </a:lnTo>
                  <a:lnTo>
                    <a:pt x="144013" y="44245"/>
                  </a:lnTo>
                  <a:lnTo>
                    <a:pt x="132279" y="41927"/>
                  </a:lnTo>
                  <a:lnTo>
                    <a:pt x="136142" y="30623"/>
                  </a:lnTo>
                  <a:lnTo>
                    <a:pt x="136142" y="30623"/>
                  </a:lnTo>
                  <a:lnTo>
                    <a:pt x="124179" y="30794"/>
                  </a:lnTo>
                  <a:lnTo>
                    <a:pt x="125610" y="18917"/>
                  </a:lnTo>
                  <a:lnTo>
                    <a:pt x="125610" y="18917"/>
                  </a:lnTo>
                  <a:lnTo>
                    <a:pt x="113962" y="21579"/>
                  </a:lnTo>
                  <a:lnTo>
                    <a:pt x="112875" y="9673"/>
                  </a:lnTo>
                  <a:lnTo>
                    <a:pt x="102028" y="14682"/>
                  </a:lnTo>
                  <a:lnTo>
                    <a:pt x="98508" y="3263"/>
                  </a:lnTo>
                  <a:lnTo>
                    <a:pt x="88949" y="10446"/>
                  </a:lnTo>
                  <a:lnTo>
                    <a:pt x="83111" y="0"/>
                  </a:lnTo>
                  <a:lnTo>
                    <a:pt x="75241" y="8986"/>
                  </a:lnTo>
                  <a:lnTo>
                    <a:pt x="67399" y="0"/>
                  </a:ln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p:nvPr/>
          </p:nvSpPr>
          <p:spPr>
            <a:xfrm>
              <a:off x="3853975" y="475650"/>
              <a:ext cx="3195350" cy="3196075"/>
            </a:xfrm>
            <a:custGeom>
              <a:avLst/>
              <a:gdLst/>
              <a:ahLst/>
              <a:cxnLst/>
              <a:rect l="l" t="t" r="r" b="b"/>
              <a:pathLst>
                <a:path w="127814" h="127843" extrusionOk="0">
                  <a:moveTo>
                    <a:pt x="63907" y="1"/>
                  </a:moveTo>
                  <a:cubicBezTo>
                    <a:pt x="28591" y="1"/>
                    <a:pt x="1" y="28620"/>
                    <a:pt x="1" y="63907"/>
                  </a:cubicBezTo>
                  <a:cubicBezTo>
                    <a:pt x="1" y="99223"/>
                    <a:pt x="28591" y="127843"/>
                    <a:pt x="63907" y="127843"/>
                  </a:cubicBezTo>
                  <a:cubicBezTo>
                    <a:pt x="99195" y="127843"/>
                    <a:pt x="127814" y="99223"/>
                    <a:pt x="127814" y="63907"/>
                  </a:cubicBezTo>
                  <a:cubicBezTo>
                    <a:pt x="127814" y="28620"/>
                    <a:pt x="99195" y="1"/>
                    <a:pt x="63907"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30"/>
          <p:cNvGrpSpPr/>
          <p:nvPr/>
        </p:nvGrpSpPr>
        <p:grpSpPr>
          <a:xfrm>
            <a:off x="7441980" y="3213285"/>
            <a:ext cx="1333955" cy="1241129"/>
            <a:chOff x="2911700" y="4175975"/>
            <a:chExt cx="1104725" cy="1027850"/>
          </a:xfrm>
        </p:grpSpPr>
        <p:sp>
          <p:nvSpPr>
            <p:cNvPr id="418" name="Google Shape;418;p30"/>
            <p:cNvSpPr/>
            <p:nvPr/>
          </p:nvSpPr>
          <p:spPr>
            <a:xfrm>
              <a:off x="2911700" y="4731900"/>
              <a:ext cx="321275" cy="282950"/>
            </a:xfrm>
            <a:custGeom>
              <a:avLst/>
              <a:gdLst/>
              <a:ahLst/>
              <a:cxnLst/>
              <a:rect l="l" t="t" r="r" b="b"/>
              <a:pathLst>
                <a:path w="12851" h="11318" extrusionOk="0">
                  <a:moveTo>
                    <a:pt x="10416" y="0"/>
                  </a:moveTo>
                  <a:cubicBezTo>
                    <a:pt x="8840" y="0"/>
                    <a:pt x="6416" y="1318"/>
                    <a:pt x="4236" y="3498"/>
                  </a:cubicBezTo>
                  <a:cubicBezTo>
                    <a:pt x="1374" y="6388"/>
                    <a:pt x="0" y="9680"/>
                    <a:pt x="1202" y="10882"/>
                  </a:cubicBezTo>
                  <a:cubicBezTo>
                    <a:pt x="1498" y="11178"/>
                    <a:pt x="1920" y="11317"/>
                    <a:pt x="2432" y="11317"/>
                  </a:cubicBezTo>
                  <a:cubicBezTo>
                    <a:pt x="4000" y="11317"/>
                    <a:pt x="6407" y="10006"/>
                    <a:pt x="8586" y="7848"/>
                  </a:cubicBezTo>
                  <a:cubicBezTo>
                    <a:pt x="11476" y="4958"/>
                    <a:pt x="12850" y="1638"/>
                    <a:pt x="11648" y="436"/>
                  </a:cubicBezTo>
                  <a:cubicBezTo>
                    <a:pt x="11353" y="140"/>
                    <a:pt x="10929" y="0"/>
                    <a:pt x="10416"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19" name="Google Shape;419;p30"/>
            <p:cNvSpPr/>
            <p:nvPr/>
          </p:nvSpPr>
          <p:spPr>
            <a:xfrm>
              <a:off x="3100575" y="4921075"/>
              <a:ext cx="321275" cy="282750"/>
            </a:xfrm>
            <a:custGeom>
              <a:avLst/>
              <a:gdLst/>
              <a:ahLst/>
              <a:cxnLst/>
              <a:rect l="l" t="t" r="r" b="b"/>
              <a:pathLst>
                <a:path w="12851" h="11310" extrusionOk="0">
                  <a:moveTo>
                    <a:pt x="10424" y="1"/>
                  </a:moveTo>
                  <a:cubicBezTo>
                    <a:pt x="8849" y="1"/>
                    <a:pt x="6420" y="1303"/>
                    <a:pt x="4236" y="3486"/>
                  </a:cubicBezTo>
                  <a:cubicBezTo>
                    <a:pt x="1374" y="6377"/>
                    <a:pt x="1" y="9668"/>
                    <a:pt x="1203" y="10870"/>
                  </a:cubicBezTo>
                  <a:cubicBezTo>
                    <a:pt x="1501" y="11168"/>
                    <a:pt x="1929" y="11310"/>
                    <a:pt x="2449" y="11310"/>
                  </a:cubicBezTo>
                  <a:cubicBezTo>
                    <a:pt x="4023" y="11310"/>
                    <a:pt x="6434" y="10010"/>
                    <a:pt x="8586" y="7837"/>
                  </a:cubicBezTo>
                  <a:cubicBezTo>
                    <a:pt x="11477" y="4946"/>
                    <a:pt x="12851" y="1626"/>
                    <a:pt x="11649" y="424"/>
                  </a:cubicBezTo>
                  <a:cubicBezTo>
                    <a:pt x="11355" y="137"/>
                    <a:pt x="10934" y="1"/>
                    <a:pt x="10424"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20" name="Google Shape;420;p30"/>
            <p:cNvSpPr/>
            <p:nvPr/>
          </p:nvSpPr>
          <p:spPr>
            <a:xfrm>
              <a:off x="2948900" y="4886425"/>
              <a:ext cx="320550" cy="282950"/>
            </a:xfrm>
            <a:custGeom>
              <a:avLst/>
              <a:gdLst/>
              <a:ahLst/>
              <a:cxnLst/>
              <a:rect l="l" t="t" r="r" b="b"/>
              <a:pathLst>
                <a:path w="12822" h="11318" extrusionOk="0">
                  <a:moveTo>
                    <a:pt x="10390" y="1"/>
                  </a:moveTo>
                  <a:cubicBezTo>
                    <a:pt x="8822" y="1"/>
                    <a:pt x="6415" y="1313"/>
                    <a:pt x="4236" y="3470"/>
                  </a:cubicBezTo>
                  <a:cubicBezTo>
                    <a:pt x="1345" y="6361"/>
                    <a:pt x="0" y="9680"/>
                    <a:pt x="1174" y="10882"/>
                  </a:cubicBezTo>
                  <a:cubicBezTo>
                    <a:pt x="1469" y="11178"/>
                    <a:pt x="1892" y="11318"/>
                    <a:pt x="2406" y="11318"/>
                  </a:cubicBezTo>
                  <a:cubicBezTo>
                    <a:pt x="3981" y="11318"/>
                    <a:pt x="6406" y="10000"/>
                    <a:pt x="8586" y="7820"/>
                  </a:cubicBezTo>
                  <a:cubicBezTo>
                    <a:pt x="11477" y="4958"/>
                    <a:pt x="12822" y="1638"/>
                    <a:pt x="11620" y="436"/>
                  </a:cubicBezTo>
                  <a:cubicBezTo>
                    <a:pt x="11324" y="141"/>
                    <a:pt x="10901" y="1"/>
                    <a:pt x="10390"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21" name="Google Shape;421;p30"/>
            <p:cNvSpPr/>
            <p:nvPr/>
          </p:nvSpPr>
          <p:spPr>
            <a:xfrm>
              <a:off x="3079100" y="4175975"/>
              <a:ext cx="937325" cy="826000"/>
            </a:xfrm>
            <a:custGeom>
              <a:avLst/>
              <a:gdLst/>
              <a:ahLst/>
              <a:cxnLst/>
              <a:rect l="l" t="t" r="r" b="b"/>
              <a:pathLst>
                <a:path w="37493" h="33040" extrusionOk="0">
                  <a:moveTo>
                    <a:pt x="30415" y="0"/>
                  </a:moveTo>
                  <a:cubicBezTo>
                    <a:pt x="25828" y="0"/>
                    <a:pt x="18767" y="3828"/>
                    <a:pt x="12422" y="10195"/>
                  </a:cubicBezTo>
                  <a:cubicBezTo>
                    <a:pt x="3979" y="18609"/>
                    <a:pt x="1" y="28282"/>
                    <a:pt x="3493" y="31774"/>
                  </a:cubicBezTo>
                  <a:cubicBezTo>
                    <a:pt x="4359" y="32633"/>
                    <a:pt x="5595" y="33039"/>
                    <a:pt x="7093" y="33039"/>
                  </a:cubicBezTo>
                  <a:cubicBezTo>
                    <a:pt x="11685" y="33039"/>
                    <a:pt x="18734" y="29217"/>
                    <a:pt x="25100" y="22873"/>
                  </a:cubicBezTo>
                  <a:cubicBezTo>
                    <a:pt x="33514" y="14430"/>
                    <a:pt x="37492" y="4786"/>
                    <a:pt x="34001" y="1265"/>
                  </a:cubicBezTo>
                  <a:cubicBezTo>
                    <a:pt x="33142" y="407"/>
                    <a:pt x="31910" y="0"/>
                    <a:pt x="304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22" name="Google Shape;422;p30"/>
            <p:cNvSpPr/>
            <p:nvPr/>
          </p:nvSpPr>
          <p:spPr>
            <a:xfrm>
              <a:off x="3308730" y="4589031"/>
              <a:ext cx="249697" cy="250083"/>
            </a:xfrm>
            <a:custGeom>
              <a:avLst/>
              <a:gdLst/>
              <a:ahLst/>
              <a:cxnLst/>
              <a:rect l="l" t="t" r="r" b="b"/>
              <a:pathLst>
                <a:path w="18746" h="18775" fill="none" extrusionOk="0">
                  <a:moveTo>
                    <a:pt x="0" y="0"/>
                  </a:moveTo>
                  <a:lnTo>
                    <a:pt x="18746" y="18775"/>
                  </a:lnTo>
                </a:path>
              </a:pathLst>
            </a:custGeom>
            <a:noFill/>
            <a:ln w="17875" cap="flat" cmpd="sng">
              <a:solidFill>
                <a:srgbClr val="E24645"/>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23" name="Google Shape;423;p30"/>
            <p:cNvSpPr/>
            <p:nvPr/>
          </p:nvSpPr>
          <p:spPr>
            <a:xfrm>
              <a:off x="3275950" y="4621438"/>
              <a:ext cx="250083" cy="250083"/>
            </a:xfrm>
            <a:custGeom>
              <a:avLst/>
              <a:gdLst/>
              <a:ahLst/>
              <a:cxnLst/>
              <a:rect l="l" t="t" r="r" b="b"/>
              <a:pathLst>
                <a:path w="18775" h="18775" fill="none" extrusionOk="0">
                  <a:moveTo>
                    <a:pt x="0" y="0"/>
                  </a:moveTo>
                  <a:lnTo>
                    <a:pt x="18774" y="18774"/>
                  </a:lnTo>
                </a:path>
              </a:pathLst>
            </a:custGeom>
            <a:noFill/>
            <a:ln w="17875" cap="flat" cmpd="sng">
              <a:solidFill>
                <a:srgbClr val="E24645"/>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24" name="Google Shape;424;p30"/>
            <p:cNvSpPr/>
            <p:nvPr/>
          </p:nvSpPr>
          <p:spPr>
            <a:xfrm>
              <a:off x="3449725" y="4427250"/>
              <a:ext cx="264050" cy="264750"/>
            </a:xfrm>
            <a:custGeom>
              <a:avLst/>
              <a:gdLst/>
              <a:ahLst/>
              <a:cxnLst/>
              <a:rect l="l" t="t" r="r" b="b"/>
              <a:pathLst>
                <a:path w="10562" h="10590" fill="none" extrusionOk="0">
                  <a:moveTo>
                    <a:pt x="10561" y="5295"/>
                  </a:moveTo>
                  <a:cubicBezTo>
                    <a:pt x="10561" y="8214"/>
                    <a:pt x="8186" y="10590"/>
                    <a:pt x="5267" y="10590"/>
                  </a:cubicBezTo>
                  <a:cubicBezTo>
                    <a:pt x="2348" y="10590"/>
                    <a:pt x="1" y="8214"/>
                    <a:pt x="1" y="5295"/>
                  </a:cubicBezTo>
                  <a:cubicBezTo>
                    <a:pt x="1" y="2376"/>
                    <a:pt x="2348" y="1"/>
                    <a:pt x="5267" y="1"/>
                  </a:cubicBezTo>
                  <a:cubicBezTo>
                    <a:pt x="8186" y="1"/>
                    <a:pt x="10561" y="2376"/>
                    <a:pt x="10561" y="5295"/>
                  </a:cubicBezTo>
                  <a:close/>
                </a:path>
              </a:pathLst>
            </a:custGeom>
            <a:noFill/>
            <a:ln w="17875" cap="flat" cmpd="sng">
              <a:solidFill>
                <a:srgbClr val="E24645"/>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25" name="Google Shape;425;p30"/>
            <p:cNvSpPr/>
            <p:nvPr/>
          </p:nvSpPr>
          <p:spPr>
            <a:xfrm>
              <a:off x="3489075" y="4467325"/>
              <a:ext cx="184625" cy="184625"/>
            </a:xfrm>
            <a:custGeom>
              <a:avLst/>
              <a:gdLst/>
              <a:ahLst/>
              <a:cxnLst/>
              <a:rect l="l" t="t" r="r" b="b"/>
              <a:pathLst>
                <a:path w="7385" h="7385" extrusionOk="0">
                  <a:moveTo>
                    <a:pt x="3693" y="0"/>
                  </a:moveTo>
                  <a:cubicBezTo>
                    <a:pt x="1661" y="0"/>
                    <a:pt x="1" y="1660"/>
                    <a:pt x="1" y="3692"/>
                  </a:cubicBezTo>
                  <a:cubicBezTo>
                    <a:pt x="1" y="5724"/>
                    <a:pt x="1661" y="7384"/>
                    <a:pt x="3693" y="7384"/>
                  </a:cubicBezTo>
                  <a:cubicBezTo>
                    <a:pt x="5725" y="7384"/>
                    <a:pt x="7385" y="5724"/>
                    <a:pt x="7385" y="3692"/>
                  </a:cubicBezTo>
                  <a:cubicBezTo>
                    <a:pt x="7385" y="1660"/>
                    <a:pt x="5725" y="0"/>
                    <a:pt x="3693" y="0"/>
                  </a:cubicBezTo>
                  <a:close/>
                </a:path>
              </a:pathLst>
            </a:custGeom>
            <a:solidFill>
              <a:srgbClr val="6EDA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26" name="Google Shape;426;p30"/>
            <p:cNvSpPr/>
            <p:nvPr/>
          </p:nvSpPr>
          <p:spPr>
            <a:xfrm>
              <a:off x="3449725" y="4427250"/>
              <a:ext cx="264050" cy="264750"/>
            </a:xfrm>
            <a:custGeom>
              <a:avLst/>
              <a:gdLst/>
              <a:ahLst/>
              <a:cxnLst/>
              <a:rect l="l" t="t" r="r" b="b"/>
              <a:pathLst>
                <a:path w="10562" h="10590" fill="none" extrusionOk="0">
                  <a:moveTo>
                    <a:pt x="10561" y="5295"/>
                  </a:moveTo>
                  <a:cubicBezTo>
                    <a:pt x="10561" y="8214"/>
                    <a:pt x="8186" y="10590"/>
                    <a:pt x="5267" y="10590"/>
                  </a:cubicBezTo>
                  <a:cubicBezTo>
                    <a:pt x="2348" y="10590"/>
                    <a:pt x="1" y="8214"/>
                    <a:pt x="1" y="5295"/>
                  </a:cubicBezTo>
                  <a:cubicBezTo>
                    <a:pt x="1" y="2376"/>
                    <a:pt x="2348" y="1"/>
                    <a:pt x="5267" y="1"/>
                  </a:cubicBezTo>
                  <a:cubicBezTo>
                    <a:pt x="8186" y="1"/>
                    <a:pt x="10561" y="2376"/>
                    <a:pt x="10561" y="5295"/>
                  </a:cubicBezTo>
                  <a:close/>
                </a:path>
              </a:pathLst>
            </a:custGeom>
            <a:noFill/>
            <a:ln w="17875" cap="flat" cmpd="sng">
              <a:solidFill>
                <a:srgbClr val="E24645"/>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27" name="Google Shape;427;p30"/>
            <p:cNvSpPr/>
            <p:nvPr/>
          </p:nvSpPr>
          <p:spPr>
            <a:xfrm>
              <a:off x="3489075" y="4467325"/>
              <a:ext cx="184625" cy="184625"/>
            </a:xfrm>
            <a:custGeom>
              <a:avLst/>
              <a:gdLst/>
              <a:ahLst/>
              <a:cxnLst/>
              <a:rect l="l" t="t" r="r" b="b"/>
              <a:pathLst>
                <a:path w="7385" h="7385" extrusionOk="0">
                  <a:moveTo>
                    <a:pt x="3693" y="0"/>
                  </a:moveTo>
                  <a:cubicBezTo>
                    <a:pt x="1661" y="0"/>
                    <a:pt x="1" y="1660"/>
                    <a:pt x="1" y="3692"/>
                  </a:cubicBezTo>
                  <a:cubicBezTo>
                    <a:pt x="1" y="5724"/>
                    <a:pt x="1661" y="7384"/>
                    <a:pt x="3693" y="7384"/>
                  </a:cubicBezTo>
                  <a:cubicBezTo>
                    <a:pt x="5725" y="7384"/>
                    <a:pt x="7385" y="5724"/>
                    <a:pt x="7385" y="3692"/>
                  </a:cubicBezTo>
                  <a:cubicBezTo>
                    <a:pt x="7385" y="1660"/>
                    <a:pt x="5725" y="0"/>
                    <a:pt x="3693" y="0"/>
                  </a:cubicBezTo>
                  <a:close/>
                </a:path>
              </a:pathLst>
            </a:custGeom>
            <a:solidFill>
              <a:srgbClr val="6EDA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28" name="Google Shape;428;p30"/>
            <p:cNvSpPr/>
            <p:nvPr/>
          </p:nvSpPr>
          <p:spPr>
            <a:xfrm>
              <a:off x="3557050" y="4490925"/>
              <a:ext cx="50100" cy="50125"/>
            </a:xfrm>
            <a:custGeom>
              <a:avLst/>
              <a:gdLst/>
              <a:ahLst/>
              <a:cxnLst/>
              <a:rect l="l" t="t" r="r" b="b"/>
              <a:pathLst>
                <a:path w="2004" h="2005" extrusionOk="0">
                  <a:moveTo>
                    <a:pt x="1002" y="1"/>
                  </a:moveTo>
                  <a:cubicBezTo>
                    <a:pt x="459" y="1"/>
                    <a:pt x="1" y="459"/>
                    <a:pt x="1" y="1002"/>
                  </a:cubicBezTo>
                  <a:cubicBezTo>
                    <a:pt x="1" y="1575"/>
                    <a:pt x="459" y="2004"/>
                    <a:pt x="1002" y="2004"/>
                  </a:cubicBezTo>
                  <a:cubicBezTo>
                    <a:pt x="1575" y="2004"/>
                    <a:pt x="2004" y="1575"/>
                    <a:pt x="2004" y="1002"/>
                  </a:cubicBezTo>
                  <a:cubicBezTo>
                    <a:pt x="2004" y="459"/>
                    <a:pt x="1575" y="1"/>
                    <a:pt x="1002" y="1"/>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29" name="Google Shape;429;p30"/>
            <p:cNvSpPr/>
            <p:nvPr/>
          </p:nvSpPr>
          <p:spPr>
            <a:xfrm>
              <a:off x="3672250" y="4176175"/>
              <a:ext cx="304825" cy="284725"/>
            </a:xfrm>
            <a:custGeom>
              <a:avLst/>
              <a:gdLst/>
              <a:ahLst/>
              <a:cxnLst/>
              <a:rect l="l" t="t" r="r" b="b"/>
              <a:pathLst>
                <a:path w="12193" h="11389" extrusionOk="0">
                  <a:moveTo>
                    <a:pt x="6685" y="0"/>
                  </a:moveTo>
                  <a:cubicBezTo>
                    <a:pt x="4802" y="0"/>
                    <a:pt x="2498" y="636"/>
                    <a:pt x="0" y="1830"/>
                  </a:cubicBezTo>
                  <a:cubicBezTo>
                    <a:pt x="1689" y="6294"/>
                    <a:pt x="5266" y="9786"/>
                    <a:pt x="9788" y="11389"/>
                  </a:cubicBezTo>
                  <a:cubicBezTo>
                    <a:pt x="11849" y="6981"/>
                    <a:pt x="12192" y="3204"/>
                    <a:pt x="10275" y="1257"/>
                  </a:cubicBezTo>
                  <a:cubicBezTo>
                    <a:pt x="9423" y="406"/>
                    <a:pt x="8188" y="0"/>
                    <a:pt x="6685"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grpSp>
      <p:sp>
        <p:nvSpPr>
          <p:cNvPr id="430" name="Google Shape;430;p30"/>
          <p:cNvSpPr/>
          <p:nvPr/>
        </p:nvSpPr>
        <p:spPr>
          <a:xfrm>
            <a:off x="8562392" y="4151245"/>
            <a:ext cx="183900" cy="137750"/>
          </a:xfrm>
          <a:custGeom>
            <a:avLst/>
            <a:gdLst/>
            <a:ahLst/>
            <a:cxnLst/>
            <a:rect l="l" t="t" r="r" b="b"/>
            <a:pathLst>
              <a:path w="7356" h="5510" extrusionOk="0">
                <a:moveTo>
                  <a:pt x="3678" y="1"/>
                </a:moveTo>
                <a:cubicBezTo>
                  <a:pt x="2970" y="1"/>
                  <a:pt x="2262" y="273"/>
                  <a:pt x="1718" y="816"/>
                </a:cubicBezTo>
                <a:cubicBezTo>
                  <a:pt x="1" y="2562"/>
                  <a:pt x="1231" y="5510"/>
                  <a:pt x="3693" y="5510"/>
                </a:cubicBezTo>
                <a:cubicBezTo>
                  <a:pt x="6125" y="5510"/>
                  <a:pt x="7356" y="2562"/>
                  <a:pt x="5639" y="816"/>
                </a:cubicBezTo>
                <a:cubicBezTo>
                  <a:pt x="5095" y="273"/>
                  <a:pt x="4387" y="1"/>
                  <a:pt x="3678"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31" name="Google Shape;431;p30"/>
          <p:cNvSpPr/>
          <p:nvPr/>
        </p:nvSpPr>
        <p:spPr>
          <a:xfrm>
            <a:off x="310465" y="4239631"/>
            <a:ext cx="184625" cy="138475"/>
          </a:xfrm>
          <a:custGeom>
            <a:avLst/>
            <a:gdLst/>
            <a:ahLst/>
            <a:cxnLst/>
            <a:rect l="l" t="t" r="r" b="b"/>
            <a:pathLst>
              <a:path w="7385" h="5539" extrusionOk="0">
                <a:moveTo>
                  <a:pt x="3682" y="1"/>
                </a:moveTo>
                <a:cubicBezTo>
                  <a:pt x="2977" y="1"/>
                  <a:pt x="2276" y="273"/>
                  <a:pt x="1746" y="816"/>
                </a:cubicBezTo>
                <a:cubicBezTo>
                  <a:pt x="1" y="2562"/>
                  <a:pt x="1231" y="5539"/>
                  <a:pt x="3692" y="5539"/>
                </a:cubicBezTo>
                <a:cubicBezTo>
                  <a:pt x="6154" y="5539"/>
                  <a:pt x="7384" y="2562"/>
                  <a:pt x="5639" y="816"/>
                </a:cubicBezTo>
                <a:cubicBezTo>
                  <a:pt x="5095" y="273"/>
                  <a:pt x="4386" y="1"/>
                  <a:pt x="3682" y="1"/>
                </a:cubicBez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32" name="Google Shape;432;p30"/>
          <p:cNvSpPr/>
          <p:nvPr/>
        </p:nvSpPr>
        <p:spPr>
          <a:xfrm>
            <a:off x="849600" y="783625"/>
            <a:ext cx="117375" cy="117375"/>
          </a:xfrm>
          <a:custGeom>
            <a:avLst/>
            <a:gdLst/>
            <a:ahLst/>
            <a:cxnLst/>
            <a:rect l="l" t="t" r="r" b="b"/>
            <a:pathLst>
              <a:path w="4695" h="4695" extrusionOk="0">
                <a:moveTo>
                  <a:pt x="2348" y="1"/>
                </a:moveTo>
                <a:cubicBezTo>
                  <a:pt x="1060" y="1"/>
                  <a:pt x="1" y="1060"/>
                  <a:pt x="1" y="2347"/>
                </a:cubicBezTo>
                <a:cubicBezTo>
                  <a:pt x="1" y="3664"/>
                  <a:pt x="1060" y="4694"/>
                  <a:pt x="2348" y="4694"/>
                </a:cubicBezTo>
                <a:cubicBezTo>
                  <a:pt x="3636" y="4694"/>
                  <a:pt x="4695" y="3664"/>
                  <a:pt x="4695" y="2347"/>
                </a:cubicBezTo>
                <a:cubicBezTo>
                  <a:pt x="4695" y="1060"/>
                  <a:pt x="3636" y="1"/>
                  <a:pt x="2348"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33" name="Google Shape;433;p30"/>
          <p:cNvSpPr/>
          <p:nvPr/>
        </p:nvSpPr>
        <p:spPr>
          <a:xfrm>
            <a:off x="8254284" y="4288995"/>
            <a:ext cx="184625" cy="137750"/>
          </a:xfrm>
          <a:custGeom>
            <a:avLst/>
            <a:gdLst/>
            <a:ahLst/>
            <a:cxnLst/>
            <a:rect l="l" t="t" r="r" b="b"/>
            <a:pathLst>
              <a:path w="7385" h="5510" extrusionOk="0">
                <a:moveTo>
                  <a:pt x="3692" y="0"/>
                </a:moveTo>
                <a:cubicBezTo>
                  <a:pt x="2984" y="0"/>
                  <a:pt x="2276" y="272"/>
                  <a:pt x="1746" y="816"/>
                </a:cubicBezTo>
                <a:cubicBezTo>
                  <a:pt x="0" y="2562"/>
                  <a:pt x="1231" y="5510"/>
                  <a:pt x="3692" y="5510"/>
                </a:cubicBezTo>
                <a:cubicBezTo>
                  <a:pt x="6153" y="5510"/>
                  <a:pt x="7384" y="2562"/>
                  <a:pt x="5638" y="816"/>
                </a:cubicBezTo>
                <a:cubicBezTo>
                  <a:pt x="5109" y="272"/>
                  <a:pt x="4401" y="0"/>
                  <a:pt x="3692"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34" name="Google Shape;434;p30"/>
          <p:cNvSpPr/>
          <p:nvPr/>
        </p:nvSpPr>
        <p:spPr>
          <a:xfrm>
            <a:off x="185990" y="696651"/>
            <a:ext cx="309100" cy="291325"/>
          </a:xfrm>
          <a:custGeom>
            <a:avLst/>
            <a:gdLst/>
            <a:ahLst/>
            <a:cxnLst/>
            <a:rect l="l" t="t" r="r" b="b"/>
            <a:pathLst>
              <a:path w="12364" h="11653" extrusionOk="0">
                <a:moveTo>
                  <a:pt x="6182" y="0"/>
                </a:moveTo>
                <a:cubicBezTo>
                  <a:pt x="6089" y="0"/>
                  <a:pt x="5996" y="50"/>
                  <a:pt x="5953" y="151"/>
                </a:cubicBezTo>
                <a:lnTo>
                  <a:pt x="4264" y="3614"/>
                </a:lnTo>
                <a:cubicBezTo>
                  <a:pt x="4207" y="3671"/>
                  <a:pt x="4150" y="3728"/>
                  <a:pt x="4064" y="3728"/>
                </a:cubicBezTo>
                <a:lnTo>
                  <a:pt x="286" y="4272"/>
                </a:lnTo>
                <a:cubicBezTo>
                  <a:pt x="86" y="4300"/>
                  <a:pt x="0" y="4558"/>
                  <a:pt x="143" y="4701"/>
                </a:cubicBezTo>
                <a:lnTo>
                  <a:pt x="2891" y="7363"/>
                </a:lnTo>
                <a:cubicBezTo>
                  <a:pt x="2948" y="7420"/>
                  <a:pt x="2976" y="7506"/>
                  <a:pt x="2976" y="7592"/>
                </a:cubicBezTo>
                <a:lnTo>
                  <a:pt x="2318" y="11369"/>
                </a:lnTo>
                <a:cubicBezTo>
                  <a:pt x="2273" y="11529"/>
                  <a:pt x="2409" y="11652"/>
                  <a:pt x="2553" y="11652"/>
                </a:cubicBezTo>
                <a:cubicBezTo>
                  <a:pt x="2590" y="11652"/>
                  <a:pt x="2627" y="11644"/>
                  <a:pt x="2662" y="11627"/>
                </a:cubicBezTo>
                <a:lnTo>
                  <a:pt x="6067" y="9824"/>
                </a:lnTo>
                <a:cubicBezTo>
                  <a:pt x="6096" y="9810"/>
                  <a:pt x="6132" y="9802"/>
                  <a:pt x="6171" y="9802"/>
                </a:cubicBezTo>
                <a:cubicBezTo>
                  <a:pt x="6210" y="9802"/>
                  <a:pt x="6253" y="9810"/>
                  <a:pt x="6296" y="9824"/>
                </a:cubicBezTo>
                <a:lnTo>
                  <a:pt x="9702" y="11627"/>
                </a:lnTo>
                <a:cubicBezTo>
                  <a:pt x="9737" y="11644"/>
                  <a:pt x="9773" y="11652"/>
                  <a:pt x="9808" y="11652"/>
                </a:cubicBezTo>
                <a:cubicBezTo>
                  <a:pt x="9946" y="11652"/>
                  <a:pt x="10068" y="11529"/>
                  <a:pt x="10045" y="11369"/>
                </a:cubicBezTo>
                <a:lnTo>
                  <a:pt x="9387" y="7592"/>
                </a:lnTo>
                <a:cubicBezTo>
                  <a:pt x="9387" y="7506"/>
                  <a:pt x="9416" y="7420"/>
                  <a:pt x="9473" y="7363"/>
                </a:cubicBezTo>
                <a:lnTo>
                  <a:pt x="12220" y="4701"/>
                </a:lnTo>
                <a:cubicBezTo>
                  <a:pt x="12364" y="4558"/>
                  <a:pt x="12278" y="4300"/>
                  <a:pt x="12077" y="4272"/>
                </a:cubicBezTo>
                <a:lnTo>
                  <a:pt x="8271" y="3728"/>
                </a:lnTo>
                <a:cubicBezTo>
                  <a:pt x="8214" y="3728"/>
                  <a:pt x="8128" y="3671"/>
                  <a:pt x="8099" y="3614"/>
                </a:cubicBezTo>
                <a:lnTo>
                  <a:pt x="6411" y="151"/>
                </a:lnTo>
                <a:cubicBezTo>
                  <a:pt x="6368" y="50"/>
                  <a:pt x="6275" y="0"/>
                  <a:pt x="6182"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grpSp>
        <p:nvGrpSpPr>
          <p:cNvPr id="435" name="Google Shape;435;p30"/>
          <p:cNvGrpSpPr/>
          <p:nvPr/>
        </p:nvGrpSpPr>
        <p:grpSpPr>
          <a:xfrm>
            <a:off x="624200" y="87662"/>
            <a:ext cx="306250" cy="304225"/>
            <a:chOff x="3437575" y="2857925"/>
            <a:chExt cx="306250" cy="304225"/>
          </a:xfrm>
        </p:grpSpPr>
        <p:sp>
          <p:nvSpPr>
            <p:cNvPr id="436" name="Google Shape;436;p30"/>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37" name="Google Shape;437;p30"/>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grpSp>
      <p:sp>
        <p:nvSpPr>
          <p:cNvPr id="438" name="Google Shape;438;p30"/>
          <p:cNvSpPr/>
          <p:nvPr/>
        </p:nvSpPr>
        <p:spPr>
          <a:xfrm>
            <a:off x="7969146" y="2774607"/>
            <a:ext cx="279625" cy="281850"/>
          </a:xfrm>
          <a:custGeom>
            <a:avLst/>
            <a:gdLst/>
            <a:ahLst/>
            <a:cxnLst/>
            <a:rect l="l" t="t" r="r" b="b"/>
            <a:pathLst>
              <a:path w="11185" h="11274" extrusionOk="0">
                <a:moveTo>
                  <a:pt x="7496" y="0"/>
                </a:moveTo>
                <a:cubicBezTo>
                  <a:pt x="7445" y="0"/>
                  <a:pt x="7393" y="16"/>
                  <a:pt x="7349" y="51"/>
                </a:cubicBezTo>
                <a:lnTo>
                  <a:pt x="4631" y="2370"/>
                </a:lnTo>
                <a:cubicBezTo>
                  <a:pt x="4573" y="2427"/>
                  <a:pt x="4488" y="2427"/>
                  <a:pt x="4430" y="2427"/>
                </a:cubicBezTo>
                <a:lnTo>
                  <a:pt x="996" y="1482"/>
                </a:lnTo>
                <a:cubicBezTo>
                  <a:pt x="969" y="1475"/>
                  <a:pt x="943" y="1471"/>
                  <a:pt x="919" y="1471"/>
                </a:cubicBezTo>
                <a:cubicBezTo>
                  <a:pt x="761" y="1471"/>
                  <a:pt x="664" y="1620"/>
                  <a:pt x="738" y="1769"/>
                </a:cubicBezTo>
                <a:lnTo>
                  <a:pt x="2084" y="5060"/>
                </a:lnTo>
                <a:cubicBezTo>
                  <a:pt x="2112" y="5117"/>
                  <a:pt x="2112" y="5203"/>
                  <a:pt x="2055" y="5260"/>
                </a:cubicBezTo>
                <a:lnTo>
                  <a:pt x="109" y="8236"/>
                </a:lnTo>
                <a:cubicBezTo>
                  <a:pt x="1" y="8398"/>
                  <a:pt x="96" y="8611"/>
                  <a:pt x="275" y="8611"/>
                </a:cubicBezTo>
                <a:cubicBezTo>
                  <a:pt x="286" y="8611"/>
                  <a:pt x="298" y="8610"/>
                  <a:pt x="309" y="8608"/>
                </a:cubicBezTo>
                <a:lnTo>
                  <a:pt x="3858" y="8322"/>
                </a:lnTo>
                <a:cubicBezTo>
                  <a:pt x="3944" y="8322"/>
                  <a:pt x="4001" y="8351"/>
                  <a:pt x="4058" y="8408"/>
                </a:cubicBezTo>
                <a:lnTo>
                  <a:pt x="6291" y="11184"/>
                </a:lnTo>
                <a:cubicBezTo>
                  <a:pt x="6338" y="11244"/>
                  <a:pt x="6406" y="11274"/>
                  <a:pt x="6473" y="11274"/>
                </a:cubicBezTo>
                <a:cubicBezTo>
                  <a:pt x="6566" y="11274"/>
                  <a:pt x="6658" y="11215"/>
                  <a:pt x="6691" y="11098"/>
                </a:cubicBezTo>
                <a:lnTo>
                  <a:pt x="7521" y="7635"/>
                </a:lnTo>
                <a:cubicBezTo>
                  <a:pt x="7550" y="7578"/>
                  <a:pt x="7578" y="7521"/>
                  <a:pt x="7664" y="7492"/>
                </a:cubicBezTo>
                <a:lnTo>
                  <a:pt x="10984" y="6233"/>
                </a:lnTo>
                <a:cubicBezTo>
                  <a:pt x="11156" y="6176"/>
                  <a:pt x="11184" y="5918"/>
                  <a:pt x="11041" y="5832"/>
                </a:cubicBezTo>
                <a:lnTo>
                  <a:pt x="8008" y="3972"/>
                </a:lnTo>
                <a:cubicBezTo>
                  <a:pt x="7922" y="3915"/>
                  <a:pt x="7893" y="3858"/>
                  <a:pt x="7893" y="3772"/>
                </a:cubicBezTo>
                <a:lnTo>
                  <a:pt x="7721" y="223"/>
                </a:lnTo>
                <a:cubicBezTo>
                  <a:pt x="7721" y="84"/>
                  <a:pt x="7611" y="0"/>
                  <a:pt x="7496"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199" name="Google Shape;1199;p46"/>
          <p:cNvSpPr/>
          <p:nvPr/>
        </p:nvSpPr>
        <p:spPr>
          <a:xfrm>
            <a:off x="1231175" y="1647824"/>
            <a:ext cx="6729900" cy="2626995"/>
          </a:xfrm>
          <a:prstGeom prst="roundRect">
            <a:avLst>
              <a:gd name="adj" fmla="val 27340"/>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1200" name="Google Shape;1200;p46"/>
          <p:cNvSpPr txBox="1">
            <a:spLocks noGrp="1"/>
          </p:cNvSpPr>
          <p:nvPr>
            <p:ph type="title"/>
          </p:nvPr>
        </p:nvSpPr>
        <p:spPr>
          <a:xfrm>
            <a:off x="1207050" y="378984"/>
            <a:ext cx="6729900" cy="650100"/>
          </a:xfrm>
          <a:prstGeom prst="rect">
            <a:avLst/>
          </a:prstGeom>
        </p:spPr>
        <p:txBody>
          <a:bodyPr spcFirstLastPara="1" wrap="square" lIns="91425" tIns="91425" rIns="91425" bIns="91425" anchor="t" anchorCtr="0">
            <a:noAutofit/>
          </a:bodyPr>
          <a:lstStyle/>
          <a:p>
            <a:pPr lvl="0" algn="ctr" rtl="0">
              <a:spcBef>
                <a:spcPts val="0"/>
              </a:spcBef>
              <a:spcAft>
                <a:spcPts val="0"/>
              </a:spcAft>
              <a:buNone/>
            </a:pPr>
            <a:r>
              <a:rPr lang="zh-TW" altLang="en-US" b="1" dirty="0" smtClean="0">
                <a:latin typeface="微軟正黑體" panose="020B0604030504040204" pitchFamily="34" charset="-120"/>
                <a:ea typeface="微軟正黑體" panose="020B0604030504040204" pitchFamily="34" charset="-120"/>
              </a:rPr>
              <a:t>文獻探討</a:t>
            </a:r>
            <a:endParaRPr b="1" dirty="0">
              <a:latin typeface="微軟正黑體" panose="020B0604030504040204" pitchFamily="34" charset="-120"/>
              <a:ea typeface="微軟正黑體" panose="020B0604030504040204" pitchFamily="34" charset="-120"/>
            </a:endParaRPr>
          </a:p>
        </p:txBody>
      </p:sp>
      <p:sp>
        <p:nvSpPr>
          <p:cNvPr id="1201" name="Google Shape;1201;p46"/>
          <p:cNvSpPr txBox="1">
            <a:spLocks noGrp="1"/>
          </p:cNvSpPr>
          <p:nvPr>
            <p:ph type="body" idx="1"/>
          </p:nvPr>
        </p:nvSpPr>
        <p:spPr>
          <a:xfrm>
            <a:off x="1933200" y="1647825"/>
            <a:ext cx="5277600" cy="2626994"/>
          </a:xfrm>
          <a:prstGeom prst="rect">
            <a:avLst/>
          </a:prstGeom>
        </p:spPr>
        <p:txBody>
          <a:bodyPr spcFirstLastPara="1" wrap="square" lIns="91425" tIns="91425" rIns="91425" bIns="91425" anchor="t" anchorCtr="0">
            <a:noAutofit/>
          </a:bodyPr>
          <a:lstStyle/>
          <a:p>
            <a:r>
              <a:rPr lang="zh-TW" altLang="zh-TW" sz="1600" b="1" dirty="0">
                <a:latin typeface="微軟正黑體" panose="020B0604030504040204" pitchFamily="34" charset="-120"/>
                <a:ea typeface="微軟正黑體" panose="020B0604030504040204" pitchFamily="34" charset="-120"/>
              </a:rPr>
              <a:t>人們常運用說故事去創作與敘說想表達的事物及想法，已不是一件令人感到新鮮的事物了，但是數位說故事卻是創新的，</a:t>
            </a:r>
            <a:r>
              <a:rPr lang="zh-TW" altLang="zh-TW" sz="1600" b="1" dirty="0">
                <a:solidFill>
                  <a:srgbClr val="FFFF00"/>
                </a:solidFill>
                <a:latin typeface="微軟正黑體" panose="020B0604030504040204" pitchFamily="34" charset="-120"/>
                <a:ea typeface="微軟正黑體" panose="020B0604030504040204" pitchFamily="34" charset="-120"/>
              </a:rPr>
              <a:t>數位故事不僅是一種創作的工具，更是一種創新</a:t>
            </a:r>
            <a:r>
              <a:rPr lang="en-US" altLang="zh-TW" sz="1600" b="1" dirty="0">
                <a:latin typeface="微軟正黑體" panose="020B0604030504040204" pitchFamily="34" charset="-120"/>
                <a:ea typeface="微軟正黑體" panose="020B0604030504040204" pitchFamily="34" charset="-120"/>
              </a:rPr>
              <a:t>(Meadows, 2003)</a:t>
            </a:r>
            <a:r>
              <a:rPr lang="zh-TW" altLang="zh-TW" sz="1600" b="1" dirty="0" smtClean="0">
                <a:latin typeface="微軟正黑體" panose="020B0604030504040204" pitchFamily="34" charset="-120"/>
                <a:ea typeface="微軟正黑體" panose="020B0604030504040204" pitchFamily="34" charset="-120"/>
              </a:rPr>
              <a:t>。</a:t>
            </a:r>
            <a:endParaRPr lang="en-US" altLang="zh-TW" sz="1600" b="1" dirty="0" smtClean="0">
              <a:latin typeface="微軟正黑體" panose="020B0604030504040204" pitchFamily="34" charset="-120"/>
              <a:ea typeface="微軟正黑體" panose="020B0604030504040204" pitchFamily="34" charset="-120"/>
            </a:endParaRPr>
          </a:p>
          <a:p>
            <a:endParaRPr lang="en-US" altLang="zh-TW" sz="1600" b="1" dirty="0" smtClean="0">
              <a:latin typeface="微軟正黑體" panose="020B0604030504040204" pitchFamily="34" charset="-120"/>
              <a:ea typeface="微軟正黑體" panose="020B0604030504040204" pitchFamily="34" charset="-120"/>
            </a:endParaRPr>
          </a:p>
          <a:p>
            <a:r>
              <a:rPr lang="en-US" altLang="zh-TW" sz="1600" b="1" dirty="0" err="1" smtClean="0">
                <a:latin typeface="微軟正黑體" panose="020B0604030504040204" pitchFamily="34" charset="-120"/>
                <a:ea typeface="微軟正黑體" panose="020B0604030504040204" pitchFamily="34" charset="-120"/>
              </a:rPr>
              <a:t>Ohler</a:t>
            </a:r>
            <a:r>
              <a:rPr lang="en-US" altLang="zh-TW" sz="1600" b="1" dirty="0" smtClean="0">
                <a:latin typeface="微軟正黑體" panose="020B0604030504040204" pitchFamily="34" charset="-120"/>
                <a:ea typeface="微軟正黑體" panose="020B0604030504040204" pitchFamily="34" charset="-120"/>
              </a:rPr>
              <a:t> </a:t>
            </a:r>
            <a:r>
              <a:rPr lang="en-US" altLang="zh-TW" sz="1600" b="1" dirty="0">
                <a:latin typeface="微軟正黑體" panose="020B0604030504040204" pitchFamily="34" charset="-120"/>
                <a:ea typeface="微軟正黑體" panose="020B0604030504040204" pitchFamily="34" charset="-120"/>
              </a:rPr>
              <a:t>(2005)</a:t>
            </a:r>
            <a:r>
              <a:rPr lang="zh-TW" altLang="zh-TW" sz="1600" b="1" dirty="0">
                <a:latin typeface="微軟正黑體" panose="020B0604030504040204" pitchFamily="34" charset="-120"/>
                <a:ea typeface="微軟正黑體" panose="020B0604030504040204" pitchFamily="34" charset="-120"/>
              </a:rPr>
              <a:t>認為數位說故事可以藉由多媒體、結合音樂、視訊或圖片、影片，以及旁白等元素，來</a:t>
            </a:r>
            <a:r>
              <a:rPr lang="zh-TW" altLang="zh-TW" sz="1600" b="1" dirty="0">
                <a:solidFill>
                  <a:srgbClr val="FFFF00"/>
                </a:solidFill>
                <a:latin typeface="微軟正黑體" panose="020B0604030504040204" pitchFamily="34" charset="-120"/>
                <a:ea typeface="微軟正黑體" panose="020B0604030504040204" pitchFamily="34" charset="-120"/>
              </a:rPr>
              <a:t>呈現內心想法與創意</a:t>
            </a:r>
            <a:r>
              <a:rPr lang="zh-TW" altLang="zh-TW" sz="1600" b="1" dirty="0">
                <a:latin typeface="微軟正黑體" panose="020B0604030504040204" pitchFamily="34" charset="-120"/>
                <a:ea typeface="微軟正黑體" panose="020B0604030504040204" pitchFamily="34" charset="-120"/>
              </a:rPr>
              <a:t>的短文，亦可以是一系列的照片，更可以是一部短片或動畫。</a:t>
            </a:r>
            <a:endParaRPr lang="zh-TW" altLang="en-US" sz="1600" b="1" dirty="0">
              <a:latin typeface="微軟正黑體" panose="020B0604030504040204" pitchFamily="34" charset="-120"/>
              <a:ea typeface="微軟正黑體" panose="020B0604030504040204" pitchFamily="34" charset="-120"/>
            </a:endParaRPr>
          </a:p>
          <a:p>
            <a:pPr marL="0" lvl="0" indent="0" algn="l" rtl="0">
              <a:spcBef>
                <a:spcPts val="1600"/>
              </a:spcBef>
              <a:spcAft>
                <a:spcPts val="0"/>
              </a:spcAft>
              <a:buClr>
                <a:schemeClr val="dk1"/>
              </a:buClr>
              <a:buSzPts val="1100"/>
              <a:buFont typeface="Arial"/>
              <a:buNone/>
            </a:pPr>
            <a:endParaRPr sz="1600" dirty="0">
              <a:latin typeface="微軟正黑體" panose="020B0604030504040204" pitchFamily="34" charset="-120"/>
              <a:ea typeface="微軟正黑體" panose="020B0604030504040204" pitchFamily="34" charset="-120"/>
            </a:endParaRPr>
          </a:p>
          <a:p>
            <a:pPr marL="0" lvl="0" indent="0" algn="l" rtl="0">
              <a:spcBef>
                <a:spcPts val="1600"/>
              </a:spcBef>
              <a:spcAft>
                <a:spcPts val="1600"/>
              </a:spcAft>
              <a:buNone/>
            </a:pPr>
            <a:endParaRPr sz="1600" dirty="0">
              <a:latin typeface="微軟正黑體" panose="020B0604030504040204" pitchFamily="34" charset="-120"/>
              <a:ea typeface="微軟正黑體" panose="020B0604030504040204" pitchFamily="34" charset="-120"/>
            </a:endParaRPr>
          </a:p>
        </p:txBody>
      </p:sp>
      <p:grpSp>
        <p:nvGrpSpPr>
          <p:cNvPr id="5" name="Google Shape;1925;p50"/>
          <p:cNvGrpSpPr/>
          <p:nvPr/>
        </p:nvGrpSpPr>
        <p:grpSpPr>
          <a:xfrm>
            <a:off x="404358" y="825008"/>
            <a:ext cx="1332825" cy="698125"/>
            <a:chOff x="3005075" y="3551850"/>
            <a:chExt cx="1332825" cy="698125"/>
          </a:xfrm>
        </p:grpSpPr>
        <p:sp>
          <p:nvSpPr>
            <p:cNvPr id="6" name="Google Shape;1926;p50"/>
            <p:cNvSpPr/>
            <p:nvPr/>
          </p:nvSpPr>
          <p:spPr>
            <a:xfrm>
              <a:off x="3314300" y="3551850"/>
              <a:ext cx="766600" cy="698125"/>
            </a:xfrm>
            <a:custGeom>
              <a:avLst/>
              <a:gdLst/>
              <a:ahLst/>
              <a:cxnLst/>
              <a:rect l="l" t="t" r="r" b="b"/>
              <a:pathLst>
                <a:path w="30664" h="27925" extrusionOk="0">
                  <a:moveTo>
                    <a:pt x="15332" y="1"/>
                  </a:moveTo>
                  <a:cubicBezTo>
                    <a:pt x="11759" y="1"/>
                    <a:pt x="8185" y="1364"/>
                    <a:pt x="5452" y="4090"/>
                  </a:cubicBezTo>
                  <a:cubicBezTo>
                    <a:pt x="0" y="9541"/>
                    <a:pt x="0" y="18384"/>
                    <a:pt x="5452" y="23836"/>
                  </a:cubicBezTo>
                  <a:cubicBezTo>
                    <a:pt x="8185" y="26562"/>
                    <a:pt x="11759" y="27925"/>
                    <a:pt x="15332" y="27925"/>
                  </a:cubicBezTo>
                  <a:cubicBezTo>
                    <a:pt x="18906" y="27925"/>
                    <a:pt x="22479" y="26562"/>
                    <a:pt x="25212" y="23836"/>
                  </a:cubicBezTo>
                  <a:cubicBezTo>
                    <a:pt x="30664" y="18384"/>
                    <a:pt x="30664" y="9541"/>
                    <a:pt x="25212" y="4090"/>
                  </a:cubicBezTo>
                  <a:cubicBezTo>
                    <a:pt x="22479" y="1364"/>
                    <a:pt x="18906" y="1"/>
                    <a:pt x="15332"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27;p50"/>
            <p:cNvSpPr/>
            <p:nvPr/>
          </p:nvSpPr>
          <p:spPr>
            <a:xfrm>
              <a:off x="3883225" y="4014000"/>
              <a:ext cx="131575" cy="138150"/>
            </a:xfrm>
            <a:custGeom>
              <a:avLst/>
              <a:gdLst/>
              <a:ahLst/>
              <a:cxnLst/>
              <a:rect l="l" t="t" r="r" b="b"/>
              <a:pathLst>
                <a:path w="5263" h="5526" extrusionOk="0">
                  <a:moveTo>
                    <a:pt x="1516" y="1"/>
                  </a:moveTo>
                  <a:cubicBezTo>
                    <a:pt x="1175" y="1"/>
                    <a:pt x="854" y="139"/>
                    <a:pt x="597" y="508"/>
                  </a:cubicBezTo>
                  <a:cubicBezTo>
                    <a:pt x="0" y="1349"/>
                    <a:pt x="543" y="2502"/>
                    <a:pt x="923" y="3329"/>
                  </a:cubicBezTo>
                  <a:cubicBezTo>
                    <a:pt x="1262" y="4116"/>
                    <a:pt x="1723" y="4861"/>
                    <a:pt x="2265" y="5526"/>
                  </a:cubicBezTo>
                  <a:cubicBezTo>
                    <a:pt x="2401" y="5404"/>
                    <a:pt x="2523" y="5268"/>
                    <a:pt x="2659" y="5133"/>
                  </a:cubicBezTo>
                  <a:cubicBezTo>
                    <a:pt x="2360" y="4699"/>
                    <a:pt x="2075" y="4238"/>
                    <a:pt x="1831" y="3763"/>
                  </a:cubicBezTo>
                  <a:cubicBezTo>
                    <a:pt x="1614" y="3343"/>
                    <a:pt x="1262" y="2773"/>
                    <a:pt x="1194" y="2285"/>
                  </a:cubicBezTo>
                  <a:cubicBezTo>
                    <a:pt x="855" y="1634"/>
                    <a:pt x="1207" y="1173"/>
                    <a:pt x="2279" y="928"/>
                  </a:cubicBezTo>
                  <a:cubicBezTo>
                    <a:pt x="2442" y="1051"/>
                    <a:pt x="2618" y="1173"/>
                    <a:pt x="2794" y="1268"/>
                  </a:cubicBezTo>
                  <a:cubicBezTo>
                    <a:pt x="3459" y="1634"/>
                    <a:pt x="4177" y="1891"/>
                    <a:pt x="4923" y="2013"/>
                  </a:cubicBezTo>
                  <a:cubicBezTo>
                    <a:pt x="5032" y="1783"/>
                    <a:pt x="5140" y="1552"/>
                    <a:pt x="5262" y="1322"/>
                  </a:cubicBezTo>
                  <a:lnTo>
                    <a:pt x="5140" y="1308"/>
                  </a:lnTo>
                  <a:cubicBezTo>
                    <a:pt x="4191" y="1173"/>
                    <a:pt x="3445" y="820"/>
                    <a:pt x="2618" y="359"/>
                  </a:cubicBezTo>
                  <a:cubicBezTo>
                    <a:pt x="2262" y="157"/>
                    <a:pt x="1877" y="1"/>
                    <a:pt x="1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28;p50"/>
            <p:cNvSpPr/>
            <p:nvPr/>
          </p:nvSpPr>
          <p:spPr>
            <a:xfrm>
              <a:off x="3349550" y="3582550"/>
              <a:ext cx="228225" cy="299575"/>
            </a:xfrm>
            <a:custGeom>
              <a:avLst/>
              <a:gdLst/>
              <a:ahLst/>
              <a:cxnLst/>
              <a:rect l="l" t="t" r="r" b="b"/>
              <a:pathLst>
                <a:path w="9129" h="11983" extrusionOk="0">
                  <a:moveTo>
                    <a:pt x="8206" y="0"/>
                  </a:moveTo>
                  <a:cubicBezTo>
                    <a:pt x="3527" y="2102"/>
                    <a:pt x="381" y="6591"/>
                    <a:pt x="1" y="11690"/>
                  </a:cubicBezTo>
                  <a:cubicBezTo>
                    <a:pt x="272" y="11826"/>
                    <a:pt x="570" y="11907"/>
                    <a:pt x="869" y="11948"/>
                  </a:cubicBezTo>
                  <a:cubicBezTo>
                    <a:pt x="1012" y="11971"/>
                    <a:pt x="1150" y="11982"/>
                    <a:pt x="1284" y="11982"/>
                  </a:cubicBezTo>
                  <a:cubicBezTo>
                    <a:pt x="2484" y="11982"/>
                    <a:pt x="3313" y="11090"/>
                    <a:pt x="3703" y="9968"/>
                  </a:cubicBezTo>
                  <a:cubicBezTo>
                    <a:pt x="4124" y="8720"/>
                    <a:pt x="4259" y="7785"/>
                    <a:pt x="5182" y="6754"/>
                  </a:cubicBezTo>
                  <a:cubicBezTo>
                    <a:pt x="5873" y="5967"/>
                    <a:pt x="6714" y="5316"/>
                    <a:pt x="7365" y="4516"/>
                  </a:cubicBezTo>
                  <a:cubicBezTo>
                    <a:pt x="8233" y="3472"/>
                    <a:pt x="9128" y="1844"/>
                    <a:pt x="8504" y="461"/>
                  </a:cubicBezTo>
                  <a:cubicBezTo>
                    <a:pt x="8423" y="285"/>
                    <a:pt x="8328" y="136"/>
                    <a:pt x="8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29;p50"/>
            <p:cNvSpPr/>
            <p:nvPr/>
          </p:nvSpPr>
          <p:spPr>
            <a:xfrm>
              <a:off x="3692350" y="4146300"/>
              <a:ext cx="183100" cy="103500"/>
            </a:xfrm>
            <a:custGeom>
              <a:avLst/>
              <a:gdLst/>
              <a:ahLst/>
              <a:cxnLst/>
              <a:rect l="l" t="t" r="r" b="b"/>
              <a:pathLst>
                <a:path w="7324" h="4140" extrusionOk="0">
                  <a:moveTo>
                    <a:pt x="4442" y="0"/>
                  </a:moveTo>
                  <a:cubicBezTo>
                    <a:pt x="4169" y="0"/>
                    <a:pt x="3890" y="60"/>
                    <a:pt x="3607" y="193"/>
                  </a:cubicBezTo>
                  <a:cubicBezTo>
                    <a:pt x="2617" y="654"/>
                    <a:pt x="2075" y="1916"/>
                    <a:pt x="1438" y="2702"/>
                  </a:cubicBezTo>
                  <a:cubicBezTo>
                    <a:pt x="1004" y="3231"/>
                    <a:pt x="515" y="3706"/>
                    <a:pt x="0" y="4140"/>
                  </a:cubicBezTo>
                  <a:lnTo>
                    <a:pt x="217" y="4140"/>
                  </a:lnTo>
                  <a:cubicBezTo>
                    <a:pt x="515" y="4140"/>
                    <a:pt x="827" y="4126"/>
                    <a:pt x="1139" y="4113"/>
                  </a:cubicBezTo>
                  <a:cubicBezTo>
                    <a:pt x="1478" y="3746"/>
                    <a:pt x="1804" y="3367"/>
                    <a:pt x="2102" y="2987"/>
                  </a:cubicBezTo>
                  <a:cubicBezTo>
                    <a:pt x="2306" y="2729"/>
                    <a:pt x="2468" y="2499"/>
                    <a:pt x="2658" y="2228"/>
                  </a:cubicBezTo>
                  <a:cubicBezTo>
                    <a:pt x="3228" y="1427"/>
                    <a:pt x="3255" y="1251"/>
                    <a:pt x="4340" y="1061"/>
                  </a:cubicBezTo>
                  <a:cubicBezTo>
                    <a:pt x="4601" y="1016"/>
                    <a:pt x="4812" y="992"/>
                    <a:pt x="4992" y="992"/>
                  </a:cubicBezTo>
                  <a:cubicBezTo>
                    <a:pt x="5561" y="992"/>
                    <a:pt x="5825" y="1228"/>
                    <a:pt x="6401" y="1753"/>
                  </a:cubicBezTo>
                  <a:cubicBezTo>
                    <a:pt x="6618" y="1956"/>
                    <a:pt x="6822" y="2160"/>
                    <a:pt x="7025" y="2363"/>
                  </a:cubicBezTo>
                  <a:cubicBezTo>
                    <a:pt x="7120" y="2309"/>
                    <a:pt x="7229" y="2255"/>
                    <a:pt x="7323" y="2200"/>
                  </a:cubicBezTo>
                  <a:cubicBezTo>
                    <a:pt x="6694" y="1141"/>
                    <a:pt x="5634" y="0"/>
                    <a:pt x="4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30;p50"/>
            <p:cNvSpPr/>
            <p:nvPr/>
          </p:nvSpPr>
          <p:spPr>
            <a:xfrm>
              <a:off x="3354300" y="3554400"/>
              <a:ext cx="313650" cy="422125"/>
            </a:xfrm>
            <a:custGeom>
              <a:avLst/>
              <a:gdLst/>
              <a:ahLst/>
              <a:cxnLst/>
              <a:rect l="l" t="t" r="r" b="b"/>
              <a:pathLst>
                <a:path w="12546" h="16885" extrusionOk="0">
                  <a:moveTo>
                    <a:pt x="12057" y="0"/>
                  </a:moveTo>
                  <a:cubicBezTo>
                    <a:pt x="11759" y="28"/>
                    <a:pt x="11447" y="82"/>
                    <a:pt x="11149" y="136"/>
                  </a:cubicBezTo>
                  <a:cubicBezTo>
                    <a:pt x="11990" y="1858"/>
                    <a:pt x="11542" y="4761"/>
                    <a:pt x="10810" y="6225"/>
                  </a:cubicBezTo>
                  <a:cubicBezTo>
                    <a:pt x="9955" y="7948"/>
                    <a:pt x="8219" y="8748"/>
                    <a:pt x="7012" y="10172"/>
                  </a:cubicBezTo>
                  <a:cubicBezTo>
                    <a:pt x="4870" y="12681"/>
                    <a:pt x="3391" y="16044"/>
                    <a:pt x="1" y="16437"/>
                  </a:cubicBezTo>
                  <a:cubicBezTo>
                    <a:pt x="28" y="16587"/>
                    <a:pt x="55" y="16736"/>
                    <a:pt x="96" y="16885"/>
                  </a:cubicBezTo>
                  <a:cubicBezTo>
                    <a:pt x="1520" y="16858"/>
                    <a:pt x="2889" y="16329"/>
                    <a:pt x="3974" y="15407"/>
                  </a:cubicBezTo>
                  <a:cubicBezTo>
                    <a:pt x="5954" y="13711"/>
                    <a:pt x="6890" y="11162"/>
                    <a:pt x="8911" y="9507"/>
                  </a:cubicBezTo>
                  <a:cubicBezTo>
                    <a:pt x="10769" y="7975"/>
                    <a:pt x="12003" y="6510"/>
                    <a:pt x="12301" y="4028"/>
                  </a:cubicBezTo>
                  <a:cubicBezTo>
                    <a:pt x="12410" y="3052"/>
                    <a:pt x="12546" y="1235"/>
                    <a:pt x="120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31;p50"/>
            <p:cNvSpPr/>
            <p:nvPr/>
          </p:nvSpPr>
          <p:spPr>
            <a:xfrm>
              <a:off x="3834400" y="3593050"/>
              <a:ext cx="249225" cy="422850"/>
            </a:xfrm>
            <a:custGeom>
              <a:avLst/>
              <a:gdLst/>
              <a:ahLst/>
              <a:cxnLst/>
              <a:rect l="l" t="t" r="r" b="b"/>
              <a:pathLst>
                <a:path w="9969" h="16914" extrusionOk="0">
                  <a:moveTo>
                    <a:pt x="1113" y="0"/>
                  </a:moveTo>
                  <a:cubicBezTo>
                    <a:pt x="299" y="570"/>
                    <a:pt x="0" y="1533"/>
                    <a:pt x="258" y="2618"/>
                  </a:cubicBezTo>
                  <a:cubicBezTo>
                    <a:pt x="516" y="3716"/>
                    <a:pt x="1316" y="4544"/>
                    <a:pt x="1858" y="5507"/>
                  </a:cubicBezTo>
                  <a:cubicBezTo>
                    <a:pt x="2672" y="6917"/>
                    <a:pt x="2848" y="8463"/>
                    <a:pt x="3011" y="10063"/>
                  </a:cubicBezTo>
                  <a:cubicBezTo>
                    <a:pt x="3201" y="11894"/>
                    <a:pt x="3432" y="13806"/>
                    <a:pt x="4612" y="15312"/>
                  </a:cubicBezTo>
                  <a:cubicBezTo>
                    <a:pt x="5202" y="16059"/>
                    <a:pt x="6285" y="16913"/>
                    <a:pt x="7338" y="16913"/>
                  </a:cubicBezTo>
                  <a:cubicBezTo>
                    <a:pt x="7470" y="16913"/>
                    <a:pt x="7601" y="16900"/>
                    <a:pt x="7731" y="16871"/>
                  </a:cubicBezTo>
                  <a:cubicBezTo>
                    <a:pt x="9968" y="10389"/>
                    <a:pt x="7161" y="3228"/>
                    <a:pt x="1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32;p50"/>
            <p:cNvSpPr/>
            <p:nvPr/>
          </p:nvSpPr>
          <p:spPr>
            <a:xfrm>
              <a:off x="3416350" y="3796325"/>
              <a:ext cx="357725" cy="448400"/>
            </a:xfrm>
            <a:custGeom>
              <a:avLst/>
              <a:gdLst/>
              <a:ahLst/>
              <a:cxnLst/>
              <a:rect l="l" t="t" r="r" b="b"/>
              <a:pathLst>
                <a:path w="14309" h="17936" extrusionOk="0">
                  <a:moveTo>
                    <a:pt x="11283" y="0"/>
                  </a:moveTo>
                  <a:cubicBezTo>
                    <a:pt x="10526" y="0"/>
                    <a:pt x="9743" y="192"/>
                    <a:pt x="9087" y="468"/>
                  </a:cubicBezTo>
                  <a:cubicBezTo>
                    <a:pt x="4069" y="2610"/>
                    <a:pt x="3906" y="9283"/>
                    <a:pt x="1" y="12429"/>
                  </a:cubicBezTo>
                  <a:cubicBezTo>
                    <a:pt x="2116" y="15331"/>
                    <a:pt x="5276" y="17298"/>
                    <a:pt x="8816" y="17935"/>
                  </a:cubicBezTo>
                  <a:cubicBezTo>
                    <a:pt x="10091" y="17501"/>
                    <a:pt x="11243" y="16783"/>
                    <a:pt x="12193" y="15847"/>
                  </a:cubicBezTo>
                  <a:cubicBezTo>
                    <a:pt x="14091" y="13880"/>
                    <a:pt x="13969" y="11846"/>
                    <a:pt x="13752" y="9283"/>
                  </a:cubicBezTo>
                  <a:cubicBezTo>
                    <a:pt x="13590" y="7506"/>
                    <a:pt x="13861" y="5852"/>
                    <a:pt x="14119" y="4102"/>
                  </a:cubicBezTo>
                  <a:cubicBezTo>
                    <a:pt x="14254" y="3153"/>
                    <a:pt x="14308" y="2095"/>
                    <a:pt x="13780" y="1241"/>
                  </a:cubicBezTo>
                  <a:cubicBezTo>
                    <a:pt x="13225" y="332"/>
                    <a:pt x="12277" y="0"/>
                    <a:pt x="112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33;p50"/>
            <p:cNvSpPr/>
            <p:nvPr/>
          </p:nvSpPr>
          <p:spPr>
            <a:xfrm>
              <a:off x="3745575" y="3556425"/>
              <a:ext cx="182775" cy="623200"/>
            </a:xfrm>
            <a:custGeom>
              <a:avLst/>
              <a:gdLst/>
              <a:ahLst/>
              <a:cxnLst/>
              <a:rect l="l" t="t" r="r" b="b"/>
              <a:pathLst>
                <a:path w="7311" h="24928" extrusionOk="0">
                  <a:moveTo>
                    <a:pt x="407" y="1"/>
                  </a:moveTo>
                  <a:cubicBezTo>
                    <a:pt x="0" y="1791"/>
                    <a:pt x="407" y="3500"/>
                    <a:pt x="1316" y="5276"/>
                  </a:cubicBezTo>
                  <a:cubicBezTo>
                    <a:pt x="3092" y="8789"/>
                    <a:pt x="2984" y="12369"/>
                    <a:pt x="3242" y="16194"/>
                  </a:cubicBezTo>
                  <a:cubicBezTo>
                    <a:pt x="3418" y="18960"/>
                    <a:pt x="4367" y="22758"/>
                    <a:pt x="6483" y="24927"/>
                  </a:cubicBezTo>
                  <a:cubicBezTo>
                    <a:pt x="6768" y="24710"/>
                    <a:pt x="7039" y="24480"/>
                    <a:pt x="7310" y="24249"/>
                  </a:cubicBezTo>
                  <a:cubicBezTo>
                    <a:pt x="4421" y="21754"/>
                    <a:pt x="4204" y="16763"/>
                    <a:pt x="4001" y="12844"/>
                  </a:cubicBezTo>
                  <a:cubicBezTo>
                    <a:pt x="3879" y="10742"/>
                    <a:pt x="3689" y="8599"/>
                    <a:pt x="2889" y="6619"/>
                  </a:cubicBezTo>
                  <a:cubicBezTo>
                    <a:pt x="2469" y="5602"/>
                    <a:pt x="1845" y="4680"/>
                    <a:pt x="1397" y="3676"/>
                  </a:cubicBezTo>
                  <a:cubicBezTo>
                    <a:pt x="909" y="2537"/>
                    <a:pt x="719" y="1303"/>
                    <a:pt x="855" y="82"/>
                  </a:cubicBezTo>
                  <a:cubicBezTo>
                    <a:pt x="705" y="55"/>
                    <a:pt x="556" y="28"/>
                    <a:pt x="4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34;p50"/>
            <p:cNvSpPr/>
            <p:nvPr/>
          </p:nvSpPr>
          <p:spPr>
            <a:xfrm>
              <a:off x="3247500" y="3716950"/>
              <a:ext cx="872075" cy="361050"/>
            </a:xfrm>
            <a:custGeom>
              <a:avLst/>
              <a:gdLst/>
              <a:ahLst/>
              <a:cxnLst/>
              <a:rect l="l" t="t" r="r" b="b"/>
              <a:pathLst>
                <a:path w="34883" h="14442" extrusionOk="0">
                  <a:moveTo>
                    <a:pt x="33421" y="1"/>
                  </a:moveTo>
                  <a:cubicBezTo>
                    <a:pt x="33350" y="1"/>
                    <a:pt x="33288" y="4"/>
                    <a:pt x="33241" y="8"/>
                  </a:cubicBezTo>
                  <a:cubicBezTo>
                    <a:pt x="32265" y="103"/>
                    <a:pt x="31220" y="388"/>
                    <a:pt x="30420" y="971"/>
                  </a:cubicBezTo>
                  <a:cubicBezTo>
                    <a:pt x="30556" y="1242"/>
                    <a:pt x="30691" y="1513"/>
                    <a:pt x="30813" y="1785"/>
                  </a:cubicBezTo>
                  <a:cubicBezTo>
                    <a:pt x="31236" y="1595"/>
                    <a:pt x="32103" y="1182"/>
                    <a:pt x="32568" y="1182"/>
                  </a:cubicBezTo>
                  <a:cubicBezTo>
                    <a:pt x="32700" y="1182"/>
                    <a:pt x="32800" y="1216"/>
                    <a:pt x="32848" y="1296"/>
                  </a:cubicBezTo>
                  <a:cubicBezTo>
                    <a:pt x="32929" y="1446"/>
                    <a:pt x="32183" y="1934"/>
                    <a:pt x="31112" y="2517"/>
                  </a:cubicBezTo>
                  <a:cubicBezTo>
                    <a:pt x="29322" y="3493"/>
                    <a:pt x="26650" y="4741"/>
                    <a:pt x="25497" y="5134"/>
                  </a:cubicBezTo>
                  <a:cubicBezTo>
                    <a:pt x="22988" y="5989"/>
                    <a:pt x="20411" y="6653"/>
                    <a:pt x="17875" y="7426"/>
                  </a:cubicBezTo>
                  <a:cubicBezTo>
                    <a:pt x="15109" y="8281"/>
                    <a:pt x="12356" y="9176"/>
                    <a:pt x="9643" y="10179"/>
                  </a:cubicBezTo>
                  <a:cubicBezTo>
                    <a:pt x="8192" y="10722"/>
                    <a:pt x="6714" y="11251"/>
                    <a:pt x="5290" y="11861"/>
                  </a:cubicBezTo>
                  <a:cubicBezTo>
                    <a:pt x="5141" y="11915"/>
                    <a:pt x="5005" y="11983"/>
                    <a:pt x="4856" y="12051"/>
                  </a:cubicBezTo>
                  <a:cubicBezTo>
                    <a:pt x="3961" y="12458"/>
                    <a:pt x="3066" y="12933"/>
                    <a:pt x="2116" y="13204"/>
                  </a:cubicBezTo>
                  <a:cubicBezTo>
                    <a:pt x="2903" y="12485"/>
                    <a:pt x="3744" y="11834"/>
                    <a:pt x="4571" y="11156"/>
                  </a:cubicBezTo>
                  <a:cubicBezTo>
                    <a:pt x="4517" y="10953"/>
                    <a:pt x="4463" y="10736"/>
                    <a:pt x="4422" y="10532"/>
                  </a:cubicBezTo>
                  <a:cubicBezTo>
                    <a:pt x="2795" y="11197"/>
                    <a:pt x="1533" y="12309"/>
                    <a:pt x="313" y="13556"/>
                  </a:cubicBezTo>
                  <a:cubicBezTo>
                    <a:pt x="1" y="13882"/>
                    <a:pt x="231" y="14424"/>
                    <a:pt x="679" y="14424"/>
                  </a:cubicBezTo>
                  <a:cubicBezTo>
                    <a:pt x="829" y="14436"/>
                    <a:pt x="978" y="14442"/>
                    <a:pt x="1125" y="14442"/>
                  </a:cubicBezTo>
                  <a:cubicBezTo>
                    <a:pt x="2497" y="14442"/>
                    <a:pt x="3761" y="13959"/>
                    <a:pt x="5059" y="13543"/>
                  </a:cubicBezTo>
                  <a:cubicBezTo>
                    <a:pt x="5181" y="13502"/>
                    <a:pt x="5303" y="13461"/>
                    <a:pt x="5426" y="13421"/>
                  </a:cubicBezTo>
                  <a:cubicBezTo>
                    <a:pt x="7094" y="12865"/>
                    <a:pt x="8748" y="12268"/>
                    <a:pt x="10416" y="11726"/>
                  </a:cubicBezTo>
                  <a:cubicBezTo>
                    <a:pt x="13902" y="10559"/>
                    <a:pt x="17374" y="9420"/>
                    <a:pt x="20900" y="8389"/>
                  </a:cubicBezTo>
                  <a:cubicBezTo>
                    <a:pt x="23775" y="7535"/>
                    <a:pt x="26691" y="6789"/>
                    <a:pt x="29403" y="5487"/>
                  </a:cubicBezTo>
                  <a:cubicBezTo>
                    <a:pt x="30013" y="5189"/>
                    <a:pt x="30841" y="4823"/>
                    <a:pt x="31654" y="4361"/>
                  </a:cubicBezTo>
                  <a:cubicBezTo>
                    <a:pt x="33282" y="3426"/>
                    <a:pt x="34882" y="2151"/>
                    <a:pt x="34529" y="496"/>
                  </a:cubicBezTo>
                  <a:cubicBezTo>
                    <a:pt x="34449" y="85"/>
                    <a:pt x="33801" y="1"/>
                    <a:pt x="33421"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35;p50"/>
            <p:cNvSpPr/>
            <p:nvPr/>
          </p:nvSpPr>
          <p:spPr>
            <a:xfrm>
              <a:off x="3161725" y="3653975"/>
              <a:ext cx="1070750" cy="465200"/>
            </a:xfrm>
            <a:custGeom>
              <a:avLst/>
              <a:gdLst/>
              <a:ahLst/>
              <a:cxnLst/>
              <a:rect l="l" t="t" r="r" b="b"/>
              <a:pathLst>
                <a:path w="42830" h="18608" extrusionOk="0">
                  <a:moveTo>
                    <a:pt x="40334" y="0"/>
                  </a:moveTo>
                  <a:cubicBezTo>
                    <a:pt x="39463" y="0"/>
                    <a:pt x="38482" y="289"/>
                    <a:pt x="37743" y="561"/>
                  </a:cubicBezTo>
                  <a:cubicBezTo>
                    <a:pt x="36238" y="1090"/>
                    <a:pt x="34665" y="1713"/>
                    <a:pt x="33241" y="2351"/>
                  </a:cubicBezTo>
                  <a:cubicBezTo>
                    <a:pt x="33227" y="2351"/>
                    <a:pt x="33214" y="2351"/>
                    <a:pt x="33200" y="2364"/>
                  </a:cubicBezTo>
                  <a:cubicBezTo>
                    <a:pt x="33349" y="2595"/>
                    <a:pt x="33485" y="2812"/>
                    <a:pt x="33621" y="3042"/>
                  </a:cubicBezTo>
                  <a:cubicBezTo>
                    <a:pt x="34706" y="2608"/>
                    <a:pt x="35696" y="2215"/>
                    <a:pt x="36781" y="1781"/>
                  </a:cubicBezTo>
                  <a:cubicBezTo>
                    <a:pt x="37395" y="1535"/>
                    <a:pt x="39089" y="994"/>
                    <a:pt x="40014" y="994"/>
                  </a:cubicBezTo>
                  <a:cubicBezTo>
                    <a:pt x="40211" y="994"/>
                    <a:pt x="40373" y="1019"/>
                    <a:pt x="40483" y="1076"/>
                  </a:cubicBezTo>
                  <a:cubicBezTo>
                    <a:pt x="42829" y="2229"/>
                    <a:pt x="36998" y="6555"/>
                    <a:pt x="36184" y="7003"/>
                  </a:cubicBezTo>
                  <a:cubicBezTo>
                    <a:pt x="35858" y="7179"/>
                    <a:pt x="35533" y="7342"/>
                    <a:pt x="35194" y="7518"/>
                  </a:cubicBezTo>
                  <a:cubicBezTo>
                    <a:pt x="31383" y="9417"/>
                    <a:pt x="27084" y="10610"/>
                    <a:pt x="23097" y="12020"/>
                  </a:cubicBezTo>
                  <a:cubicBezTo>
                    <a:pt x="18580" y="13607"/>
                    <a:pt x="14024" y="15031"/>
                    <a:pt x="9399" y="16292"/>
                  </a:cubicBezTo>
                  <a:lnTo>
                    <a:pt x="9087" y="16374"/>
                  </a:lnTo>
                  <a:cubicBezTo>
                    <a:pt x="8138" y="16631"/>
                    <a:pt x="7202" y="16889"/>
                    <a:pt x="6253" y="17120"/>
                  </a:cubicBezTo>
                  <a:cubicBezTo>
                    <a:pt x="5764" y="17236"/>
                    <a:pt x="4709" y="17522"/>
                    <a:pt x="3934" y="17522"/>
                  </a:cubicBezTo>
                  <a:cubicBezTo>
                    <a:pt x="3269" y="17522"/>
                    <a:pt x="2811" y="17312"/>
                    <a:pt x="3093" y="16604"/>
                  </a:cubicBezTo>
                  <a:cubicBezTo>
                    <a:pt x="3866" y="14638"/>
                    <a:pt x="6090" y="13322"/>
                    <a:pt x="7636" y="12007"/>
                  </a:cubicBezTo>
                  <a:cubicBezTo>
                    <a:pt x="7622" y="11885"/>
                    <a:pt x="7609" y="11763"/>
                    <a:pt x="7595" y="11641"/>
                  </a:cubicBezTo>
                  <a:lnTo>
                    <a:pt x="7568" y="11641"/>
                  </a:lnTo>
                  <a:cubicBezTo>
                    <a:pt x="6090" y="11980"/>
                    <a:pt x="1" y="16387"/>
                    <a:pt x="2198" y="18150"/>
                  </a:cubicBezTo>
                  <a:cubicBezTo>
                    <a:pt x="2623" y="18486"/>
                    <a:pt x="3195" y="18607"/>
                    <a:pt x="3820" y="18607"/>
                  </a:cubicBezTo>
                  <a:cubicBezTo>
                    <a:pt x="5089" y="18607"/>
                    <a:pt x="6574" y="18106"/>
                    <a:pt x="7473" y="17879"/>
                  </a:cubicBezTo>
                  <a:cubicBezTo>
                    <a:pt x="8192" y="17703"/>
                    <a:pt x="8911" y="17513"/>
                    <a:pt x="9630" y="17310"/>
                  </a:cubicBezTo>
                  <a:cubicBezTo>
                    <a:pt x="11528" y="16794"/>
                    <a:pt x="13427" y="16225"/>
                    <a:pt x="15312" y="15628"/>
                  </a:cubicBezTo>
                  <a:cubicBezTo>
                    <a:pt x="20574" y="13960"/>
                    <a:pt x="25795" y="12129"/>
                    <a:pt x="31003" y="10257"/>
                  </a:cubicBezTo>
                  <a:cubicBezTo>
                    <a:pt x="32373" y="9769"/>
                    <a:pt x="33892" y="9227"/>
                    <a:pt x="35329" y="8549"/>
                  </a:cubicBezTo>
                  <a:cubicBezTo>
                    <a:pt x="37893" y="7355"/>
                    <a:pt x="40280" y="5741"/>
                    <a:pt x="41514" y="3287"/>
                  </a:cubicBezTo>
                  <a:cubicBezTo>
                    <a:pt x="42070" y="2202"/>
                    <a:pt x="42626" y="384"/>
                    <a:pt x="40958" y="59"/>
                  </a:cubicBezTo>
                  <a:cubicBezTo>
                    <a:pt x="40760" y="18"/>
                    <a:pt x="40550" y="0"/>
                    <a:pt x="40334"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36;p50"/>
            <p:cNvSpPr/>
            <p:nvPr/>
          </p:nvSpPr>
          <p:spPr>
            <a:xfrm>
              <a:off x="3005075" y="3594275"/>
              <a:ext cx="1332825" cy="582600"/>
            </a:xfrm>
            <a:custGeom>
              <a:avLst/>
              <a:gdLst/>
              <a:ahLst/>
              <a:cxnLst/>
              <a:rect l="l" t="t" r="r" b="b"/>
              <a:pathLst>
                <a:path w="53313" h="23304" extrusionOk="0">
                  <a:moveTo>
                    <a:pt x="50570" y="1"/>
                  </a:moveTo>
                  <a:cubicBezTo>
                    <a:pt x="49845" y="1"/>
                    <a:pt x="49093" y="121"/>
                    <a:pt x="48498" y="141"/>
                  </a:cubicBezTo>
                  <a:cubicBezTo>
                    <a:pt x="44986" y="223"/>
                    <a:pt x="41704" y="1837"/>
                    <a:pt x="38571" y="3315"/>
                  </a:cubicBezTo>
                  <a:cubicBezTo>
                    <a:pt x="38544" y="3328"/>
                    <a:pt x="38503" y="3355"/>
                    <a:pt x="38476" y="3383"/>
                  </a:cubicBezTo>
                  <a:cubicBezTo>
                    <a:pt x="38720" y="3681"/>
                    <a:pt x="38951" y="3979"/>
                    <a:pt x="39168" y="4291"/>
                  </a:cubicBezTo>
                  <a:cubicBezTo>
                    <a:pt x="42151" y="2732"/>
                    <a:pt x="45623" y="819"/>
                    <a:pt x="49095" y="779"/>
                  </a:cubicBezTo>
                  <a:cubicBezTo>
                    <a:pt x="49129" y="778"/>
                    <a:pt x="49164" y="778"/>
                    <a:pt x="49198" y="778"/>
                  </a:cubicBezTo>
                  <a:cubicBezTo>
                    <a:pt x="50406" y="778"/>
                    <a:pt x="51731" y="1022"/>
                    <a:pt x="51916" y="2433"/>
                  </a:cubicBezTo>
                  <a:cubicBezTo>
                    <a:pt x="52038" y="3423"/>
                    <a:pt x="51563" y="4617"/>
                    <a:pt x="51102" y="5458"/>
                  </a:cubicBezTo>
                  <a:cubicBezTo>
                    <a:pt x="50424" y="6651"/>
                    <a:pt x="49407" y="7641"/>
                    <a:pt x="48336" y="8509"/>
                  </a:cubicBezTo>
                  <a:cubicBezTo>
                    <a:pt x="46315" y="10150"/>
                    <a:pt x="44050" y="11316"/>
                    <a:pt x="41663" y="12252"/>
                  </a:cubicBezTo>
                  <a:cubicBezTo>
                    <a:pt x="38463" y="13500"/>
                    <a:pt x="35045" y="14327"/>
                    <a:pt x="31749" y="15263"/>
                  </a:cubicBezTo>
                  <a:cubicBezTo>
                    <a:pt x="26555" y="16741"/>
                    <a:pt x="21578" y="18938"/>
                    <a:pt x="16411" y="20471"/>
                  </a:cubicBezTo>
                  <a:cubicBezTo>
                    <a:pt x="15665" y="20701"/>
                    <a:pt x="14906" y="20918"/>
                    <a:pt x="14133" y="21108"/>
                  </a:cubicBezTo>
                  <a:cubicBezTo>
                    <a:pt x="12532" y="21528"/>
                    <a:pt x="10905" y="21813"/>
                    <a:pt x="9250" y="21976"/>
                  </a:cubicBezTo>
                  <a:cubicBezTo>
                    <a:pt x="8876" y="22011"/>
                    <a:pt x="8329" y="22057"/>
                    <a:pt x="7755" y="22057"/>
                  </a:cubicBezTo>
                  <a:cubicBezTo>
                    <a:pt x="6123" y="22057"/>
                    <a:pt x="4274" y="21690"/>
                    <a:pt x="5548" y="19684"/>
                  </a:cubicBezTo>
                  <a:cubicBezTo>
                    <a:pt x="6484" y="18192"/>
                    <a:pt x="8369" y="16999"/>
                    <a:pt x="9766" y="15995"/>
                  </a:cubicBezTo>
                  <a:cubicBezTo>
                    <a:pt x="11068" y="15073"/>
                    <a:pt x="12437" y="14178"/>
                    <a:pt x="13780" y="13310"/>
                  </a:cubicBezTo>
                  <a:cubicBezTo>
                    <a:pt x="13766" y="13066"/>
                    <a:pt x="13753" y="12835"/>
                    <a:pt x="13753" y="12591"/>
                  </a:cubicBezTo>
                  <a:lnTo>
                    <a:pt x="13739" y="12591"/>
                  </a:lnTo>
                  <a:cubicBezTo>
                    <a:pt x="11881" y="13405"/>
                    <a:pt x="1" y="20104"/>
                    <a:pt x="5304" y="22790"/>
                  </a:cubicBezTo>
                  <a:cubicBezTo>
                    <a:pt x="6042" y="23166"/>
                    <a:pt x="6938" y="23303"/>
                    <a:pt x="7884" y="23303"/>
                  </a:cubicBezTo>
                  <a:cubicBezTo>
                    <a:pt x="9631" y="23303"/>
                    <a:pt x="11550" y="22836"/>
                    <a:pt x="12966" y="22546"/>
                  </a:cubicBezTo>
                  <a:cubicBezTo>
                    <a:pt x="14404" y="22247"/>
                    <a:pt x="15801" y="21867"/>
                    <a:pt x="17198" y="21447"/>
                  </a:cubicBezTo>
                  <a:cubicBezTo>
                    <a:pt x="19096" y="20864"/>
                    <a:pt x="20968" y="20186"/>
                    <a:pt x="22826" y="19494"/>
                  </a:cubicBezTo>
                  <a:cubicBezTo>
                    <a:pt x="28739" y="17324"/>
                    <a:pt x="34869" y="15846"/>
                    <a:pt x="40782" y="13730"/>
                  </a:cubicBezTo>
                  <a:cubicBezTo>
                    <a:pt x="41053" y="13635"/>
                    <a:pt x="41324" y="13540"/>
                    <a:pt x="41609" y="13432"/>
                  </a:cubicBezTo>
                  <a:cubicBezTo>
                    <a:pt x="46112" y="11737"/>
                    <a:pt x="51957" y="8821"/>
                    <a:pt x="52974" y="3789"/>
                  </a:cubicBezTo>
                  <a:cubicBezTo>
                    <a:pt x="53177" y="2772"/>
                    <a:pt x="53313" y="1348"/>
                    <a:pt x="52459" y="562"/>
                  </a:cubicBezTo>
                  <a:cubicBezTo>
                    <a:pt x="51974" y="117"/>
                    <a:pt x="51285" y="1"/>
                    <a:pt x="50570" y="1"/>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154;p44"/>
          <p:cNvGrpSpPr/>
          <p:nvPr/>
        </p:nvGrpSpPr>
        <p:grpSpPr>
          <a:xfrm rot="2851175">
            <a:off x="7528613" y="375275"/>
            <a:ext cx="880472" cy="1260438"/>
            <a:chOff x="382311" y="3242713"/>
            <a:chExt cx="880472" cy="1260438"/>
          </a:xfrm>
        </p:grpSpPr>
        <p:sp>
          <p:nvSpPr>
            <p:cNvPr id="18" name="Google Shape;1155;p44"/>
            <p:cNvSpPr/>
            <p:nvPr/>
          </p:nvSpPr>
          <p:spPr>
            <a:xfrm>
              <a:off x="876025" y="4365400"/>
              <a:ext cx="184625" cy="137750"/>
            </a:xfrm>
            <a:custGeom>
              <a:avLst/>
              <a:gdLst/>
              <a:ahLst/>
              <a:cxnLst/>
              <a:rect l="l" t="t" r="r" b="b"/>
              <a:pathLst>
                <a:path w="7385" h="5510" extrusionOk="0">
                  <a:moveTo>
                    <a:pt x="3707" y="0"/>
                  </a:moveTo>
                  <a:cubicBezTo>
                    <a:pt x="2999" y="0"/>
                    <a:pt x="2290" y="272"/>
                    <a:pt x="1746" y="816"/>
                  </a:cubicBezTo>
                  <a:cubicBezTo>
                    <a:pt x="1" y="2562"/>
                    <a:pt x="1231" y="5510"/>
                    <a:pt x="3693" y="5510"/>
                  </a:cubicBezTo>
                  <a:cubicBezTo>
                    <a:pt x="6154" y="5510"/>
                    <a:pt x="7384" y="2562"/>
                    <a:pt x="5667" y="816"/>
                  </a:cubicBezTo>
                  <a:cubicBezTo>
                    <a:pt x="5124" y="272"/>
                    <a:pt x="4415" y="0"/>
                    <a:pt x="3707"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56;p44"/>
            <p:cNvSpPr/>
            <p:nvPr/>
          </p:nvSpPr>
          <p:spPr>
            <a:xfrm>
              <a:off x="1111875" y="3853150"/>
              <a:ext cx="150907" cy="137758"/>
            </a:xfrm>
            <a:custGeom>
              <a:avLst/>
              <a:gdLst/>
              <a:ahLst/>
              <a:cxnLst/>
              <a:rect l="l" t="t" r="r" b="b"/>
              <a:pathLst>
                <a:path w="9445" h="8622" extrusionOk="0">
                  <a:moveTo>
                    <a:pt x="4702" y="1"/>
                  </a:moveTo>
                  <a:cubicBezTo>
                    <a:pt x="2732" y="1"/>
                    <a:pt x="961" y="1367"/>
                    <a:pt x="516" y="3396"/>
                  </a:cubicBezTo>
                  <a:cubicBezTo>
                    <a:pt x="0" y="5714"/>
                    <a:pt x="1460" y="8003"/>
                    <a:pt x="3778" y="8518"/>
                  </a:cubicBezTo>
                  <a:cubicBezTo>
                    <a:pt x="4093" y="8588"/>
                    <a:pt x="4407" y="8622"/>
                    <a:pt x="4717" y="8622"/>
                  </a:cubicBezTo>
                  <a:cubicBezTo>
                    <a:pt x="6692" y="8622"/>
                    <a:pt x="8484" y="7260"/>
                    <a:pt x="8930" y="5256"/>
                  </a:cubicBezTo>
                  <a:cubicBezTo>
                    <a:pt x="9445" y="2938"/>
                    <a:pt x="7957" y="619"/>
                    <a:pt x="5638" y="104"/>
                  </a:cubicBezTo>
                  <a:cubicBezTo>
                    <a:pt x="5324" y="35"/>
                    <a:pt x="5011" y="1"/>
                    <a:pt x="47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1157;p44"/>
            <p:cNvGrpSpPr/>
            <p:nvPr/>
          </p:nvGrpSpPr>
          <p:grpSpPr>
            <a:xfrm>
              <a:off x="382311" y="3853147"/>
              <a:ext cx="493711" cy="512263"/>
              <a:chOff x="939975" y="2736700"/>
              <a:chExt cx="276775" cy="287175"/>
            </a:xfrm>
          </p:grpSpPr>
          <p:sp>
            <p:nvSpPr>
              <p:cNvPr id="22" name="Google Shape;1158;p44"/>
              <p:cNvSpPr/>
              <p:nvPr/>
            </p:nvSpPr>
            <p:spPr>
              <a:xfrm>
                <a:off x="939975" y="2736700"/>
                <a:ext cx="276775" cy="287175"/>
              </a:xfrm>
              <a:custGeom>
                <a:avLst/>
                <a:gdLst/>
                <a:ahLst/>
                <a:cxnLst/>
                <a:rect l="l" t="t" r="r" b="b"/>
                <a:pathLst>
                  <a:path w="11071" h="11487" extrusionOk="0">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59;p44"/>
              <p:cNvSpPr/>
              <p:nvPr/>
            </p:nvSpPr>
            <p:spPr>
              <a:xfrm>
                <a:off x="1010025" y="2818575"/>
                <a:ext cx="127300" cy="131975"/>
              </a:xfrm>
              <a:custGeom>
                <a:avLst/>
                <a:gdLst/>
                <a:ahLst/>
                <a:cxnLst/>
                <a:rect l="l" t="t" r="r" b="b"/>
                <a:pathLst>
                  <a:path w="5092" h="5279" extrusionOk="0">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1160;p44"/>
            <p:cNvSpPr/>
            <p:nvPr/>
          </p:nvSpPr>
          <p:spPr>
            <a:xfrm>
              <a:off x="612188" y="3242713"/>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199" name="Google Shape;1199;p46"/>
          <p:cNvSpPr/>
          <p:nvPr/>
        </p:nvSpPr>
        <p:spPr>
          <a:xfrm>
            <a:off x="1231175" y="1647824"/>
            <a:ext cx="6729900" cy="2626995"/>
          </a:xfrm>
          <a:prstGeom prst="roundRect">
            <a:avLst>
              <a:gd name="adj" fmla="val 27340"/>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1200" name="Google Shape;1200;p46"/>
          <p:cNvSpPr txBox="1">
            <a:spLocks noGrp="1"/>
          </p:cNvSpPr>
          <p:nvPr>
            <p:ph type="title"/>
          </p:nvPr>
        </p:nvSpPr>
        <p:spPr>
          <a:xfrm>
            <a:off x="1207050" y="378984"/>
            <a:ext cx="6729900" cy="650100"/>
          </a:xfrm>
          <a:prstGeom prst="rect">
            <a:avLst/>
          </a:prstGeom>
        </p:spPr>
        <p:txBody>
          <a:bodyPr spcFirstLastPara="1" wrap="square" lIns="91425" tIns="91425" rIns="91425" bIns="91425" anchor="t" anchorCtr="0">
            <a:noAutofit/>
          </a:bodyPr>
          <a:lstStyle/>
          <a:p>
            <a:pPr lvl="0" algn="ctr" rtl="0">
              <a:spcBef>
                <a:spcPts val="0"/>
              </a:spcBef>
              <a:spcAft>
                <a:spcPts val="0"/>
              </a:spcAft>
              <a:buNone/>
            </a:pPr>
            <a:r>
              <a:rPr lang="zh-TW" altLang="en-US" b="1" dirty="0" smtClean="0">
                <a:latin typeface="微軟正黑體" panose="020B0604030504040204" pitchFamily="34" charset="-120"/>
                <a:ea typeface="微軟正黑體" panose="020B0604030504040204" pitchFamily="34" charset="-120"/>
              </a:rPr>
              <a:t>文獻探討</a:t>
            </a:r>
            <a:endParaRPr b="1" dirty="0">
              <a:latin typeface="微軟正黑體" panose="020B0604030504040204" pitchFamily="34" charset="-120"/>
              <a:ea typeface="微軟正黑體" panose="020B0604030504040204" pitchFamily="34" charset="-120"/>
            </a:endParaRPr>
          </a:p>
        </p:txBody>
      </p:sp>
      <p:sp>
        <p:nvSpPr>
          <p:cNvPr id="1201" name="Google Shape;1201;p46"/>
          <p:cNvSpPr txBox="1">
            <a:spLocks noGrp="1"/>
          </p:cNvSpPr>
          <p:nvPr>
            <p:ph type="body" idx="1"/>
          </p:nvPr>
        </p:nvSpPr>
        <p:spPr>
          <a:xfrm>
            <a:off x="1933200" y="1647825"/>
            <a:ext cx="5277600" cy="2626994"/>
          </a:xfrm>
          <a:prstGeom prst="rect">
            <a:avLst/>
          </a:prstGeom>
        </p:spPr>
        <p:txBody>
          <a:bodyPr spcFirstLastPara="1" wrap="square" lIns="91425" tIns="91425" rIns="91425" bIns="91425" anchor="t" anchorCtr="0">
            <a:noAutofit/>
          </a:bodyPr>
          <a:lstStyle/>
          <a:p>
            <a:r>
              <a:rPr lang="zh-TW" altLang="en-US" sz="1600" b="1" dirty="0" smtClean="0">
                <a:latin typeface="微軟正黑體" panose="020B0604030504040204" pitchFamily="34" charset="-120"/>
                <a:ea typeface="微軟正黑體" panose="020B0604030504040204" pitchFamily="34" charset="-120"/>
              </a:rPr>
              <a:t>黃意雯</a:t>
            </a:r>
            <a:r>
              <a:rPr lang="zh-TW" altLang="en-US" sz="1600" b="1" dirty="0">
                <a:latin typeface="微軟正黑體" panose="020B0604030504040204" pitchFamily="34" charset="-120"/>
                <a:ea typeface="微軟正黑體" panose="020B0604030504040204" pitchFamily="34" charset="-120"/>
              </a:rPr>
              <a:t>與劉姍姍</a:t>
            </a:r>
            <a:r>
              <a:rPr lang="en-US" altLang="zh-TW" sz="1600" b="1" dirty="0">
                <a:latin typeface="微軟正黑體" panose="020B0604030504040204" pitchFamily="34" charset="-120"/>
                <a:ea typeface="微軟正黑體" panose="020B0604030504040204" pitchFamily="34" charset="-120"/>
              </a:rPr>
              <a:t>(2011) </a:t>
            </a:r>
            <a:r>
              <a:rPr lang="zh-TW" altLang="en-US" sz="1600" b="1" dirty="0">
                <a:latin typeface="微軟正黑體" panose="020B0604030504040204" pitchFamily="34" charset="-120"/>
                <a:ea typeface="微軟正黑體" panose="020B0604030504040204" pitchFamily="34" charset="-120"/>
              </a:rPr>
              <a:t>將數位說故事融入成語的創新教學，學生須以數位說故事方法將成語知識融入自編故事中，並製作一段影片，其研究結果發現透過數位說故事結合專題式學習的方式，能</a:t>
            </a:r>
            <a:r>
              <a:rPr lang="zh-TW" altLang="en-US" sz="1600" b="1" dirty="0">
                <a:solidFill>
                  <a:srgbClr val="FFFF00"/>
                </a:solidFill>
                <a:latin typeface="微軟正黑體" panose="020B0604030504040204" pitchFamily="34" charset="-120"/>
                <a:ea typeface="微軟正黑體" panose="020B0604030504040204" pitchFamily="34" charset="-120"/>
              </a:rPr>
              <a:t>加深學習者對於成語的認知。</a:t>
            </a:r>
          </a:p>
          <a:p>
            <a:endParaRPr lang="en-US" altLang="zh-TW" sz="1600" b="1" dirty="0" smtClean="0">
              <a:latin typeface="微軟正黑體" panose="020B0604030504040204" pitchFamily="34" charset="-120"/>
              <a:ea typeface="微軟正黑體" panose="020B0604030504040204" pitchFamily="34" charset="-120"/>
            </a:endParaRPr>
          </a:p>
          <a:p>
            <a:r>
              <a:rPr lang="zh-TW" altLang="en-US" sz="1600" b="1" dirty="0" smtClean="0">
                <a:latin typeface="微軟正黑體" panose="020B0604030504040204" pitchFamily="34" charset="-120"/>
                <a:ea typeface="微軟正黑體" panose="020B0604030504040204" pitchFamily="34" charset="-120"/>
              </a:rPr>
              <a:t>黃淑賢</a:t>
            </a:r>
            <a:r>
              <a:rPr lang="zh-TW" altLang="en-US" sz="1600" b="1" dirty="0">
                <a:latin typeface="微軟正黑體" panose="020B0604030504040204" pitchFamily="34" charset="-120"/>
                <a:ea typeface="微軟正黑體" panose="020B0604030504040204" pitchFamily="34" charset="-120"/>
              </a:rPr>
              <a:t>、陳炯憲、施如齡</a:t>
            </a:r>
            <a:r>
              <a:rPr lang="en-US" altLang="zh-TW" sz="1600" b="1" dirty="0">
                <a:latin typeface="微軟正黑體" panose="020B0604030504040204" pitchFamily="34" charset="-120"/>
                <a:ea typeface="微軟正黑體" panose="020B0604030504040204" pitchFamily="34" charset="-120"/>
              </a:rPr>
              <a:t>(2019)</a:t>
            </a:r>
            <a:r>
              <a:rPr lang="zh-TW" altLang="en-US" sz="1600" b="1" dirty="0">
                <a:latin typeface="微軟正黑體" panose="020B0604030504040204" pitchFamily="34" charset="-120"/>
                <a:ea typeface="微軟正黑體" panose="020B0604030504040204" pitchFamily="34" charset="-120"/>
              </a:rPr>
              <a:t>的研究也指出運用數位說故事結合在地文化課程能</a:t>
            </a:r>
            <a:r>
              <a:rPr lang="zh-TW" altLang="en-US" sz="1600" b="1" dirty="0">
                <a:solidFill>
                  <a:srgbClr val="FFFF00"/>
                </a:solidFill>
                <a:latin typeface="微軟正黑體" panose="020B0604030504040204" pitchFamily="34" charset="-120"/>
                <a:ea typeface="微軟正黑體" panose="020B0604030504040204" pitchFamily="34" charset="-120"/>
              </a:rPr>
              <a:t>提高學生的學習成效，以及提升學生對於在地文化的認知。</a:t>
            </a:r>
          </a:p>
          <a:p>
            <a:endParaRPr lang="zh-TW" altLang="en-US" sz="1600" b="1" dirty="0">
              <a:latin typeface="微軟正黑體" panose="020B0604030504040204" pitchFamily="34" charset="-120"/>
              <a:ea typeface="微軟正黑體" panose="020B0604030504040204" pitchFamily="34" charset="-120"/>
            </a:endParaRPr>
          </a:p>
          <a:p>
            <a:pPr marL="0" lvl="0" indent="0" algn="l" rtl="0">
              <a:spcBef>
                <a:spcPts val="1600"/>
              </a:spcBef>
              <a:spcAft>
                <a:spcPts val="0"/>
              </a:spcAft>
              <a:buClr>
                <a:schemeClr val="dk1"/>
              </a:buClr>
              <a:buSzPts val="1100"/>
              <a:buFont typeface="Arial"/>
              <a:buNone/>
            </a:pPr>
            <a:endParaRPr sz="1600" dirty="0">
              <a:latin typeface="微軟正黑體" panose="020B0604030504040204" pitchFamily="34" charset="-120"/>
              <a:ea typeface="微軟正黑體" panose="020B0604030504040204" pitchFamily="34" charset="-120"/>
            </a:endParaRPr>
          </a:p>
          <a:p>
            <a:pPr marL="0" lvl="0" indent="0" algn="l" rtl="0">
              <a:spcBef>
                <a:spcPts val="1600"/>
              </a:spcBef>
              <a:spcAft>
                <a:spcPts val="1600"/>
              </a:spcAft>
              <a:buNone/>
            </a:pPr>
            <a:endParaRPr sz="1600" dirty="0">
              <a:latin typeface="微軟正黑體" panose="020B0604030504040204" pitchFamily="34" charset="-120"/>
              <a:ea typeface="微軟正黑體" panose="020B0604030504040204" pitchFamily="34" charset="-120"/>
            </a:endParaRPr>
          </a:p>
        </p:txBody>
      </p:sp>
      <p:grpSp>
        <p:nvGrpSpPr>
          <p:cNvPr id="5" name="Google Shape;1154;p44"/>
          <p:cNvGrpSpPr/>
          <p:nvPr/>
        </p:nvGrpSpPr>
        <p:grpSpPr>
          <a:xfrm rot="2851175">
            <a:off x="7528613" y="375275"/>
            <a:ext cx="880472" cy="1260438"/>
            <a:chOff x="382311" y="3242713"/>
            <a:chExt cx="880472" cy="1260438"/>
          </a:xfrm>
        </p:grpSpPr>
        <p:sp>
          <p:nvSpPr>
            <p:cNvPr id="6" name="Google Shape;1155;p44"/>
            <p:cNvSpPr/>
            <p:nvPr/>
          </p:nvSpPr>
          <p:spPr>
            <a:xfrm>
              <a:off x="876025" y="4365400"/>
              <a:ext cx="184625" cy="137750"/>
            </a:xfrm>
            <a:custGeom>
              <a:avLst/>
              <a:gdLst/>
              <a:ahLst/>
              <a:cxnLst/>
              <a:rect l="l" t="t" r="r" b="b"/>
              <a:pathLst>
                <a:path w="7385" h="5510" extrusionOk="0">
                  <a:moveTo>
                    <a:pt x="3707" y="0"/>
                  </a:moveTo>
                  <a:cubicBezTo>
                    <a:pt x="2999" y="0"/>
                    <a:pt x="2290" y="272"/>
                    <a:pt x="1746" y="816"/>
                  </a:cubicBezTo>
                  <a:cubicBezTo>
                    <a:pt x="1" y="2562"/>
                    <a:pt x="1231" y="5510"/>
                    <a:pt x="3693" y="5510"/>
                  </a:cubicBezTo>
                  <a:cubicBezTo>
                    <a:pt x="6154" y="5510"/>
                    <a:pt x="7384" y="2562"/>
                    <a:pt x="5667" y="816"/>
                  </a:cubicBezTo>
                  <a:cubicBezTo>
                    <a:pt x="5124" y="272"/>
                    <a:pt x="4415" y="0"/>
                    <a:pt x="3707"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56;p44"/>
            <p:cNvSpPr/>
            <p:nvPr/>
          </p:nvSpPr>
          <p:spPr>
            <a:xfrm>
              <a:off x="1111875" y="3853150"/>
              <a:ext cx="150907" cy="137758"/>
            </a:xfrm>
            <a:custGeom>
              <a:avLst/>
              <a:gdLst/>
              <a:ahLst/>
              <a:cxnLst/>
              <a:rect l="l" t="t" r="r" b="b"/>
              <a:pathLst>
                <a:path w="9445" h="8622" extrusionOk="0">
                  <a:moveTo>
                    <a:pt x="4702" y="1"/>
                  </a:moveTo>
                  <a:cubicBezTo>
                    <a:pt x="2732" y="1"/>
                    <a:pt x="961" y="1367"/>
                    <a:pt x="516" y="3396"/>
                  </a:cubicBezTo>
                  <a:cubicBezTo>
                    <a:pt x="0" y="5714"/>
                    <a:pt x="1460" y="8003"/>
                    <a:pt x="3778" y="8518"/>
                  </a:cubicBezTo>
                  <a:cubicBezTo>
                    <a:pt x="4093" y="8588"/>
                    <a:pt x="4407" y="8622"/>
                    <a:pt x="4717" y="8622"/>
                  </a:cubicBezTo>
                  <a:cubicBezTo>
                    <a:pt x="6692" y="8622"/>
                    <a:pt x="8484" y="7260"/>
                    <a:pt x="8930" y="5256"/>
                  </a:cubicBezTo>
                  <a:cubicBezTo>
                    <a:pt x="9445" y="2938"/>
                    <a:pt x="7957" y="619"/>
                    <a:pt x="5638" y="104"/>
                  </a:cubicBezTo>
                  <a:cubicBezTo>
                    <a:pt x="5324" y="35"/>
                    <a:pt x="5011" y="1"/>
                    <a:pt x="47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1157;p44"/>
            <p:cNvGrpSpPr/>
            <p:nvPr/>
          </p:nvGrpSpPr>
          <p:grpSpPr>
            <a:xfrm>
              <a:off x="382311" y="3853147"/>
              <a:ext cx="493711" cy="512263"/>
              <a:chOff x="939975" y="2736700"/>
              <a:chExt cx="276775" cy="287175"/>
            </a:xfrm>
          </p:grpSpPr>
          <p:sp>
            <p:nvSpPr>
              <p:cNvPr id="10" name="Google Shape;1158;p44"/>
              <p:cNvSpPr/>
              <p:nvPr/>
            </p:nvSpPr>
            <p:spPr>
              <a:xfrm>
                <a:off x="939975" y="2736700"/>
                <a:ext cx="276775" cy="287175"/>
              </a:xfrm>
              <a:custGeom>
                <a:avLst/>
                <a:gdLst/>
                <a:ahLst/>
                <a:cxnLst/>
                <a:rect l="l" t="t" r="r" b="b"/>
                <a:pathLst>
                  <a:path w="11071" h="11487" extrusionOk="0">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59;p44"/>
              <p:cNvSpPr/>
              <p:nvPr/>
            </p:nvSpPr>
            <p:spPr>
              <a:xfrm>
                <a:off x="1010025" y="2818575"/>
                <a:ext cx="127300" cy="131975"/>
              </a:xfrm>
              <a:custGeom>
                <a:avLst/>
                <a:gdLst/>
                <a:ahLst/>
                <a:cxnLst/>
                <a:rect l="l" t="t" r="r" b="b"/>
                <a:pathLst>
                  <a:path w="5092" h="5279" extrusionOk="0">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1160;p44"/>
            <p:cNvSpPr/>
            <p:nvPr/>
          </p:nvSpPr>
          <p:spPr>
            <a:xfrm>
              <a:off x="612188" y="3242713"/>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913;p50"/>
          <p:cNvGrpSpPr/>
          <p:nvPr/>
        </p:nvGrpSpPr>
        <p:grpSpPr>
          <a:xfrm rot="19289737">
            <a:off x="530641" y="849992"/>
            <a:ext cx="1153800" cy="707575"/>
            <a:chOff x="1930650" y="2490300"/>
            <a:chExt cx="1153800" cy="707575"/>
          </a:xfrm>
        </p:grpSpPr>
        <p:sp>
          <p:nvSpPr>
            <p:cNvPr id="13" name="Google Shape;1914;p50"/>
            <p:cNvSpPr/>
            <p:nvPr/>
          </p:nvSpPr>
          <p:spPr>
            <a:xfrm>
              <a:off x="2129675" y="2490300"/>
              <a:ext cx="766275" cy="698450"/>
            </a:xfrm>
            <a:custGeom>
              <a:avLst/>
              <a:gdLst/>
              <a:ahLst/>
              <a:cxnLst/>
              <a:rect l="l" t="t" r="r" b="b"/>
              <a:pathLst>
                <a:path w="30651" h="27938" extrusionOk="0">
                  <a:moveTo>
                    <a:pt x="15325" y="1"/>
                  </a:moveTo>
                  <a:cubicBezTo>
                    <a:pt x="11751" y="1"/>
                    <a:pt x="8178" y="1363"/>
                    <a:pt x="5452" y="4089"/>
                  </a:cubicBezTo>
                  <a:cubicBezTo>
                    <a:pt x="0" y="9541"/>
                    <a:pt x="0" y="18384"/>
                    <a:pt x="5452" y="23849"/>
                  </a:cubicBezTo>
                  <a:cubicBezTo>
                    <a:pt x="8178" y="26575"/>
                    <a:pt x="11751" y="27938"/>
                    <a:pt x="15325" y="27938"/>
                  </a:cubicBezTo>
                  <a:cubicBezTo>
                    <a:pt x="18899" y="27938"/>
                    <a:pt x="22472" y="26575"/>
                    <a:pt x="25198" y="23849"/>
                  </a:cubicBezTo>
                  <a:cubicBezTo>
                    <a:pt x="30650" y="18384"/>
                    <a:pt x="30650" y="9541"/>
                    <a:pt x="25198" y="4089"/>
                  </a:cubicBezTo>
                  <a:cubicBezTo>
                    <a:pt x="22472" y="1363"/>
                    <a:pt x="18899" y="1"/>
                    <a:pt x="15325"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15;p50"/>
            <p:cNvSpPr/>
            <p:nvPr/>
          </p:nvSpPr>
          <p:spPr>
            <a:xfrm>
              <a:off x="2167975" y="2569125"/>
              <a:ext cx="130225" cy="293750"/>
            </a:xfrm>
            <a:custGeom>
              <a:avLst/>
              <a:gdLst/>
              <a:ahLst/>
              <a:cxnLst/>
              <a:rect l="l" t="t" r="r" b="b"/>
              <a:pathLst>
                <a:path w="5209" h="11750" extrusionOk="0">
                  <a:moveTo>
                    <a:pt x="4964" y="1"/>
                  </a:moveTo>
                  <a:cubicBezTo>
                    <a:pt x="4707" y="218"/>
                    <a:pt x="4462" y="448"/>
                    <a:pt x="4205" y="679"/>
                  </a:cubicBezTo>
                  <a:cubicBezTo>
                    <a:pt x="4327" y="2916"/>
                    <a:pt x="4544" y="5141"/>
                    <a:pt x="4313" y="7392"/>
                  </a:cubicBezTo>
                  <a:cubicBezTo>
                    <a:pt x="4245" y="8246"/>
                    <a:pt x="4083" y="9087"/>
                    <a:pt x="3825" y="9901"/>
                  </a:cubicBezTo>
                  <a:cubicBezTo>
                    <a:pt x="3616" y="10493"/>
                    <a:pt x="3324" y="10742"/>
                    <a:pt x="2978" y="10742"/>
                  </a:cubicBezTo>
                  <a:cubicBezTo>
                    <a:pt x="2627" y="10742"/>
                    <a:pt x="2221" y="10487"/>
                    <a:pt x="1791" y="10077"/>
                  </a:cubicBezTo>
                  <a:cubicBezTo>
                    <a:pt x="1153" y="9480"/>
                    <a:pt x="638" y="8653"/>
                    <a:pt x="163" y="7839"/>
                  </a:cubicBezTo>
                  <a:cubicBezTo>
                    <a:pt x="95" y="8124"/>
                    <a:pt x="41" y="8409"/>
                    <a:pt x="1" y="8694"/>
                  </a:cubicBezTo>
                  <a:cubicBezTo>
                    <a:pt x="804" y="10170"/>
                    <a:pt x="1942" y="11750"/>
                    <a:pt x="3007" y="11750"/>
                  </a:cubicBezTo>
                  <a:cubicBezTo>
                    <a:pt x="3380" y="11750"/>
                    <a:pt x="3745" y="11556"/>
                    <a:pt x="4083" y="11094"/>
                  </a:cubicBezTo>
                  <a:cubicBezTo>
                    <a:pt x="5018" y="9792"/>
                    <a:pt x="5059" y="7433"/>
                    <a:pt x="5113" y="5900"/>
                  </a:cubicBezTo>
                  <a:cubicBezTo>
                    <a:pt x="5181" y="3974"/>
                    <a:pt x="5208" y="1954"/>
                    <a:pt x="4964" y="1"/>
                  </a:cubicBez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16;p50"/>
            <p:cNvSpPr/>
            <p:nvPr/>
          </p:nvSpPr>
          <p:spPr>
            <a:xfrm>
              <a:off x="2449725" y="3131925"/>
              <a:ext cx="244150" cy="54975"/>
            </a:xfrm>
            <a:custGeom>
              <a:avLst/>
              <a:gdLst/>
              <a:ahLst/>
              <a:cxnLst/>
              <a:rect l="l" t="t" r="r" b="b"/>
              <a:pathLst>
                <a:path w="9766" h="2199" extrusionOk="0">
                  <a:moveTo>
                    <a:pt x="5748" y="1"/>
                  </a:moveTo>
                  <a:cubicBezTo>
                    <a:pt x="5231" y="1"/>
                    <a:pt x="4715" y="30"/>
                    <a:pt x="4205" y="110"/>
                  </a:cubicBezTo>
                  <a:cubicBezTo>
                    <a:pt x="2591" y="367"/>
                    <a:pt x="1330" y="1276"/>
                    <a:pt x="1" y="2036"/>
                  </a:cubicBezTo>
                  <a:cubicBezTo>
                    <a:pt x="353" y="2103"/>
                    <a:pt x="706" y="2158"/>
                    <a:pt x="1058" y="2198"/>
                  </a:cubicBezTo>
                  <a:cubicBezTo>
                    <a:pt x="1479" y="1981"/>
                    <a:pt x="1899" y="1751"/>
                    <a:pt x="2360" y="1520"/>
                  </a:cubicBezTo>
                  <a:cubicBezTo>
                    <a:pt x="3518" y="921"/>
                    <a:pt x="4755" y="734"/>
                    <a:pt x="6026" y="734"/>
                  </a:cubicBezTo>
                  <a:cubicBezTo>
                    <a:pt x="6855" y="734"/>
                    <a:pt x="7699" y="814"/>
                    <a:pt x="8545" y="910"/>
                  </a:cubicBezTo>
                  <a:cubicBezTo>
                    <a:pt x="8965" y="707"/>
                    <a:pt x="9372" y="490"/>
                    <a:pt x="9765" y="245"/>
                  </a:cubicBezTo>
                  <a:cubicBezTo>
                    <a:pt x="9412" y="218"/>
                    <a:pt x="9046" y="205"/>
                    <a:pt x="8680" y="178"/>
                  </a:cubicBezTo>
                  <a:cubicBezTo>
                    <a:pt x="7712" y="107"/>
                    <a:pt x="6727" y="1"/>
                    <a:pt x="5748" y="1"/>
                  </a:cubicBez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17;p50"/>
            <p:cNvSpPr/>
            <p:nvPr/>
          </p:nvSpPr>
          <p:spPr>
            <a:xfrm>
              <a:off x="2306650" y="3014650"/>
              <a:ext cx="490275" cy="137325"/>
            </a:xfrm>
            <a:custGeom>
              <a:avLst/>
              <a:gdLst/>
              <a:ahLst/>
              <a:cxnLst/>
              <a:rect l="l" t="t" r="r" b="b"/>
              <a:pathLst>
                <a:path w="19611" h="5493" extrusionOk="0">
                  <a:moveTo>
                    <a:pt x="16238" y="1"/>
                  </a:moveTo>
                  <a:cubicBezTo>
                    <a:pt x="15945" y="1"/>
                    <a:pt x="15642" y="38"/>
                    <a:pt x="15325" y="122"/>
                  </a:cubicBezTo>
                  <a:cubicBezTo>
                    <a:pt x="13934" y="492"/>
                    <a:pt x="12941" y="1216"/>
                    <a:pt x="11579" y="1216"/>
                  </a:cubicBezTo>
                  <a:cubicBezTo>
                    <a:pt x="11296" y="1216"/>
                    <a:pt x="10996" y="1184"/>
                    <a:pt x="10674" y="1112"/>
                  </a:cubicBezTo>
                  <a:cubicBezTo>
                    <a:pt x="9629" y="881"/>
                    <a:pt x="8653" y="434"/>
                    <a:pt x="7568" y="434"/>
                  </a:cubicBezTo>
                  <a:cubicBezTo>
                    <a:pt x="5724" y="434"/>
                    <a:pt x="4123" y="1519"/>
                    <a:pt x="2686" y="2536"/>
                  </a:cubicBezTo>
                  <a:cubicBezTo>
                    <a:pt x="1831" y="3173"/>
                    <a:pt x="936" y="3743"/>
                    <a:pt x="0" y="4258"/>
                  </a:cubicBezTo>
                  <a:cubicBezTo>
                    <a:pt x="638" y="4719"/>
                    <a:pt x="1329" y="5140"/>
                    <a:pt x="2035" y="5492"/>
                  </a:cubicBezTo>
                  <a:cubicBezTo>
                    <a:pt x="2957" y="5126"/>
                    <a:pt x="3852" y="4652"/>
                    <a:pt x="4733" y="4258"/>
                  </a:cubicBezTo>
                  <a:cubicBezTo>
                    <a:pt x="6104" y="3627"/>
                    <a:pt x="7275" y="3311"/>
                    <a:pt x="8599" y="3311"/>
                  </a:cubicBezTo>
                  <a:cubicBezTo>
                    <a:pt x="9095" y="3311"/>
                    <a:pt x="9613" y="3356"/>
                    <a:pt x="10172" y="3445"/>
                  </a:cubicBezTo>
                  <a:cubicBezTo>
                    <a:pt x="10775" y="3544"/>
                    <a:pt x="11342" y="3614"/>
                    <a:pt x="11905" y="3614"/>
                  </a:cubicBezTo>
                  <a:cubicBezTo>
                    <a:pt x="12495" y="3614"/>
                    <a:pt x="13081" y="3537"/>
                    <a:pt x="13698" y="3336"/>
                  </a:cubicBezTo>
                  <a:cubicBezTo>
                    <a:pt x="14335" y="3119"/>
                    <a:pt x="14932" y="2767"/>
                    <a:pt x="15583" y="2617"/>
                  </a:cubicBezTo>
                  <a:cubicBezTo>
                    <a:pt x="15912" y="2540"/>
                    <a:pt x="16232" y="2507"/>
                    <a:pt x="16547" y="2507"/>
                  </a:cubicBezTo>
                  <a:cubicBezTo>
                    <a:pt x="17116" y="2507"/>
                    <a:pt x="17669" y="2613"/>
                    <a:pt x="18228" y="2753"/>
                  </a:cubicBezTo>
                  <a:cubicBezTo>
                    <a:pt x="18729" y="2238"/>
                    <a:pt x="19191" y="1695"/>
                    <a:pt x="19611" y="1112"/>
                  </a:cubicBezTo>
                  <a:cubicBezTo>
                    <a:pt x="18497" y="631"/>
                    <a:pt x="17453" y="1"/>
                    <a:pt x="16238" y="1"/>
                  </a:cubicBez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18;p50"/>
            <p:cNvSpPr/>
            <p:nvPr/>
          </p:nvSpPr>
          <p:spPr>
            <a:xfrm>
              <a:off x="2163900" y="2513525"/>
              <a:ext cx="240425" cy="460825"/>
            </a:xfrm>
            <a:custGeom>
              <a:avLst/>
              <a:gdLst/>
              <a:ahLst/>
              <a:cxnLst/>
              <a:rect l="l" t="t" r="r" b="b"/>
              <a:pathLst>
                <a:path w="9617" h="18433" extrusionOk="0">
                  <a:moveTo>
                    <a:pt x="8965" y="0"/>
                  </a:moveTo>
                  <a:cubicBezTo>
                    <a:pt x="8287" y="258"/>
                    <a:pt x="7636" y="570"/>
                    <a:pt x="7012" y="923"/>
                  </a:cubicBezTo>
                  <a:cubicBezTo>
                    <a:pt x="6605" y="2333"/>
                    <a:pt x="6633" y="4055"/>
                    <a:pt x="6551" y="5479"/>
                  </a:cubicBezTo>
                  <a:cubicBezTo>
                    <a:pt x="6443" y="7297"/>
                    <a:pt x="6578" y="9141"/>
                    <a:pt x="6388" y="10958"/>
                  </a:cubicBezTo>
                  <a:cubicBezTo>
                    <a:pt x="6294" y="12016"/>
                    <a:pt x="6090" y="13088"/>
                    <a:pt x="5548" y="14023"/>
                  </a:cubicBezTo>
                  <a:cubicBezTo>
                    <a:pt x="5034" y="14889"/>
                    <a:pt x="4252" y="15302"/>
                    <a:pt x="3429" y="15302"/>
                  </a:cubicBezTo>
                  <a:cubicBezTo>
                    <a:pt x="2729" y="15302"/>
                    <a:pt x="2001" y="15003"/>
                    <a:pt x="1384" y="14430"/>
                  </a:cubicBezTo>
                  <a:cubicBezTo>
                    <a:pt x="869" y="13915"/>
                    <a:pt x="408" y="13372"/>
                    <a:pt x="1" y="12776"/>
                  </a:cubicBezTo>
                  <a:lnTo>
                    <a:pt x="1" y="13033"/>
                  </a:lnTo>
                  <a:cubicBezTo>
                    <a:pt x="1" y="14702"/>
                    <a:pt x="286" y="16343"/>
                    <a:pt x="869" y="17889"/>
                  </a:cubicBezTo>
                  <a:cubicBezTo>
                    <a:pt x="1680" y="18236"/>
                    <a:pt x="2529" y="18432"/>
                    <a:pt x="3382" y="18432"/>
                  </a:cubicBezTo>
                  <a:cubicBezTo>
                    <a:pt x="4596" y="18432"/>
                    <a:pt x="5819" y="18034"/>
                    <a:pt x="6958" y="17102"/>
                  </a:cubicBezTo>
                  <a:cubicBezTo>
                    <a:pt x="8925" y="15529"/>
                    <a:pt x="9372" y="12884"/>
                    <a:pt x="9481" y="10511"/>
                  </a:cubicBezTo>
                  <a:cubicBezTo>
                    <a:pt x="9616" y="7324"/>
                    <a:pt x="9535" y="3920"/>
                    <a:pt x="8938" y="746"/>
                  </a:cubicBezTo>
                  <a:cubicBezTo>
                    <a:pt x="8952" y="719"/>
                    <a:pt x="8965" y="706"/>
                    <a:pt x="8979" y="679"/>
                  </a:cubicBezTo>
                  <a:cubicBezTo>
                    <a:pt x="9060" y="462"/>
                    <a:pt x="9060" y="217"/>
                    <a:pt x="8965" y="0"/>
                  </a:cubicBez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19;p50"/>
            <p:cNvSpPr/>
            <p:nvPr/>
          </p:nvSpPr>
          <p:spPr>
            <a:xfrm>
              <a:off x="2400900" y="2491475"/>
              <a:ext cx="447225" cy="464875"/>
            </a:xfrm>
            <a:custGeom>
              <a:avLst/>
              <a:gdLst/>
              <a:ahLst/>
              <a:cxnLst/>
              <a:rect l="l" t="t" r="r" b="b"/>
              <a:pathLst>
                <a:path w="17889" h="18595" extrusionOk="0">
                  <a:moveTo>
                    <a:pt x="3296" y="1"/>
                  </a:moveTo>
                  <a:cubicBezTo>
                    <a:pt x="3174" y="15"/>
                    <a:pt x="3038" y="28"/>
                    <a:pt x="2903" y="42"/>
                  </a:cubicBezTo>
                  <a:cubicBezTo>
                    <a:pt x="3066" y="3636"/>
                    <a:pt x="1669" y="6999"/>
                    <a:pt x="1831" y="10579"/>
                  </a:cubicBezTo>
                  <a:cubicBezTo>
                    <a:pt x="1954" y="12980"/>
                    <a:pt x="3120" y="15638"/>
                    <a:pt x="5547" y="16452"/>
                  </a:cubicBezTo>
                  <a:cubicBezTo>
                    <a:pt x="6114" y="16640"/>
                    <a:pt x="6684" y="16698"/>
                    <a:pt x="7258" y="16698"/>
                  </a:cubicBezTo>
                  <a:cubicBezTo>
                    <a:pt x="8159" y="16698"/>
                    <a:pt x="9067" y="16555"/>
                    <a:pt x="9980" y="16555"/>
                  </a:cubicBezTo>
                  <a:cubicBezTo>
                    <a:pt x="10071" y="16555"/>
                    <a:pt x="10162" y="16557"/>
                    <a:pt x="10253" y="16560"/>
                  </a:cubicBezTo>
                  <a:cubicBezTo>
                    <a:pt x="12410" y="16641"/>
                    <a:pt x="14227" y="17821"/>
                    <a:pt x="16261" y="18364"/>
                  </a:cubicBezTo>
                  <a:cubicBezTo>
                    <a:pt x="16709" y="18486"/>
                    <a:pt x="17170" y="18567"/>
                    <a:pt x="17645" y="18594"/>
                  </a:cubicBezTo>
                  <a:cubicBezTo>
                    <a:pt x="17726" y="18337"/>
                    <a:pt x="17807" y="18065"/>
                    <a:pt x="17889" y="17794"/>
                  </a:cubicBezTo>
                  <a:cubicBezTo>
                    <a:pt x="16017" y="17564"/>
                    <a:pt x="13902" y="16519"/>
                    <a:pt x="12450" y="16099"/>
                  </a:cubicBezTo>
                  <a:cubicBezTo>
                    <a:pt x="11828" y="15917"/>
                    <a:pt x="11161" y="15867"/>
                    <a:pt x="10478" y="15867"/>
                  </a:cubicBezTo>
                  <a:cubicBezTo>
                    <a:pt x="9632" y="15867"/>
                    <a:pt x="8760" y="15944"/>
                    <a:pt x="7918" y="15944"/>
                  </a:cubicBezTo>
                  <a:cubicBezTo>
                    <a:pt x="6800" y="15944"/>
                    <a:pt x="5732" y="15808"/>
                    <a:pt x="4842" y="15177"/>
                  </a:cubicBezTo>
                  <a:cubicBezTo>
                    <a:pt x="1" y="11786"/>
                    <a:pt x="4449" y="4829"/>
                    <a:pt x="3296" y="1"/>
                  </a:cubicBez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20;p50"/>
            <p:cNvSpPr/>
            <p:nvPr/>
          </p:nvSpPr>
          <p:spPr>
            <a:xfrm>
              <a:off x="2640950" y="2517925"/>
              <a:ext cx="174300" cy="149775"/>
            </a:xfrm>
            <a:custGeom>
              <a:avLst/>
              <a:gdLst/>
              <a:ahLst/>
              <a:cxnLst/>
              <a:rect l="l" t="t" r="r" b="b"/>
              <a:pathLst>
                <a:path w="6972" h="5991" extrusionOk="0">
                  <a:moveTo>
                    <a:pt x="312" y="1"/>
                  </a:moveTo>
                  <a:lnTo>
                    <a:pt x="312" y="1"/>
                  </a:lnTo>
                  <a:cubicBezTo>
                    <a:pt x="0" y="1845"/>
                    <a:pt x="204" y="3879"/>
                    <a:pt x="1967" y="4924"/>
                  </a:cubicBezTo>
                  <a:cubicBezTo>
                    <a:pt x="2979" y="5522"/>
                    <a:pt x="4524" y="5990"/>
                    <a:pt x="5951" y="5990"/>
                  </a:cubicBezTo>
                  <a:cubicBezTo>
                    <a:pt x="6301" y="5990"/>
                    <a:pt x="6645" y="5962"/>
                    <a:pt x="6971" y="5900"/>
                  </a:cubicBezTo>
                  <a:cubicBezTo>
                    <a:pt x="6836" y="5643"/>
                    <a:pt x="6686" y="5412"/>
                    <a:pt x="6524" y="5168"/>
                  </a:cubicBezTo>
                  <a:cubicBezTo>
                    <a:pt x="6269" y="5193"/>
                    <a:pt x="6013" y="5205"/>
                    <a:pt x="5757" y="5205"/>
                  </a:cubicBezTo>
                  <a:cubicBezTo>
                    <a:pt x="4764" y="5205"/>
                    <a:pt x="3776" y="5017"/>
                    <a:pt x="2848" y="4639"/>
                  </a:cubicBezTo>
                  <a:cubicBezTo>
                    <a:pt x="814" y="3839"/>
                    <a:pt x="692" y="2022"/>
                    <a:pt x="651" y="150"/>
                  </a:cubicBezTo>
                  <a:cubicBezTo>
                    <a:pt x="543" y="109"/>
                    <a:pt x="434" y="55"/>
                    <a:pt x="312" y="1"/>
                  </a:cubicBez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21;p50"/>
            <p:cNvSpPr/>
            <p:nvPr/>
          </p:nvSpPr>
          <p:spPr>
            <a:xfrm>
              <a:off x="2603325" y="2504375"/>
              <a:ext cx="244800" cy="237700"/>
            </a:xfrm>
            <a:custGeom>
              <a:avLst/>
              <a:gdLst/>
              <a:ahLst/>
              <a:cxnLst/>
              <a:rect l="l" t="t" r="r" b="b"/>
              <a:pathLst>
                <a:path w="9792" h="9508" extrusionOk="0">
                  <a:moveTo>
                    <a:pt x="312" y="0"/>
                  </a:moveTo>
                  <a:lnTo>
                    <a:pt x="312" y="0"/>
                  </a:lnTo>
                  <a:cubicBezTo>
                    <a:pt x="0" y="2672"/>
                    <a:pt x="271" y="7202"/>
                    <a:pt x="2943" y="8097"/>
                  </a:cubicBezTo>
                  <a:cubicBezTo>
                    <a:pt x="3300" y="8212"/>
                    <a:pt x="3660" y="8240"/>
                    <a:pt x="4021" y="8240"/>
                  </a:cubicBezTo>
                  <a:cubicBezTo>
                    <a:pt x="4378" y="8240"/>
                    <a:pt x="4736" y="8212"/>
                    <a:pt x="5095" y="8212"/>
                  </a:cubicBezTo>
                  <a:cubicBezTo>
                    <a:pt x="5187" y="8212"/>
                    <a:pt x="5279" y="8214"/>
                    <a:pt x="5371" y="8219"/>
                  </a:cubicBezTo>
                  <a:cubicBezTo>
                    <a:pt x="6673" y="8287"/>
                    <a:pt x="7608" y="8978"/>
                    <a:pt x="8802" y="9344"/>
                  </a:cubicBezTo>
                  <a:cubicBezTo>
                    <a:pt x="9114" y="9439"/>
                    <a:pt x="9453" y="9494"/>
                    <a:pt x="9792" y="9507"/>
                  </a:cubicBezTo>
                  <a:cubicBezTo>
                    <a:pt x="9724" y="9263"/>
                    <a:pt x="9643" y="9033"/>
                    <a:pt x="9561" y="8802"/>
                  </a:cubicBezTo>
                  <a:cubicBezTo>
                    <a:pt x="8734" y="8693"/>
                    <a:pt x="7907" y="8083"/>
                    <a:pt x="7025" y="7798"/>
                  </a:cubicBezTo>
                  <a:cubicBezTo>
                    <a:pt x="6604" y="7665"/>
                    <a:pt x="6197" y="7631"/>
                    <a:pt x="5793" y="7631"/>
                  </a:cubicBezTo>
                  <a:cubicBezTo>
                    <a:pt x="5364" y="7631"/>
                    <a:pt x="4938" y="7669"/>
                    <a:pt x="4504" y="7669"/>
                  </a:cubicBezTo>
                  <a:cubicBezTo>
                    <a:pt x="4267" y="7669"/>
                    <a:pt x="4028" y="7658"/>
                    <a:pt x="3784" y="7622"/>
                  </a:cubicBezTo>
                  <a:cubicBezTo>
                    <a:pt x="692" y="7161"/>
                    <a:pt x="882" y="2808"/>
                    <a:pt x="678" y="109"/>
                  </a:cubicBezTo>
                  <a:lnTo>
                    <a:pt x="312" y="0"/>
                  </a:ln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22;p50"/>
            <p:cNvSpPr/>
            <p:nvPr/>
          </p:nvSpPr>
          <p:spPr>
            <a:xfrm>
              <a:off x="2513125" y="2490800"/>
              <a:ext cx="348900" cy="350850"/>
            </a:xfrm>
            <a:custGeom>
              <a:avLst/>
              <a:gdLst/>
              <a:ahLst/>
              <a:cxnLst/>
              <a:rect l="l" t="t" r="r" b="b"/>
              <a:pathLst>
                <a:path w="13956" h="14034" extrusionOk="0">
                  <a:moveTo>
                    <a:pt x="747" y="1"/>
                  </a:moveTo>
                  <a:cubicBezTo>
                    <a:pt x="652" y="367"/>
                    <a:pt x="611" y="747"/>
                    <a:pt x="597" y="1126"/>
                  </a:cubicBezTo>
                  <a:cubicBezTo>
                    <a:pt x="530" y="3052"/>
                    <a:pt x="760" y="4788"/>
                    <a:pt x="435" y="6728"/>
                  </a:cubicBezTo>
                  <a:cubicBezTo>
                    <a:pt x="1" y="9291"/>
                    <a:pt x="421" y="11935"/>
                    <a:pt x="3093" y="13047"/>
                  </a:cubicBezTo>
                  <a:cubicBezTo>
                    <a:pt x="3678" y="13293"/>
                    <a:pt x="4272" y="13376"/>
                    <a:pt x="4872" y="13376"/>
                  </a:cubicBezTo>
                  <a:cubicBezTo>
                    <a:pt x="5496" y="13376"/>
                    <a:pt x="6125" y="13286"/>
                    <a:pt x="6754" y="13197"/>
                  </a:cubicBezTo>
                  <a:cubicBezTo>
                    <a:pt x="7264" y="13131"/>
                    <a:pt x="7746" y="13090"/>
                    <a:pt x="8220" y="13090"/>
                  </a:cubicBezTo>
                  <a:cubicBezTo>
                    <a:pt x="8932" y="13090"/>
                    <a:pt x="9627" y="13183"/>
                    <a:pt x="10375" y="13427"/>
                  </a:cubicBezTo>
                  <a:cubicBezTo>
                    <a:pt x="11040" y="13644"/>
                    <a:pt x="11691" y="13915"/>
                    <a:pt x="12396" y="13997"/>
                  </a:cubicBezTo>
                  <a:cubicBezTo>
                    <a:pt x="12580" y="14021"/>
                    <a:pt x="12766" y="14033"/>
                    <a:pt x="12952" y="14033"/>
                  </a:cubicBezTo>
                  <a:cubicBezTo>
                    <a:pt x="13288" y="14033"/>
                    <a:pt x="13625" y="13994"/>
                    <a:pt x="13956" y="13915"/>
                  </a:cubicBezTo>
                  <a:cubicBezTo>
                    <a:pt x="13942" y="12898"/>
                    <a:pt x="13834" y="11895"/>
                    <a:pt x="13617" y="10905"/>
                  </a:cubicBezTo>
                  <a:cubicBezTo>
                    <a:pt x="13294" y="11040"/>
                    <a:pt x="12988" y="11108"/>
                    <a:pt x="12642" y="11108"/>
                  </a:cubicBezTo>
                  <a:cubicBezTo>
                    <a:pt x="12362" y="11108"/>
                    <a:pt x="12055" y="11063"/>
                    <a:pt x="11691" y="10972"/>
                  </a:cubicBezTo>
                  <a:cubicBezTo>
                    <a:pt x="10633" y="10715"/>
                    <a:pt x="9616" y="10226"/>
                    <a:pt x="8517" y="10159"/>
                  </a:cubicBezTo>
                  <a:cubicBezTo>
                    <a:pt x="8443" y="10156"/>
                    <a:pt x="8368" y="10155"/>
                    <a:pt x="8294" y="10155"/>
                  </a:cubicBezTo>
                  <a:cubicBezTo>
                    <a:pt x="7921" y="10155"/>
                    <a:pt x="7548" y="10184"/>
                    <a:pt x="7175" y="10240"/>
                  </a:cubicBezTo>
                  <a:cubicBezTo>
                    <a:pt x="6597" y="10315"/>
                    <a:pt x="6117" y="10410"/>
                    <a:pt x="5681" y="10410"/>
                  </a:cubicBezTo>
                  <a:cubicBezTo>
                    <a:pt x="5095" y="10410"/>
                    <a:pt x="4589" y="10238"/>
                    <a:pt x="4028" y="9616"/>
                  </a:cubicBezTo>
                  <a:cubicBezTo>
                    <a:pt x="2957" y="8450"/>
                    <a:pt x="3188" y="6877"/>
                    <a:pt x="3133" y="5358"/>
                  </a:cubicBezTo>
                  <a:cubicBezTo>
                    <a:pt x="3079" y="3635"/>
                    <a:pt x="2984" y="1859"/>
                    <a:pt x="2482" y="204"/>
                  </a:cubicBezTo>
                  <a:cubicBezTo>
                    <a:pt x="1899" y="109"/>
                    <a:pt x="1330" y="42"/>
                    <a:pt x="747" y="1"/>
                  </a:cubicBez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23;p50"/>
            <p:cNvSpPr/>
            <p:nvPr/>
          </p:nvSpPr>
          <p:spPr>
            <a:xfrm>
              <a:off x="1930650" y="2830750"/>
              <a:ext cx="1153800" cy="136925"/>
            </a:xfrm>
            <a:custGeom>
              <a:avLst/>
              <a:gdLst/>
              <a:ahLst/>
              <a:cxnLst/>
              <a:rect l="l" t="t" r="r" b="b"/>
              <a:pathLst>
                <a:path w="46152" h="5477" extrusionOk="0">
                  <a:moveTo>
                    <a:pt x="9101" y="1"/>
                  </a:moveTo>
                  <a:cubicBezTo>
                    <a:pt x="7474" y="1"/>
                    <a:pt x="618" y="463"/>
                    <a:pt x="54" y="2257"/>
                  </a:cubicBezTo>
                  <a:cubicBezTo>
                    <a:pt x="14" y="2324"/>
                    <a:pt x="0" y="2406"/>
                    <a:pt x="14" y="2487"/>
                  </a:cubicBezTo>
                  <a:cubicBezTo>
                    <a:pt x="14" y="2731"/>
                    <a:pt x="95" y="2975"/>
                    <a:pt x="244" y="3165"/>
                  </a:cubicBezTo>
                  <a:cubicBezTo>
                    <a:pt x="570" y="3654"/>
                    <a:pt x="1329" y="3843"/>
                    <a:pt x="1858" y="3993"/>
                  </a:cubicBezTo>
                  <a:cubicBezTo>
                    <a:pt x="3214" y="4399"/>
                    <a:pt x="4638" y="4576"/>
                    <a:pt x="6049" y="4752"/>
                  </a:cubicBezTo>
                  <a:cubicBezTo>
                    <a:pt x="8585" y="5037"/>
                    <a:pt x="11135" y="5227"/>
                    <a:pt x="13671" y="5349"/>
                  </a:cubicBezTo>
                  <a:cubicBezTo>
                    <a:pt x="15722" y="5438"/>
                    <a:pt x="17774" y="5477"/>
                    <a:pt x="19825" y="5477"/>
                  </a:cubicBezTo>
                  <a:cubicBezTo>
                    <a:pt x="23359" y="5477"/>
                    <a:pt x="26892" y="5363"/>
                    <a:pt x="30420" y="5200"/>
                  </a:cubicBezTo>
                  <a:cubicBezTo>
                    <a:pt x="33132" y="5078"/>
                    <a:pt x="35844" y="4942"/>
                    <a:pt x="38543" y="4766"/>
                  </a:cubicBezTo>
                  <a:cubicBezTo>
                    <a:pt x="40578" y="4644"/>
                    <a:pt x="42856" y="4481"/>
                    <a:pt x="44673" y="3464"/>
                  </a:cubicBezTo>
                  <a:cubicBezTo>
                    <a:pt x="45677" y="2894"/>
                    <a:pt x="46151" y="1877"/>
                    <a:pt x="45012" y="1145"/>
                  </a:cubicBezTo>
                  <a:cubicBezTo>
                    <a:pt x="43627" y="264"/>
                    <a:pt x="41377" y="19"/>
                    <a:pt x="39355" y="19"/>
                  </a:cubicBezTo>
                  <a:cubicBezTo>
                    <a:pt x="38605" y="19"/>
                    <a:pt x="37886" y="53"/>
                    <a:pt x="37255" y="100"/>
                  </a:cubicBezTo>
                  <a:cubicBezTo>
                    <a:pt x="37255" y="195"/>
                    <a:pt x="37214" y="1226"/>
                    <a:pt x="37214" y="1511"/>
                  </a:cubicBezTo>
                  <a:cubicBezTo>
                    <a:pt x="37716" y="1524"/>
                    <a:pt x="41540" y="1443"/>
                    <a:pt x="41581" y="2026"/>
                  </a:cubicBezTo>
                  <a:cubicBezTo>
                    <a:pt x="41635" y="2853"/>
                    <a:pt x="37513" y="2731"/>
                    <a:pt x="36834" y="2758"/>
                  </a:cubicBezTo>
                  <a:cubicBezTo>
                    <a:pt x="35248" y="2813"/>
                    <a:pt x="33674" y="2853"/>
                    <a:pt x="32088" y="2908"/>
                  </a:cubicBezTo>
                  <a:cubicBezTo>
                    <a:pt x="29145" y="2975"/>
                    <a:pt x="26215" y="3057"/>
                    <a:pt x="23286" y="3111"/>
                  </a:cubicBezTo>
                  <a:cubicBezTo>
                    <a:pt x="20397" y="3165"/>
                    <a:pt x="17509" y="3233"/>
                    <a:pt x="14620" y="3260"/>
                  </a:cubicBezTo>
                  <a:cubicBezTo>
                    <a:pt x="14268" y="3263"/>
                    <a:pt x="13915" y="3265"/>
                    <a:pt x="13562" y="3265"/>
                  </a:cubicBezTo>
                  <a:cubicBezTo>
                    <a:pt x="12418" y="3265"/>
                    <a:pt x="11271" y="3247"/>
                    <a:pt x="10131" y="3206"/>
                  </a:cubicBezTo>
                  <a:cubicBezTo>
                    <a:pt x="8585" y="3138"/>
                    <a:pt x="4950" y="3111"/>
                    <a:pt x="4747" y="2555"/>
                  </a:cubicBezTo>
                  <a:cubicBezTo>
                    <a:pt x="4543" y="2013"/>
                    <a:pt x="8083" y="1904"/>
                    <a:pt x="9385" y="1701"/>
                  </a:cubicBezTo>
                  <a:cubicBezTo>
                    <a:pt x="9358" y="1321"/>
                    <a:pt x="9304" y="494"/>
                    <a:pt x="9331" y="5"/>
                  </a:cubicBezTo>
                  <a:cubicBezTo>
                    <a:pt x="9274" y="2"/>
                    <a:pt x="9196" y="1"/>
                    <a:pt x="9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24;p50"/>
            <p:cNvSpPr/>
            <p:nvPr/>
          </p:nvSpPr>
          <p:spPr>
            <a:xfrm>
              <a:off x="1988275" y="2564900"/>
              <a:ext cx="983575" cy="632975"/>
            </a:xfrm>
            <a:custGeom>
              <a:avLst/>
              <a:gdLst/>
              <a:ahLst/>
              <a:cxnLst/>
              <a:rect l="l" t="t" r="r" b="b"/>
              <a:pathLst>
                <a:path w="39343" h="25319" extrusionOk="0">
                  <a:moveTo>
                    <a:pt x="1286" y="1"/>
                  </a:moveTo>
                  <a:cubicBezTo>
                    <a:pt x="887" y="1"/>
                    <a:pt x="561" y="81"/>
                    <a:pt x="340" y="265"/>
                  </a:cubicBezTo>
                  <a:cubicBezTo>
                    <a:pt x="272" y="292"/>
                    <a:pt x="218" y="360"/>
                    <a:pt x="191" y="427"/>
                  </a:cubicBezTo>
                  <a:cubicBezTo>
                    <a:pt x="55" y="644"/>
                    <a:pt x="1" y="875"/>
                    <a:pt x="14" y="1119"/>
                  </a:cubicBezTo>
                  <a:cubicBezTo>
                    <a:pt x="28" y="1702"/>
                    <a:pt x="570" y="2272"/>
                    <a:pt x="936" y="2679"/>
                  </a:cubicBezTo>
                  <a:cubicBezTo>
                    <a:pt x="1859" y="3764"/>
                    <a:pt x="2971" y="4686"/>
                    <a:pt x="4056" y="5581"/>
                  </a:cubicBezTo>
                  <a:cubicBezTo>
                    <a:pt x="6036" y="7195"/>
                    <a:pt x="8070" y="8727"/>
                    <a:pt x="10159" y="10192"/>
                  </a:cubicBezTo>
                  <a:cubicBezTo>
                    <a:pt x="14729" y="13420"/>
                    <a:pt x="19516" y="16308"/>
                    <a:pt x="24344" y="19088"/>
                  </a:cubicBezTo>
                  <a:cubicBezTo>
                    <a:pt x="26691" y="20445"/>
                    <a:pt x="29050" y="21787"/>
                    <a:pt x="31424" y="23103"/>
                  </a:cubicBezTo>
                  <a:cubicBezTo>
                    <a:pt x="33200" y="24093"/>
                    <a:pt x="35208" y="25178"/>
                    <a:pt x="37282" y="25313"/>
                  </a:cubicBezTo>
                  <a:cubicBezTo>
                    <a:pt x="37340" y="25317"/>
                    <a:pt x="37396" y="25318"/>
                    <a:pt x="37452" y="25318"/>
                  </a:cubicBezTo>
                  <a:cubicBezTo>
                    <a:pt x="38513" y="25318"/>
                    <a:pt x="39342" y="24710"/>
                    <a:pt x="38801" y="23550"/>
                  </a:cubicBezTo>
                  <a:cubicBezTo>
                    <a:pt x="37866" y="21502"/>
                    <a:pt x="34855" y="19563"/>
                    <a:pt x="32780" y="18465"/>
                  </a:cubicBezTo>
                  <a:cubicBezTo>
                    <a:pt x="32726" y="18546"/>
                    <a:pt x="32170" y="19333"/>
                    <a:pt x="31993" y="19563"/>
                  </a:cubicBezTo>
                  <a:cubicBezTo>
                    <a:pt x="32414" y="19848"/>
                    <a:pt x="35723" y="21923"/>
                    <a:pt x="35452" y="22425"/>
                  </a:cubicBezTo>
                  <a:cubicBezTo>
                    <a:pt x="35397" y="22524"/>
                    <a:pt x="35287" y="22567"/>
                    <a:pt x="35137" y="22567"/>
                  </a:cubicBezTo>
                  <a:cubicBezTo>
                    <a:pt x="34177" y="22567"/>
                    <a:pt x="31562" y="20792"/>
                    <a:pt x="31058" y="20499"/>
                  </a:cubicBezTo>
                  <a:cubicBezTo>
                    <a:pt x="29701" y="19685"/>
                    <a:pt x="28345" y="18871"/>
                    <a:pt x="26989" y="18058"/>
                  </a:cubicBezTo>
                  <a:cubicBezTo>
                    <a:pt x="24466" y="16552"/>
                    <a:pt x="21957" y="15020"/>
                    <a:pt x="19462" y="13487"/>
                  </a:cubicBezTo>
                  <a:cubicBezTo>
                    <a:pt x="16994" y="11982"/>
                    <a:pt x="14526" y="10477"/>
                    <a:pt x="12084" y="8944"/>
                  </a:cubicBezTo>
                  <a:cubicBezTo>
                    <a:pt x="10810" y="8158"/>
                    <a:pt x="9548" y="7344"/>
                    <a:pt x="8328" y="6489"/>
                  </a:cubicBezTo>
                  <a:cubicBezTo>
                    <a:pt x="7066" y="5594"/>
                    <a:pt x="4015" y="3601"/>
                    <a:pt x="4137" y="3031"/>
                  </a:cubicBezTo>
                  <a:cubicBezTo>
                    <a:pt x="4153" y="2957"/>
                    <a:pt x="4220" y="2925"/>
                    <a:pt x="4327" y="2925"/>
                  </a:cubicBezTo>
                  <a:cubicBezTo>
                    <a:pt x="5023" y="2925"/>
                    <a:pt x="7416" y="4324"/>
                    <a:pt x="8463" y="4794"/>
                  </a:cubicBezTo>
                  <a:cubicBezTo>
                    <a:pt x="8653" y="4455"/>
                    <a:pt x="9047" y="3709"/>
                    <a:pt x="9304" y="3330"/>
                  </a:cubicBezTo>
                  <a:cubicBezTo>
                    <a:pt x="8585" y="2807"/>
                    <a:pt x="3654" y="1"/>
                    <a:pt x="1286"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97110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199" name="Google Shape;1199;p46"/>
          <p:cNvSpPr/>
          <p:nvPr/>
        </p:nvSpPr>
        <p:spPr>
          <a:xfrm>
            <a:off x="1231175" y="1647824"/>
            <a:ext cx="6729900" cy="2626995"/>
          </a:xfrm>
          <a:prstGeom prst="roundRect">
            <a:avLst>
              <a:gd name="adj" fmla="val 27340"/>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1200" name="Google Shape;1200;p46"/>
          <p:cNvSpPr txBox="1">
            <a:spLocks noGrp="1"/>
          </p:cNvSpPr>
          <p:nvPr>
            <p:ph type="title"/>
          </p:nvPr>
        </p:nvSpPr>
        <p:spPr>
          <a:xfrm>
            <a:off x="1207050" y="378984"/>
            <a:ext cx="6729900" cy="650100"/>
          </a:xfrm>
          <a:prstGeom prst="rect">
            <a:avLst/>
          </a:prstGeom>
        </p:spPr>
        <p:txBody>
          <a:bodyPr spcFirstLastPara="1" wrap="square" lIns="91425" tIns="91425" rIns="91425" bIns="91425" anchor="t" anchorCtr="0">
            <a:noAutofit/>
          </a:bodyPr>
          <a:lstStyle/>
          <a:p>
            <a:pPr lvl="0" algn="ctr" rtl="0">
              <a:spcBef>
                <a:spcPts val="0"/>
              </a:spcBef>
              <a:spcAft>
                <a:spcPts val="0"/>
              </a:spcAft>
              <a:buNone/>
            </a:pPr>
            <a:r>
              <a:rPr lang="zh-TW" altLang="en-US" b="1" dirty="0" smtClean="0">
                <a:latin typeface="微軟正黑體" panose="020B0604030504040204" pitchFamily="34" charset="-120"/>
                <a:ea typeface="微軟正黑體" panose="020B0604030504040204" pitchFamily="34" charset="-120"/>
              </a:rPr>
              <a:t>文獻探討</a:t>
            </a:r>
            <a:endParaRPr b="1" dirty="0">
              <a:latin typeface="微軟正黑體" panose="020B0604030504040204" pitchFamily="34" charset="-120"/>
              <a:ea typeface="微軟正黑體" panose="020B0604030504040204" pitchFamily="34" charset="-120"/>
            </a:endParaRPr>
          </a:p>
        </p:txBody>
      </p:sp>
      <p:sp>
        <p:nvSpPr>
          <p:cNvPr id="1201" name="Google Shape;1201;p46"/>
          <p:cNvSpPr txBox="1">
            <a:spLocks noGrp="1"/>
          </p:cNvSpPr>
          <p:nvPr>
            <p:ph type="body" idx="1"/>
          </p:nvPr>
        </p:nvSpPr>
        <p:spPr>
          <a:xfrm>
            <a:off x="1933200" y="1647825"/>
            <a:ext cx="5277600" cy="2626994"/>
          </a:xfrm>
          <a:prstGeom prst="rect">
            <a:avLst/>
          </a:prstGeom>
        </p:spPr>
        <p:txBody>
          <a:bodyPr spcFirstLastPara="1" wrap="square" lIns="91425" tIns="91425" rIns="91425" bIns="91425" anchor="ctr" anchorCtr="0">
            <a:noAutofit/>
          </a:bodyPr>
          <a:lstStyle/>
          <a:p>
            <a:r>
              <a:rPr lang="zh-TW" altLang="en-US" sz="1600" b="1" dirty="0">
                <a:latin typeface="微軟正黑體" panose="020B0604030504040204" pitchFamily="34" charset="-120"/>
                <a:ea typeface="微軟正黑體" panose="020B0604030504040204" pitchFamily="34" charset="-120"/>
              </a:rPr>
              <a:t>根據以上的文獻，教學者若能有效利用數位說故事於課堂之中，讓學習者能夠藉由數位說故事去進行自我的創造，可以讓學習者的學習模式由</a:t>
            </a:r>
            <a:r>
              <a:rPr lang="zh-TW" altLang="en-US" sz="1600" b="1" dirty="0">
                <a:solidFill>
                  <a:srgbClr val="FFFF00"/>
                </a:solidFill>
                <a:latin typeface="微軟正黑體" panose="020B0604030504040204" pitchFamily="34" charset="-120"/>
                <a:ea typeface="微軟正黑體" panose="020B0604030504040204" pitchFamily="34" charset="-120"/>
              </a:rPr>
              <a:t>被動轉變為主動性的學習</a:t>
            </a:r>
            <a:r>
              <a:rPr lang="zh-TW" altLang="en-US" sz="1600" b="1" dirty="0">
                <a:latin typeface="微軟正黑體" panose="020B0604030504040204" pitchFamily="34" charset="-120"/>
                <a:ea typeface="微軟正黑體" panose="020B0604030504040204" pitchFamily="34" charset="-120"/>
              </a:rPr>
              <a:t>，而數位說故事的方式也能夠</a:t>
            </a:r>
            <a:r>
              <a:rPr lang="zh-TW" altLang="en-US" sz="1600" b="1" dirty="0">
                <a:solidFill>
                  <a:srgbClr val="FFFF00"/>
                </a:solidFill>
                <a:latin typeface="微軟正黑體" panose="020B0604030504040204" pitchFamily="34" charset="-120"/>
                <a:ea typeface="微軟正黑體" panose="020B0604030504040204" pitchFamily="34" charset="-120"/>
              </a:rPr>
              <a:t>提高學習者的學習</a:t>
            </a:r>
            <a:r>
              <a:rPr lang="zh-TW" altLang="en-US" sz="1600" b="1" dirty="0" smtClean="0">
                <a:solidFill>
                  <a:srgbClr val="FFFF00"/>
                </a:solidFill>
                <a:latin typeface="微軟正黑體" panose="020B0604030504040204" pitchFamily="34" charset="-120"/>
                <a:ea typeface="微軟正黑體" panose="020B0604030504040204" pitchFamily="34" charset="-120"/>
              </a:rPr>
              <a:t>成效</a:t>
            </a:r>
            <a:r>
              <a:rPr lang="zh-TW" altLang="en-US" sz="1600" b="1" dirty="0" smtClean="0">
                <a:solidFill>
                  <a:schemeClr val="bg1"/>
                </a:solidFill>
                <a:latin typeface="微軟正黑體" panose="020B0604030504040204" pitchFamily="34" charset="-120"/>
                <a:ea typeface="微軟正黑體" panose="020B0604030504040204" pitchFamily="34" charset="-120"/>
              </a:rPr>
              <a:t>。</a:t>
            </a:r>
            <a:endParaRPr sz="1600" dirty="0">
              <a:solidFill>
                <a:schemeClr val="bg1"/>
              </a:solidFill>
              <a:latin typeface="微軟正黑體" panose="020B0604030504040204" pitchFamily="34" charset="-120"/>
              <a:ea typeface="微軟正黑體" panose="020B0604030504040204" pitchFamily="34" charset="-120"/>
            </a:endParaRPr>
          </a:p>
        </p:txBody>
      </p:sp>
      <p:grpSp>
        <p:nvGrpSpPr>
          <p:cNvPr id="5" name="Google Shape;1154;p44"/>
          <p:cNvGrpSpPr/>
          <p:nvPr/>
        </p:nvGrpSpPr>
        <p:grpSpPr>
          <a:xfrm rot="2851175">
            <a:off x="7528613" y="375275"/>
            <a:ext cx="880472" cy="1260438"/>
            <a:chOff x="382311" y="3242713"/>
            <a:chExt cx="880472" cy="1260438"/>
          </a:xfrm>
        </p:grpSpPr>
        <p:sp>
          <p:nvSpPr>
            <p:cNvPr id="6" name="Google Shape;1155;p44"/>
            <p:cNvSpPr/>
            <p:nvPr/>
          </p:nvSpPr>
          <p:spPr>
            <a:xfrm>
              <a:off x="876025" y="4365400"/>
              <a:ext cx="184625" cy="137750"/>
            </a:xfrm>
            <a:custGeom>
              <a:avLst/>
              <a:gdLst/>
              <a:ahLst/>
              <a:cxnLst/>
              <a:rect l="l" t="t" r="r" b="b"/>
              <a:pathLst>
                <a:path w="7385" h="5510" extrusionOk="0">
                  <a:moveTo>
                    <a:pt x="3707" y="0"/>
                  </a:moveTo>
                  <a:cubicBezTo>
                    <a:pt x="2999" y="0"/>
                    <a:pt x="2290" y="272"/>
                    <a:pt x="1746" y="816"/>
                  </a:cubicBezTo>
                  <a:cubicBezTo>
                    <a:pt x="1" y="2562"/>
                    <a:pt x="1231" y="5510"/>
                    <a:pt x="3693" y="5510"/>
                  </a:cubicBezTo>
                  <a:cubicBezTo>
                    <a:pt x="6154" y="5510"/>
                    <a:pt x="7384" y="2562"/>
                    <a:pt x="5667" y="816"/>
                  </a:cubicBezTo>
                  <a:cubicBezTo>
                    <a:pt x="5124" y="272"/>
                    <a:pt x="4415" y="0"/>
                    <a:pt x="3707"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56;p44"/>
            <p:cNvSpPr/>
            <p:nvPr/>
          </p:nvSpPr>
          <p:spPr>
            <a:xfrm>
              <a:off x="1111875" y="3853150"/>
              <a:ext cx="150907" cy="137758"/>
            </a:xfrm>
            <a:custGeom>
              <a:avLst/>
              <a:gdLst/>
              <a:ahLst/>
              <a:cxnLst/>
              <a:rect l="l" t="t" r="r" b="b"/>
              <a:pathLst>
                <a:path w="9445" h="8622" extrusionOk="0">
                  <a:moveTo>
                    <a:pt x="4702" y="1"/>
                  </a:moveTo>
                  <a:cubicBezTo>
                    <a:pt x="2732" y="1"/>
                    <a:pt x="961" y="1367"/>
                    <a:pt x="516" y="3396"/>
                  </a:cubicBezTo>
                  <a:cubicBezTo>
                    <a:pt x="0" y="5714"/>
                    <a:pt x="1460" y="8003"/>
                    <a:pt x="3778" y="8518"/>
                  </a:cubicBezTo>
                  <a:cubicBezTo>
                    <a:pt x="4093" y="8588"/>
                    <a:pt x="4407" y="8622"/>
                    <a:pt x="4717" y="8622"/>
                  </a:cubicBezTo>
                  <a:cubicBezTo>
                    <a:pt x="6692" y="8622"/>
                    <a:pt x="8484" y="7260"/>
                    <a:pt x="8930" y="5256"/>
                  </a:cubicBezTo>
                  <a:cubicBezTo>
                    <a:pt x="9445" y="2938"/>
                    <a:pt x="7957" y="619"/>
                    <a:pt x="5638" y="104"/>
                  </a:cubicBezTo>
                  <a:cubicBezTo>
                    <a:pt x="5324" y="35"/>
                    <a:pt x="5011" y="1"/>
                    <a:pt x="47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1157;p44"/>
            <p:cNvGrpSpPr/>
            <p:nvPr/>
          </p:nvGrpSpPr>
          <p:grpSpPr>
            <a:xfrm>
              <a:off x="382311" y="3853147"/>
              <a:ext cx="493711" cy="512263"/>
              <a:chOff x="939975" y="2736700"/>
              <a:chExt cx="276775" cy="287175"/>
            </a:xfrm>
          </p:grpSpPr>
          <p:sp>
            <p:nvSpPr>
              <p:cNvPr id="10" name="Google Shape;1158;p44"/>
              <p:cNvSpPr/>
              <p:nvPr/>
            </p:nvSpPr>
            <p:spPr>
              <a:xfrm>
                <a:off x="939975" y="2736700"/>
                <a:ext cx="276775" cy="287175"/>
              </a:xfrm>
              <a:custGeom>
                <a:avLst/>
                <a:gdLst/>
                <a:ahLst/>
                <a:cxnLst/>
                <a:rect l="l" t="t" r="r" b="b"/>
                <a:pathLst>
                  <a:path w="11071" h="11487" extrusionOk="0">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59;p44"/>
              <p:cNvSpPr/>
              <p:nvPr/>
            </p:nvSpPr>
            <p:spPr>
              <a:xfrm>
                <a:off x="1010025" y="2818575"/>
                <a:ext cx="127300" cy="131975"/>
              </a:xfrm>
              <a:custGeom>
                <a:avLst/>
                <a:gdLst/>
                <a:ahLst/>
                <a:cxnLst/>
                <a:rect l="l" t="t" r="r" b="b"/>
                <a:pathLst>
                  <a:path w="5092" h="5279" extrusionOk="0">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1160;p44"/>
            <p:cNvSpPr/>
            <p:nvPr/>
          </p:nvSpPr>
          <p:spPr>
            <a:xfrm>
              <a:off x="612188" y="3242713"/>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653;p50"/>
          <p:cNvGrpSpPr/>
          <p:nvPr/>
        </p:nvGrpSpPr>
        <p:grpSpPr>
          <a:xfrm>
            <a:off x="430640" y="617960"/>
            <a:ext cx="1191775" cy="1125975"/>
            <a:chOff x="686675" y="1159675"/>
            <a:chExt cx="1191775" cy="1125975"/>
          </a:xfrm>
        </p:grpSpPr>
        <p:sp>
          <p:nvSpPr>
            <p:cNvPr id="13" name="Google Shape;1654;p50"/>
            <p:cNvSpPr/>
            <p:nvPr/>
          </p:nvSpPr>
          <p:spPr>
            <a:xfrm>
              <a:off x="686675" y="1159675"/>
              <a:ext cx="1191775" cy="1125975"/>
            </a:xfrm>
            <a:custGeom>
              <a:avLst/>
              <a:gdLst/>
              <a:ahLst/>
              <a:cxnLst/>
              <a:rect l="l" t="t" r="r" b="b"/>
              <a:pathLst>
                <a:path w="47671" h="45039" extrusionOk="0">
                  <a:moveTo>
                    <a:pt x="23998" y="0"/>
                  </a:moveTo>
                  <a:cubicBezTo>
                    <a:pt x="23978" y="0"/>
                    <a:pt x="23958" y="1"/>
                    <a:pt x="23937" y="2"/>
                  </a:cubicBezTo>
                  <a:cubicBezTo>
                    <a:pt x="22866" y="83"/>
                    <a:pt x="22161" y="2036"/>
                    <a:pt x="21754" y="2796"/>
                  </a:cubicBezTo>
                  <a:cubicBezTo>
                    <a:pt x="21103" y="4030"/>
                    <a:pt x="20520" y="5359"/>
                    <a:pt x="20235" y="6729"/>
                  </a:cubicBezTo>
                  <a:cubicBezTo>
                    <a:pt x="19597" y="5929"/>
                    <a:pt x="18675" y="5264"/>
                    <a:pt x="17862" y="4667"/>
                  </a:cubicBezTo>
                  <a:cubicBezTo>
                    <a:pt x="17448" y="4375"/>
                    <a:pt x="16816" y="3788"/>
                    <a:pt x="16230" y="3788"/>
                  </a:cubicBezTo>
                  <a:cubicBezTo>
                    <a:pt x="16163" y="3788"/>
                    <a:pt x="16096" y="3796"/>
                    <a:pt x="16031" y="3813"/>
                  </a:cubicBezTo>
                  <a:cubicBezTo>
                    <a:pt x="15271" y="4016"/>
                    <a:pt x="15298" y="5372"/>
                    <a:pt x="15203" y="5956"/>
                  </a:cubicBezTo>
                  <a:cubicBezTo>
                    <a:pt x="15068" y="6878"/>
                    <a:pt x="15014" y="7814"/>
                    <a:pt x="15041" y="8749"/>
                  </a:cubicBezTo>
                  <a:cubicBezTo>
                    <a:pt x="13630" y="7651"/>
                    <a:pt x="11799" y="6891"/>
                    <a:pt x="10118" y="6349"/>
                  </a:cubicBezTo>
                  <a:cubicBezTo>
                    <a:pt x="9771" y="6236"/>
                    <a:pt x="9340" y="6076"/>
                    <a:pt x="8946" y="6076"/>
                  </a:cubicBezTo>
                  <a:cubicBezTo>
                    <a:pt x="8632" y="6076"/>
                    <a:pt x="8342" y="6178"/>
                    <a:pt x="8138" y="6485"/>
                  </a:cubicBezTo>
                  <a:cubicBezTo>
                    <a:pt x="7514" y="7420"/>
                    <a:pt x="8151" y="9644"/>
                    <a:pt x="8355" y="10621"/>
                  </a:cubicBezTo>
                  <a:cubicBezTo>
                    <a:pt x="8639" y="11950"/>
                    <a:pt x="9033" y="13333"/>
                    <a:pt x="9724" y="14513"/>
                  </a:cubicBezTo>
                  <a:cubicBezTo>
                    <a:pt x="9540" y="14507"/>
                    <a:pt x="9354" y="14505"/>
                    <a:pt x="9168" y="14505"/>
                  </a:cubicBezTo>
                  <a:cubicBezTo>
                    <a:pt x="8505" y="14505"/>
                    <a:pt x="7834" y="14539"/>
                    <a:pt x="7188" y="14581"/>
                  </a:cubicBezTo>
                  <a:cubicBezTo>
                    <a:pt x="6592" y="14608"/>
                    <a:pt x="5344" y="14595"/>
                    <a:pt x="4964" y="15178"/>
                  </a:cubicBezTo>
                  <a:cubicBezTo>
                    <a:pt x="4571" y="15747"/>
                    <a:pt x="5317" y="16764"/>
                    <a:pt x="5588" y="17307"/>
                  </a:cubicBezTo>
                  <a:cubicBezTo>
                    <a:pt x="5995" y="18121"/>
                    <a:pt x="6415" y="18989"/>
                    <a:pt x="6958" y="19721"/>
                  </a:cubicBezTo>
                  <a:cubicBezTo>
                    <a:pt x="5425" y="19857"/>
                    <a:pt x="3811" y="20426"/>
                    <a:pt x="2387" y="20928"/>
                  </a:cubicBezTo>
                  <a:cubicBezTo>
                    <a:pt x="1696" y="21186"/>
                    <a:pt x="0" y="21525"/>
                    <a:pt x="28" y="22555"/>
                  </a:cubicBezTo>
                  <a:cubicBezTo>
                    <a:pt x="68" y="23600"/>
                    <a:pt x="1967" y="24373"/>
                    <a:pt x="2686" y="24793"/>
                  </a:cubicBezTo>
                  <a:cubicBezTo>
                    <a:pt x="3879" y="25471"/>
                    <a:pt x="5154" y="26095"/>
                    <a:pt x="6497" y="26421"/>
                  </a:cubicBezTo>
                  <a:cubicBezTo>
                    <a:pt x="5683" y="27017"/>
                    <a:pt x="5005" y="27899"/>
                    <a:pt x="4395" y="28672"/>
                  </a:cubicBezTo>
                  <a:cubicBezTo>
                    <a:pt x="4055" y="29106"/>
                    <a:pt x="3350" y="29811"/>
                    <a:pt x="3486" y="30435"/>
                  </a:cubicBezTo>
                  <a:cubicBezTo>
                    <a:pt x="3662" y="31194"/>
                    <a:pt x="4991" y="31221"/>
                    <a:pt x="5561" y="31316"/>
                  </a:cubicBezTo>
                  <a:cubicBezTo>
                    <a:pt x="6440" y="31495"/>
                    <a:pt x="7340" y="31579"/>
                    <a:pt x="8233" y="31579"/>
                  </a:cubicBezTo>
                  <a:cubicBezTo>
                    <a:pt x="8360" y="31579"/>
                    <a:pt x="8486" y="31577"/>
                    <a:pt x="8612" y="31574"/>
                  </a:cubicBezTo>
                  <a:lnTo>
                    <a:pt x="8612" y="31574"/>
                  </a:lnTo>
                  <a:cubicBezTo>
                    <a:pt x="7595" y="33351"/>
                    <a:pt x="6917" y="35412"/>
                    <a:pt x="6415" y="37378"/>
                  </a:cubicBezTo>
                  <a:cubicBezTo>
                    <a:pt x="6171" y="38287"/>
                    <a:pt x="5954" y="39304"/>
                    <a:pt x="7134" y="39521"/>
                  </a:cubicBezTo>
                  <a:cubicBezTo>
                    <a:pt x="7270" y="39548"/>
                    <a:pt x="7413" y="39560"/>
                    <a:pt x="7561" y="39560"/>
                  </a:cubicBezTo>
                  <a:cubicBezTo>
                    <a:pt x="8860" y="39560"/>
                    <a:pt x="10563" y="38626"/>
                    <a:pt x="11609" y="38152"/>
                  </a:cubicBezTo>
                  <a:cubicBezTo>
                    <a:pt x="12979" y="37568"/>
                    <a:pt x="14268" y="36836"/>
                    <a:pt x="15475" y="35968"/>
                  </a:cubicBezTo>
                  <a:lnTo>
                    <a:pt x="15475" y="35968"/>
                  </a:lnTo>
                  <a:cubicBezTo>
                    <a:pt x="15163" y="37121"/>
                    <a:pt x="14959" y="38301"/>
                    <a:pt x="14851" y="39494"/>
                  </a:cubicBezTo>
                  <a:cubicBezTo>
                    <a:pt x="14783" y="40226"/>
                    <a:pt x="14620" y="41420"/>
                    <a:pt x="15502" y="41800"/>
                  </a:cubicBezTo>
                  <a:cubicBezTo>
                    <a:pt x="15621" y="41849"/>
                    <a:pt x="15747" y="41871"/>
                    <a:pt x="15877" y="41871"/>
                  </a:cubicBezTo>
                  <a:cubicBezTo>
                    <a:pt x="16631" y="41871"/>
                    <a:pt x="17517" y="41130"/>
                    <a:pt x="18038" y="40783"/>
                  </a:cubicBezTo>
                  <a:cubicBezTo>
                    <a:pt x="19001" y="40145"/>
                    <a:pt x="20045" y="39399"/>
                    <a:pt x="20804" y="38477"/>
                  </a:cubicBezTo>
                  <a:cubicBezTo>
                    <a:pt x="21021" y="39738"/>
                    <a:pt x="21388" y="40945"/>
                    <a:pt x="21889" y="42112"/>
                  </a:cubicBezTo>
                  <a:cubicBezTo>
                    <a:pt x="22215" y="42885"/>
                    <a:pt x="22757" y="44865"/>
                    <a:pt x="23775" y="45027"/>
                  </a:cubicBezTo>
                  <a:cubicBezTo>
                    <a:pt x="23821" y="45035"/>
                    <a:pt x="23868" y="45039"/>
                    <a:pt x="23913" y="45039"/>
                  </a:cubicBezTo>
                  <a:cubicBezTo>
                    <a:pt x="24831" y="45039"/>
                    <a:pt x="25363" y="43519"/>
                    <a:pt x="25673" y="42898"/>
                  </a:cubicBezTo>
                  <a:cubicBezTo>
                    <a:pt x="26365" y="41542"/>
                    <a:pt x="27138" y="40023"/>
                    <a:pt x="27463" y="38504"/>
                  </a:cubicBezTo>
                  <a:cubicBezTo>
                    <a:pt x="28128" y="39155"/>
                    <a:pt x="28928" y="39670"/>
                    <a:pt x="29674" y="40186"/>
                  </a:cubicBezTo>
                  <a:cubicBezTo>
                    <a:pt x="30099" y="40473"/>
                    <a:pt x="30796" y="41139"/>
                    <a:pt x="31395" y="41139"/>
                  </a:cubicBezTo>
                  <a:cubicBezTo>
                    <a:pt x="31503" y="41139"/>
                    <a:pt x="31608" y="41117"/>
                    <a:pt x="31708" y="41067"/>
                  </a:cubicBezTo>
                  <a:cubicBezTo>
                    <a:pt x="32346" y="40755"/>
                    <a:pt x="32481" y="39521"/>
                    <a:pt x="32590" y="38938"/>
                  </a:cubicBezTo>
                  <a:cubicBezTo>
                    <a:pt x="32739" y="38111"/>
                    <a:pt x="32888" y="37270"/>
                    <a:pt x="32970" y="36416"/>
                  </a:cubicBezTo>
                  <a:cubicBezTo>
                    <a:pt x="34041" y="37270"/>
                    <a:pt x="35384" y="37826"/>
                    <a:pt x="36658" y="38274"/>
                  </a:cubicBezTo>
                  <a:cubicBezTo>
                    <a:pt x="37399" y="38531"/>
                    <a:pt x="38895" y="39154"/>
                    <a:pt x="39978" y="39154"/>
                  </a:cubicBezTo>
                  <a:cubicBezTo>
                    <a:pt x="40264" y="39154"/>
                    <a:pt x="40520" y="39111"/>
                    <a:pt x="40727" y="39006"/>
                  </a:cubicBezTo>
                  <a:cubicBezTo>
                    <a:pt x="41473" y="38640"/>
                    <a:pt x="41242" y="37704"/>
                    <a:pt x="41107" y="37053"/>
                  </a:cubicBezTo>
                  <a:cubicBezTo>
                    <a:pt x="40768" y="35304"/>
                    <a:pt x="40239" y="33351"/>
                    <a:pt x="39289" y="31791"/>
                  </a:cubicBezTo>
                  <a:lnTo>
                    <a:pt x="39289" y="31791"/>
                  </a:lnTo>
                  <a:cubicBezTo>
                    <a:pt x="39349" y="31792"/>
                    <a:pt x="39409" y="31792"/>
                    <a:pt x="39469" y="31792"/>
                  </a:cubicBezTo>
                  <a:cubicBezTo>
                    <a:pt x="40357" y="31792"/>
                    <a:pt x="41233" y="31699"/>
                    <a:pt x="42097" y="31533"/>
                  </a:cubicBezTo>
                  <a:cubicBezTo>
                    <a:pt x="42680" y="31425"/>
                    <a:pt x="44009" y="31398"/>
                    <a:pt x="44172" y="30652"/>
                  </a:cubicBezTo>
                  <a:cubicBezTo>
                    <a:pt x="44307" y="30028"/>
                    <a:pt x="43616" y="29323"/>
                    <a:pt x="43277" y="28889"/>
                  </a:cubicBezTo>
                  <a:cubicBezTo>
                    <a:pt x="42666" y="28116"/>
                    <a:pt x="41975" y="27234"/>
                    <a:pt x="41174" y="26637"/>
                  </a:cubicBezTo>
                  <a:cubicBezTo>
                    <a:pt x="42517" y="26298"/>
                    <a:pt x="43792" y="25688"/>
                    <a:pt x="44985" y="25010"/>
                  </a:cubicBezTo>
                  <a:cubicBezTo>
                    <a:pt x="45704" y="24590"/>
                    <a:pt x="47603" y="23803"/>
                    <a:pt x="47630" y="22772"/>
                  </a:cubicBezTo>
                  <a:cubicBezTo>
                    <a:pt x="47671" y="21742"/>
                    <a:pt x="45975" y="21389"/>
                    <a:pt x="45297" y="21145"/>
                  </a:cubicBezTo>
                  <a:cubicBezTo>
                    <a:pt x="43860" y="20630"/>
                    <a:pt x="42246" y="20060"/>
                    <a:pt x="40713" y="19924"/>
                  </a:cubicBezTo>
                  <a:cubicBezTo>
                    <a:pt x="41269" y="19192"/>
                    <a:pt x="41690" y="18324"/>
                    <a:pt x="42097" y="17524"/>
                  </a:cubicBezTo>
                  <a:cubicBezTo>
                    <a:pt x="42368" y="16968"/>
                    <a:pt x="43127" y="15991"/>
                    <a:pt x="42721" y="15381"/>
                  </a:cubicBezTo>
                  <a:cubicBezTo>
                    <a:pt x="42314" y="14771"/>
                    <a:pt x="41093" y="14812"/>
                    <a:pt x="40496" y="14784"/>
                  </a:cubicBezTo>
                  <a:cubicBezTo>
                    <a:pt x="39845" y="14753"/>
                    <a:pt x="39186" y="14721"/>
                    <a:pt x="38524" y="14721"/>
                  </a:cubicBezTo>
                  <a:cubicBezTo>
                    <a:pt x="38332" y="14721"/>
                    <a:pt x="38139" y="14724"/>
                    <a:pt x="37947" y="14730"/>
                  </a:cubicBezTo>
                  <a:cubicBezTo>
                    <a:pt x="38652" y="13537"/>
                    <a:pt x="39045" y="12153"/>
                    <a:pt x="39316" y="10824"/>
                  </a:cubicBezTo>
                  <a:cubicBezTo>
                    <a:pt x="39520" y="9848"/>
                    <a:pt x="40171" y="7624"/>
                    <a:pt x="39547" y="6688"/>
                  </a:cubicBezTo>
                  <a:cubicBezTo>
                    <a:pt x="39341" y="6385"/>
                    <a:pt x="39049" y="6285"/>
                    <a:pt x="38732" y="6285"/>
                  </a:cubicBezTo>
                  <a:cubicBezTo>
                    <a:pt x="38339" y="6285"/>
                    <a:pt x="37907" y="6440"/>
                    <a:pt x="37553" y="6552"/>
                  </a:cubicBezTo>
                  <a:cubicBezTo>
                    <a:pt x="35872" y="7095"/>
                    <a:pt x="34041" y="7854"/>
                    <a:pt x="32617" y="8980"/>
                  </a:cubicBezTo>
                  <a:cubicBezTo>
                    <a:pt x="32576" y="8885"/>
                    <a:pt x="32522" y="8790"/>
                    <a:pt x="32454" y="8709"/>
                  </a:cubicBezTo>
                  <a:cubicBezTo>
                    <a:pt x="32427" y="8139"/>
                    <a:pt x="32373" y="7570"/>
                    <a:pt x="32332" y="7013"/>
                  </a:cubicBezTo>
                  <a:cubicBezTo>
                    <a:pt x="32278" y="6403"/>
                    <a:pt x="32251" y="5142"/>
                    <a:pt x="31640" y="4762"/>
                  </a:cubicBezTo>
                  <a:cubicBezTo>
                    <a:pt x="31523" y="4688"/>
                    <a:pt x="31393" y="4657"/>
                    <a:pt x="31255" y="4657"/>
                  </a:cubicBezTo>
                  <a:cubicBezTo>
                    <a:pt x="30660" y="4657"/>
                    <a:pt x="29924" y="5239"/>
                    <a:pt x="29484" y="5481"/>
                  </a:cubicBezTo>
                  <a:cubicBezTo>
                    <a:pt x="28684" y="5915"/>
                    <a:pt x="27802" y="6376"/>
                    <a:pt x="27084" y="6973"/>
                  </a:cubicBezTo>
                  <a:cubicBezTo>
                    <a:pt x="26880" y="5400"/>
                    <a:pt x="26243" y="3786"/>
                    <a:pt x="25673" y="2348"/>
                  </a:cubicBezTo>
                  <a:cubicBezTo>
                    <a:pt x="25407" y="1657"/>
                    <a:pt x="25011" y="0"/>
                    <a:pt x="239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55;p50"/>
            <p:cNvSpPr/>
            <p:nvPr/>
          </p:nvSpPr>
          <p:spPr>
            <a:xfrm>
              <a:off x="922650" y="1375525"/>
              <a:ext cx="719150" cy="694375"/>
            </a:xfrm>
            <a:custGeom>
              <a:avLst/>
              <a:gdLst/>
              <a:ahLst/>
              <a:cxnLst/>
              <a:rect l="l" t="t" r="r" b="b"/>
              <a:pathLst>
                <a:path w="28766" h="27775" extrusionOk="0">
                  <a:moveTo>
                    <a:pt x="14368" y="0"/>
                  </a:moveTo>
                  <a:cubicBezTo>
                    <a:pt x="7137" y="0"/>
                    <a:pt x="1036" y="5608"/>
                    <a:pt x="529" y="12931"/>
                  </a:cubicBezTo>
                  <a:cubicBezTo>
                    <a:pt x="1" y="20580"/>
                    <a:pt x="5778" y="27212"/>
                    <a:pt x="13427" y="27741"/>
                  </a:cubicBezTo>
                  <a:cubicBezTo>
                    <a:pt x="13753" y="27763"/>
                    <a:pt x="14076" y="27775"/>
                    <a:pt x="14398" y="27775"/>
                  </a:cubicBezTo>
                  <a:cubicBezTo>
                    <a:pt x="21629" y="27775"/>
                    <a:pt x="27730" y="22167"/>
                    <a:pt x="28237" y="14844"/>
                  </a:cubicBezTo>
                  <a:cubicBezTo>
                    <a:pt x="28765" y="7195"/>
                    <a:pt x="23002" y="563"/>
                    <a:pt x="15339" y="34"/>
                  </a:cubicBezTo>
                  <a:cubicBezTo>
                    <a:pt x="15013" y="12"/>
                    <a:pt x="14690" y="0"/>
                    <a:pt x="14368"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56;p50"/>
            <p:cNvSpPr/>
            <p:nvPr/>
          </p:nvSpPr>
          <p:spPr>
            <a:xfrm>
              <a:off x="1461175" y="1480350"/>
              <a:ext cx="68725" cy="99300"/>
            </a:xfrm>
            <a:custGeom>
              <a:avLst/>
              <a:gdLst/>
              <a:ahLst/>
              <a:cxnLst/>
              <a:rect l="l" t="t" r="r" b="b"/>
              <a:pathLst>
                <a:path w="2749" h="3972" extrusionOk="0">
                  <a:moveTo>
                    <a:pt x="139" y="0"/>
                  </a:moveTo>
                  <a:cubicBezTo>
                    <a:pt x="51" y="0"/>
                    <a:pt x="0" y="96"/>
                    <a:pt x="37" y="181"/>
                  </a:cubicBezTo>
                  <a:cubicBezTo>
                    <a:pt x="416" y="805"/>
                    <a:pt x="1081" y="1225"/>
                    <a:pt x="1488" y="1849"/>
                  </a:cubicBezTo>
                  <a:cubicBezTo>
                    <a:pt x="1895" y="2473"/>
                    <a:pt x="2098" y="3205"/>
                    <a:pt x="2423" y="3883"/>
                  </a:cubicBezTo>
                  <a:cubicBezTo>
                    <a:pt x="2449" y="3945"/>
                    <a:pt x="2499" y="3972"/>
                    <a:pt x="2551" y="3972"/>
                  </a:cubicBezTo>
                  <a:cubicBezTo>
                    <a:pt x="2636" y="3972"/>
                    <a:pt x="2727" y="3902"/>
                    <a:pt x="2735" y="3802"/>
                  </a:cubicBezTo>
                  <a:cubicBezTo>
                    <a:pt x="2749" y="2961"/>
                    <a:pt x="2342" y="2161"/>
                    <a:pt x="1881" y="1496"/>
                  </a:cubicBezTo>
                  <a:cubicBezTo>
                    <a:pt x="1488" y="913"/>
                    <a:pt x="891" y="154"/>
                    <a:pt x="172" y="5"/>
                  </a:cubicBezTo>
                  <a:cubicBezTo>
                    <a:pt x="161" y="2"/>
                    <a:pt x="150" y="0"/>
                    <a:pt x="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57;p50"/>
            <p:cNvSpPr/>
            <p:nvPr/>
          </p:nvSpPr>
          <p:spPr>
            <a:xfrm>
              <a:off x="1448375" y="1529350"/>
              <a:ext cx="33050" cy="63200"/>
            </a:xfrm>
            <a:custGeom>
              <a:avLst/>
              <a:gdLst/>
              <a:ahLst/>
              <a:cxnLst/>
              <a:rect l="l" t="t" r="r" b="b"/>
              <a:pathLst>
                <a:path w="1322" h="2528" extrusionOk="0">
                  <a:moveTo>
                    <a:pt x="104" y="0"/>
                  </a:moveTo>
                  <a:cubicBezTo>
                    <a:pt x="48" y="0"/>
                    <a:pt x="0" y="67"/>
                    <a:pt x="33" y="133"/>
                  </a:cubicBezTo>
                  <a:cubicBezTo>
                    <a:pt x="196" y="486"/>
                    <a:pt x="413" y="811"/>
                    <a:pt x="508" y="1204"/>
                  </a:cubicBezTo>
                  <a:cubicBezTo>
                    <a:pt x="603" y="1584"/>
                    <a:pt x="657" y="1977"/>
                    <a:pt x="684" y="2371"/>
                  </a:cubicBezTo>
                  <a:cubicBezTo>
                    <a:pt x="693" y="2458"/>
                    <a:pt x="780" y="2528"/>
                    <a:pt x="858" y="2528"/>
                  </a:cubicBezTo>
                  <a:cubicBezTo>
                    <a:pt x="903" y="2528"/>
                    <a:pt x="945" y="2506"/>
                    <a:pt x="969" y="2452"/>
                  </a:cubicBezTo>
                  <a:cubicBezTo>
                    <a:pt x="1322" y="1638"/>
                    <a:pt x="983" y="418"/>
                    <a:pt x="142" y="11"/>
                  </a:cubicBezTo>
                  <a:cubicBezTo>
                    <a:pt x="129" y="4"/>
                    <a:pt x="116" y="0"/>
                    <a:pt x="1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58;p50"/>
            <p:cNvSpPr/>
            <p:nvPr/>
          </p:nvSpPr>
          <p:spPr>
            <a:xfrm>
              <a:off x="1030475" y="1896325"/>
              <a:ext cx="86175" cy="81950"/>
            </a:xfrm>
            <a:custGeom>
              <a:avLst/>
              <a:gdLst/>
              <a:ahLst/>
              <a:cxnLst/>
              <a:rect l="l" t="t" r="r" b="b"/>
              <a:pathLst>
                <a:path w="3447" h="3278" extrusionOk="0">
                  <a:moveTo>
                    <a:pt x="377" y="1"/>
                  </a:moveTo>
                  <a:cubicBezTo>
                    <a:pt x="353" y="1"/>
                    <a:pt x="336" y="13"/>
                    <a:pt x="326" y="33"/>
                  </a:cubicBezTo>
                  <a:cubicBezTo>
                    <a:pt x="0" y="548"/>
                    <a:pt x="719" y="1498"/>
                    <a:pt x="1031" y="1891"/>
                  </a:cubicBezTo>
                  <a:cubicBezTo>
                    <a:pt x="1546" y="2528"/>
                    <a:pt x="2252" y="3112"/>
                    <a:pt x="3079" y="3274"/>
                  </a:cubicBezTo>
                  <a:cubicBezTo>
                    <a:pt x="3094" y="3277"/>
                    <a:pt x="3108" y="3278"/>
                    <a:pt x="3122" y="3278"/>
                  </a:cubicBezTo>
                  <a:cubicBezTo>
                    <a:pt x="3338" y="3278"/>
                    <a:pt x="3446" y="2994"/>
                    <a:pt x="3255" y="2854"/>
                  </a:cubicBezTo>
                  <a:cubicBezTo>
                    <a:pt x="2618" y="2420"/>
                    <a:pt x="1980" y="2054"/>
                    <a:pt x="1478" y="1457"/>
                  </a:cubicBezTo>
                  <a:cubicBezTo>
                    <a:pt x="1234" y="1159"/>
                    <a:pt x="1017" y="847"/>
                    <a:pt x="828" y="508"/>
                  </a:cubicBezTo>
                  <a:cubicBezTo>
                    <a:pt x="678" y="277"/>
                    <a:pt x="651" y="101"/>
                    <a:pt x="407" y="6"/>
                  </a:cubicBezTo>
                  <a:cubicBezTo>
                    <a:pt x="396" y="2"/>
                    <a:pt x="386" y="1"/>
                    <a:pt x="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59;p50"/>
            <p:cNvSpPr/>
            <p:nvPr/>
          </p:nvSpPr>
          <p:spPr>
            <a:xfrm>
              <a:off x="1057600" y="1874025"/>
              <a:ext cx="69525" cy="68050"/>
            </a:xfrm>
            <a:custGeom>
              <a:avLst/>
              <a:gdLst/>
              <a:ahLst/>
              <a:cxnLst/>
              <a:rect l="l" t="t" r="r" b="b"/>
              <a:pathLst>
                <a:path w="2781" h="2722" extrusionOk="0">
                  <a:moveTo>
                    <a:pt x="862" y="548"/>
                  </a:moveTo>
                  <a:cubicBezTo>
                    <a:pt x="1013" y="548"/>
                    <a:pt x="1311" y="768"/>
                    <a:pt x="1384" y="817"/>
                  </a:cubicBezTo>
                  <a:cubicBezTo>
                    <a:pt x="1587" y="939"/>
                    <a:pt x="1777" y="1115"/>
                    <a:pt x="1912" y="1305"/>
                  </a:cubicBezTo>
                  <a:cubicBezTo>
                    <a:pt x="2034" y="1468"/>
                    <a:pt x="2319" y="1915"/>
                    <a:pt x="2170" y="2118"/>
                  </a:cubicBezTo>
                  <a:cubicBezTo>
                    <a:pt x="2136" y="2173"/>
                    <a:pt x="2119" y="2193"/>
                    <a:pt x="2096" y="2193"/>
                  </a:cubicBezTo>
                  <a:cubicBezTo>
                    <a:pt x="2072" y="2193"/>
                    <a:pt x="2041" y="2173"/>
                    <a:pt x="1980" y="2146"/>
                  </a:cubicBezTo>
                  <a:cubicBezTo>
                    <a:pt x="1872" y="2105"/>
                    <a:pt x="1763" y="2064"/>
                    <a:pt x="1655" y="2010"/>
                  </a:cubicBezTo>
                  <a:cubicBezTo>
                    <a:pt x="1573" y="1969"/>
                    <a:pt x="1506" y="1915"/>
                    <a:pt x="1424" y="1861"/>
                  </a:cubicBezTo>
                  <a:cubicBezTo>
                    <a:pt x="1478" y="1779"/>
                    <a:pt x="1465" y="1671"/>
                    <a:pt x="1384" y="1617"/>
                  </a:cubicBezTo>
                  <a:cubicBezTo>
                    <a:pt x="1221" y="1508"/>
                    <a:pt x="1072" y="1359"/>
                    <a:pt x="950" y="1196"/>
                  </a:cubicBezTo>
                  <a:cubicBezTo>
                    <a:pt x="909" y="1128"/>
                    <a:pt x="678" y="640"/>
                    <a:pt x="814" y="559"/>
                  </a:cubicBezTo>
                  <a:cubicBezTo>
                    <a:pt x="827" y="551"/>
                    <a:pt x="844" y="548"/>
                    <a:pt x="862" y="548"/>
                  </a:cubicBezTo>
                  <a:close/>
                  <a:moveTo>
                    <a:pt x="831" y="0"/>
                  </a:moveTo>
                  <a:cubicBezTo>
                    <a:pt x="682" y="0"/>
                    <a:pt x="545" y="49"/>
                    <a:pt x="434" y="166"/>
                  </a:cubicBezTo>
                  <a:cubicBezTo>
                    <a:pt x="0" y="600"/>
                    <a:pt x="271" y="1359"/>
                    <a:pt x="719" y="1752"/>
                  </a:cubicBezTo>
                  <a:cubicBezTo>
                    <a:pt x="922" y="2213"/>
                    <a:pt x="1506" y="2552"/>
                    <a:pt x="1953" y="2688"/>
                  </a:cubicBezTo>
                  <a:cubicBezTo>
                    <a:pt x="2028" y="2710"/>
                    <a:pt x="2098" y="2721"/>
                    <a:pt x="2163" y="2721"/>
                  </a:cubicBezTo>
                  <a:cubicBezTo>
                    <a:pt x="2418" y="2721"/>
                    <a:pt x="2596" y="2556"/>
                    <a:pt x="2672" y="2254"/>
                  </a:cubicBezTo>
                  <a:cubicBezTo>
                    <a:pt x="2780" y="1820"/>
                    <a:pt x="2604" y="1359"/>
                    <a:pt x="2360" y="1006"/>
                  </a:cubicBezTo>
                  <a:cubicBezTo>
                    <a:pt x="2124" y="685"/>
                    <a:pt x="1390" y="0"/>
                    <a:pt x="8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60;p50"/>
            <p:cNvSpPr/>
            <p:nvPr/>
          </p:nvSpPr>
          <p:spPr>
            <a:xfrm>
              <a:off x="1065725" y="1509600"/>
              <a:ext cx="69525" cy="80400"/>
            </a:xfrm>
            <a:custGeom>
              <a:avLst/>
              <a:gdLst/>
              <a:ahLst/>
              <a:cxnLst/>
              <a:rect l="l" t="t" r="r" b="b"/>
              <a:pathLst>
                <a:path w="2781" h="3216" extrusionOk="0">
                  <a:moveTo>
                    <a:pt x="1445" y="454"/>
                  </a:moveTo>
                  <a:cubicBezTo>
                    <a:pt x="1692" y="454"/>
                    <a:pt x="1880" y="621"/>
                    <a:pt x="1723" y="1045"/>
                  </a:cubicBezTo>
                  <a:cubicBezTo>
                    <a:pt x="1574" y="1452"/>
                    <a:pt x="1194" y="1845"/>
                    <a:pt x="964" y="2198"/>
                  </a:cubicBezTo>
                  <a:cubicBezTo>
                    <a:pt x="890" y="2317"/>
                    <a:pt x="717" y="2593"/>
                    <a:pt x="608" y="2593"/>
                  </a:cubicBezTo>
                  <a:cubicBezTo>
                    <a:pt x="557" y="2593"/>
                    <a:pt x="520" y="2531"/>
                    <a:pt x="516" y="2361"/>
                  </a:cubicBezTo>
                  <a:cubicBezTo>
                    <a:pt x="516" y="2157"/>
                    <a:pt x="543" y="1967"/>
                    <a:pt x="597" y="1764"/>
                  </a:cubicBezTo>
                  <a:cubicBezTo>
                    <a:pt x="706" y="1343"/>
                    <a:pt x="977" y="1018"/>
                    <a:pt x="1113" y="611"/>
                  </a:cubicBezTo>
                  <a:cubicBezTo>
                    <a:pt x="1126" y="598"/>
                    <a:pt x="1113" y="570"/>
                    <a:pt x="1086" y="557"/>
                  </a:cubicBezTo>
                  <a:cubicBezTo>
                    <a:pt x="1199" y="492"/>
                    <a:pt x="1329" y="454"/>
                    <a:pt x="1445" y="454"/>
                  </a:cubicBezTo>
                  <a:close/>
                  <a:moveTo>
                    <a:pt x="1425" y="1"/>
                  </a:moveTo>
                  <a:cubicBezTo>
                    <a:pt x="883" y="1"/>
                    <a:pt x="419" y="534"/>
                    <a:pt x="272" y="1059"/>
                  </a:cubicBezTo>
                  <a:cubicBezTo>
                    <a:pt x="245" y="1113"/>
                    <a:pt x="258" y="1181"/>
                    <a:pt x="313" y="1235"/>
                  </a:cubicBezTo>
                  <a:cubicBezTo>
                    <a:pt x="82" y="1669"/>
                    <a:pt x="1" y="2171"/>
                    <a:pt x="68" y="2659"/>
                  </a:cubicBezTo>
                  <a:cubicBezTo>
                    <a:pt x="122" y="2924"/>
                    <a:pt x="291" y="3215"/>
                    <a:pt x="603" y="3215"/>
                  </a:cubicBezTo>
                  <a:cubicBezTo>
                    <a:pt x="610" y="3215"/>
                    <a:pt x="617" y="3215"/>
                    <a:pt x="625" y="3215"/>
                  </a:cubicBezTo>
                  <a:cubicBezTo>
                    <a:pt x="1045" y="3201"/>
                    <a:pt x="1276" y="2550"/>
                    <a:pt x="1479" y="2266"/>
                  </a:cubicBezTo>
                  <a:cubicBezTo>
                    <a:pt x="1818" y="1723"/>
                    <a:pt x="2781" y="679"/>
                    <a:pt x="1913" y="150"/>
                  </a:cubicBezTo>
                  <a:cubicBezTo>
                    <a:pt x="1748" y="46"/>
                    <a:pt x="1583" y="1"/>
                    <a:pt x="14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61;p50"/>
            <p:cNvSpPr/>
            <p:nvPr/>
          </p:nvSpPr>
          <p:spPr>
            <a:xfrm>
              <a:off x="1048100" y="1582475"/>
              <a:ext cx="40250" cy="32125"/>
            </a:xfrm>
            <a:custGeom>
              <a:avLst/>
              <a:gdLst/>
              <a:ahLst/>
              <a:cxnLst/>
              <a:rect l="l" t="t" r="r" b="b"/>
              <a:pathLst>
                <a:path w="1610" h="1285" extrusionOk="0">
                  <a:moveTo>
                    <a:pt x="187" y="0"/>
                  </a:moveTo>
                  <a:cubicBezTo>
                    <a:pt x="178" y="0"/>
                    <a:pt x="168" y="5"/>
                    <a:pt x="163" y="15"/>
                  </a:cubicBezTo>
                  <a:cubicBezTo>
                    <a:pt x="0" y="408"/>
                    <a:pt x="28" y="937"/>
                    <a:pt x="434" y="1168"/>
                  </a:cubicBezTo>
                  <a:cubicBezTo>
                    <a:pt x="575" y="1245"/>
                    <a:pt x="735" y="1284"/>
                    <a:pt x="890" y="1284"/>
                  </a:cubicBezTo>
                  <a:cubicBezTo>
                    <a:pt x="1197" y="1284"/>
                    <a:pt x="1488" y="1131"/>
                    <a:pt x="1587" y="815"/>
                  </a:cubicBezTo>
                  <a:cubicBezTo>
                    <a:pt x="1609" y="706"/>
                    <a:pt x="1534" y="624"/>
                    <a:pt x="1441" y="624"/>
                  </a:cubicBezTo>
                  <a:cubicBezTo>
                    <a:pt x="1418" y="624"/>
                    <a:pt x="1394" y="628"/>
                    <a:pt x="1370" y="639"/>
                  </a:cubicBezTo>
                  <a:cubicBezTo>
                    <a:pt x="1202" y="734"/>
                    <a:pt x="993" y="828"/>
                    <a:pt x="794" y="828"/>
                  </a:cubicBezTo>
                  <a:cubicBezTo>
                    <a:pt x="736" y="828"/>
                    <a:pt x="679" y="820"/>
                    <a:pt x="624" y="802"/>
                  </a:cubicBezTo>
                  <a:cubicBezTo>
                    <a:pt x="299" y="707"/>
                    <a:pt x="109" y="354"/>
                    <a:pt x="217" y="29"/>
                  </a:cubicBezTo>
                  <a:cubicBezTo>
                    <a:pt x="217" y="12"/>
                    <a:pt x="202" y="0"/>
                    <a:pt x="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62;p50"/>
            <p:cNvSpPr/>
            <p:nvPr/>
          </p:nvSpPr>
          <p:spPr>
            <a:xfrm>
              <a:off x="1098775" y="1481875"/>
              <a:ext cx="64625" cy="53025"/>
            </a:xfrm>
            <a:custGeom>
              <a:avLst/>
              <a:gdLst/>
              <a:ahLst/>
              <a:cxnLst/>
              <a:rect l="l" t="t" r="r" b="b"/>
              <a:pathLst>
                <a:path w="2585" h="2121" extrusionOk="0">
                  <a:moveTo>
                    <a:pt x="993" y="1"/>
                  </a:moveTo>
                  <a:cubicBezTo>
                    <a:pt x="896" y="1"/>
                    <a:pt x="798" y="13"/>
                    <a:pt x="699" y="38"/>
                  </a:cubicBezTo>
                  <a:cubicBezTo>
                    <a:pt x="347" y="120"/>
                    <a:pt x="252" y="283"/>
                    <a:pt x="21" y="540"/>
                  </a:cubicBezTo>
                  <a:cubicBezTo>
                    <a:pt x="1" y="571"/>
                    <a:pt x="26" y="609"/>
                    <a:pt x="52" y="609"/>
                  </a:cubicBezTo>
                  <a:cubicBezTo>
                    <a:pt x="60" y="609"/>
                    <a:pt x="69" y="605"/>
                    <a:pt x="76" y="594"/>
                  </a:cubicBezTo>
                  <a:cubicBezTo>
                    <a:pt x="200" y="475"/>
                    <a:pt x="375" y="427"/>
                    <a:pt x="561" y="427"/>
                  </a:cubicBezTo>
                  <a:cubicBezTo>
                    <a:pt x="883" y="427"/>
                    <a:pt x="1238" y="572"/>
                    <a:pt x="1418" y="744"/>
                  </a:cubicBezTo>
                  <a:cubicBezTo>
                    <a:pt x="1744" y="1056"/>
                    <a:pt x="1825" y="1571"/>
                    <a:pt x="1934" y="1978"/>
                  </a:cubicBezTo>
                  <a:cubicBezTo>
                    <a:pt x="1961" y="2073"/>
                    <a:pt x="2042" y="2120"/>
                    <a:pt x="2123" y="2120"/>
                  </a:cubicBezTo>
                  <a:cubicBezTo>
                    <a:pt x="2205" y="2120"/>
                    <a:pt x="2286" y="2073"/>
                    <a:pt x="2313" y="1978"/>
                  </a:cubicBezTo>
                  <a:cubicBezTo>
                    <a:pt x="2585" y="1300"/>
                    <a:pt x="2218" y="513"/>
                    <a:pt x="1595" y="161"/>
                  </a:cubicBezTo>
                  <a:cubicBezTo>
                    <a:pt x="1409" y="58"/>
                    <a:pt x="1204" y="1"/>
                    <a:pt x="9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63;p50"/>
            <p:cNvSpPr/>
            <p:nvPr/>
          </p:nvSpPr>
          <p:spPr>
            <a:xfrm>
              <a:off x="1464800" y="1787600"/>
              <a:ext cx="81925" cy="104650"/>
            </a:xfrm>
            <a:custGeom>
              <a:avLst/>
              <a:gdLst/>
              <a:ahLst/>
              <a:cxnLst/>
              <a:rect l="l" t="t" r="r" b="b"/>
              <a:pathLst>
                <a:path w="3277" h="4186" extrusionOk="0">
                  <a:moveTo>
                    <a:pt x="2356" y="689"/>
                  </a:moveTo>
                  <a:cubicBezTo>
                    <a:pt x="2694" y="689"/>
                    <a:pt x="2582" y="1251"/>
                    <a:pt x="2550" y="1480"/>
                  </a:cubicBezTo>
                  <a:cubicBezTo>
                    <a:pt x="2468" y="2063"/>
                    <a:pt x="2211" y="2877"/>
                    <a:pt x="1722" y="3256"/>
                  </a:cubicBezTo>
                  <a:cubicBezTo>
                    <a:pt x="1653" y="3369"/>
                    <a:pt x="1576" y="3427"/>
                    <a:pt x="1489" y="3427"/>
                  </a:cubicBezTo>
                  <a:cubicBezTo>
                    <a:pt x="1389" y="3427"/>
                    <a:pt x="1277" y="3349"/>
                    <a:pt x="1153" y="3189"/>
                  </a:cubicBezTo>
                  <a:cubicBezTo>
                    <a:pt x="1194" y="3039"/>
                    <a:pt x="1248" y="2904"/>
                    <a:pt x="1302" y="2755"/>
                  </a:cubicBezTo>
                  <a:cubicBezTo>
                    <a:pt x="1316" y="2714"/>
                    <a:pt x="1329" y="2660"/>
                    <a:pt x="1343" y="2619"/>
                  </a:cubicBezTo>
                  <a:cubicBezTo>
                    <a:pt x="1492" y="2348"/>
                    <a:pt x="1614" y="2063"/>
                    <a:pt x="1668" y="1765"/>
                  </a:cubicBezTo>
                  <a:cubicBezTo>
                    <a:pt x="1736" y="1520"/>
                    <a:pt x="1804" y="910"/>
                    <a:pt x="2021" y="802"/>
                  </a:cubicBezTo>
                  <a:cubicBezTo>
                    <a:pt x="2164" y="722"/>
                    <a:pt x="2273" y="689"/>
                    <a:pt x="2356" y="689"/>
                  </a:cubicBezTo>
                  <a:close/>
                  <a:moveTo>
                    <a:pt x="2478" y="0"/>
                  </a:moveTo>
                  <a:cubicBezTo>
                    <a:pt x="2433" y="0"/>
                    <a:pt x="2385" y="5"/>
                    <a:pt x="2333" y="15"/>
                  </a:cubicBezTo>
                  <a:cubicBezTo>
                    <a:pt x="1695" y="151"/>
                    <a:pt x="1438" y="829"/>
                    <a:pt x="1275" y="1548"/>
                  </a:cubicBezTo>
                  <a:cubicBezTo>
                    <a:pt x="1261" y="1561"/>
                    <a:pt x="1234" y="1588"/>
                    <a:pt x="1221" y="1602"/>
                  </a:cubicBezTo>
                  <a:cubicBezTo>
                    <a:pt x="936" y="2117"/>
                    <a:pt x="0" y="4016"/>
                    <a:pt x="1166" y="4179"/>
                  </a:cubicBezTo>
                  <a:cubicBezTo>
                    <a:pt x="1200" y="4183"/>
                    <a:pt x="1232" y="4185"/>
                    <a:pt x="1265" y="4185"/>
                  </a:cubicBezTo>
                  <a:cubicBezTo>
                    <a:pt x="2128" y="4185"/>
                    <a:pt x="2814" y="2675"/>
                    <a:pt x="2984" y="2009"/>
                  </a:cubicBezTo>
                  <a:cubicBezTo>
                    <a:pt x="3112" y="1508"/>
                    <a:pt x="3277" y="0"/>
                    <a:pt x="24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64;p50"/>
            <p:cNvSpPr/>
            <p:nvPr/>
          </p:nvSpPr>
          <p:spPr>
            <a:xfrm>
              <a:off x="1495650" y="1758125"/>
              <a:ext cx="69175" cy="47425"/>
            </a:xfrm>
            <a:custGeom>
              <a:avLst/>
              <a:gdLst/>
              <a:ahLst/>
              <a:cxnLst/>
              <a:rect l="l" t="t" r="r" b="b"/>
              <a:pathLst>
                <a:path w="2767" h="1897" extrusionOk="0">
                  <a:moveTo>
                    <a:pt x="1224" y="0"/>
                  </a:moveTo>
                  <a:cubicBezTo>
                    <a:pt x="922" y="0"/>
                    <a:pt x="630" y="108"/>
                    <a:pt x="394" y="299"/>
                  </a:cubicBezTo>
                  <a:cubicBezTo>
                    <a:pt x="244" y="421"/>
                    <a:pt x="136" y="584"/>
                    <a:pt x="68" y="760"/>
                  </a:cubicBezTo>
                  <a:cubicBezTo>
                    <a:pt x="0" y="950"/>
                    <a:pt x="54" y="1086"/>
                    <a:pt x="54" y="1262"/>
                  </a:cubicBezTo>
                  <a:cubicBezTo>
                    <a:pt x="54" y="1286"/>
                    <a:pt x="73" y="1300"/>
                    <a:pt x="91" y="1300"/>
                  </a:cubicBezTo>
                  <a:cubicBezTo>
                    <a:pt x="104" y="1300"/>
                    <a:pt x="117" y="1293"/>
                    <a:pt x="122" y="1275"/>
                  </a:cubicBezTo>
                  <a:cubicBezTo>
                    <a:pt x="189" y="851"/>
                    <a:pt x="735" y="555"/>
                    <a:pt x="1168" y="555"/>
                  </a:cubicBezTo>
                  <a:cubicBezTo>
                    <a:pt x="1260" y="555"/>
                    <a:pt x="1348" y="569"/>
                    <a:pt x="1424" y="597"/>
                  </a:cubicBezTo>
                  <a:cubicBezTo>
                    <a:pt x="1858" y="774"/>
                    <a:pt x="2075" y="1330"/>
                    <a:pt x="2129" y="1764"/>
                  </a:cubicBezTo>
                  <a:cubicBezTo>
                    <a:pt x="2142" y="1858"/>
                    <a:pt x="2210" y="1897"/>
                    <a:pt x="2284" y="1897"/>
                  </a:cubicBezTo>
                  <a:cubicBezTo>
                    <a:pt x="2371" y="1897"/>
                    <a:pt x="2466" y="1844"/>
                    <a:pt x="2496" y="1764"/>
                  </a:cubicBezTo>
                  <a:cubicBezTo>
                    <a:pt x="2767" y="1004"/>
                    <a:pt x="2211" y="150"/>
                    <a:pt x="1411" y="14"/>
                  </a:cubicBezTo>
                  <a:cubicBezTo>
                    <a:pt x="1348" y="5"/>
                    <a:pt x="1286" y="0"/>
                    <a:pt x="12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65;p50"/>
            <p:cNvSpPr/>
            <p:nvPr/>
          </p:nvSpPr>
          <p:spPr>
            <a:xfrm>
              <a:off x="1442075" y="1885050"/>
              <a:ext cx="52350" cy="48075"/>
            </a:xfrm>
            <a:custGeom>
              <a:avLst/>
              <a:gdLst/>
              <a:ahLst/>
              <a:cxnLst/>
              <a:rect l="l" t="t" r="r" b="b"/>
              <a:pathLst>
                <a:path w="2094" h="1923" extrusionOk="0">
                  <a:moveTo>
                    <a:pt x="329" y="1"/>
                  </a:moveTo>
                  <a:cubicBezTo>
                    <a:pt x="300" y="1"/>
                    <a:pt x="269" y="16"/>
                    <a:pt x="258" y="50"/>
                  </a:cubicBezTo>
                  <a:cubicBezTo>
                    <a:pt x="136" y="348"/>
                    <a:pt x="0" y="633"/>
                    <a:pt x="82" y="959"/>
                  </a:cubicBezTo>
                  <a:cubicBezTo>
                    <a:pt x="136" y="1271"/>
                    <a:pt x="312" y="1542"/>
                    <a:pt x="570" y="1732"/>
                  </a:cubicBezTo>
                  <a:cubicBezTo>
                    <a:pt x="752" y="1855"/>
                    <a:pt x="991" y="1923"/>
                    <a:pt x="1226" y="1923"/>
                  </a:cubicBezTo>
                  <a:cubicBezTo>
                    <a:pt x="1587" y="1923"/>
                    <a:pt x="1939" y="1762"/>
                    <a:pt x="2062" y="1393"/>
                  </a:cubicBezTo>
                  <a:cubicBezTo>
                    <a:pt x="2094" y="1243"/>
                    <a:pt x="1983" y="1119"/>
                    <a:pt x="1855" y="1119"/>
                  </a:cubicBezTo>
                  <a:cubicBezTo>
                    <a:pt x="1821" y="1119"/>
                    <a:pt x="1785" y="1128"/>
                    <a:pt x="1750" y="1149"/>
                  </a:cubicBezTo>
                  <a:cubicBezTo>
                    <a:pt x="1551" y="1269"/>
                    <a:pt x="1353" y="1368"/>
                    <a:pt x="1151" y="1368"/>
                  </a:cubicBezTo>
                  <a:cubicBezTo>
                    <a:pt x="1036" y="1368"/>
                    <a:pt x="919" y="1336"/>
                    <a:pt x="801" y="1257"/>
                  </a:cubicBezTo>
                  <a:cubicBezTo>
                    <a:pt x="462" y="1040"/>
                    <a:pt x="285" y="457"/>
                    <a:pt x="394" y="77"/>
                  </a:cubicBezTo>
                  <a:cubicBezTo>
                    <a:pt x="409" y="30"/>
                    <a:pt x="370" y="1"/>
                    <a:pt x="3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66;p50"/>
            <p:cNvSpPr/>
            <p:nvPr/>
          </p:nvSpPr>
          <p:spPr>
            <a:xfrm>
              <a:off x="1544675" y="1832400"/>
              <a:ext cx="38125" cy="62875"/>
            </a:xfrm>
            <a:custGeom>
              <a:avLst/>
              <a:gdLst/>
              <a:ahLst/>
              <a:cxnLst/>
              <a:rect l="l" t="t" r="r" b="b"/>
              <a:pathLst>
                <a:path w="1525" h="2515" extrusionOk="0">
                  <a:moveTo>
                    <a:pt x="1193" y="0"/>
                  </a:moveTo>
                  <a:cubicBezTo>
                    <a:pt x="1124" y="0"/>
                    <a:pt x="1059" y="40"/>
                    <a:pt x="1036" y="135"/>
                  </a:cubicBezTo>
                  <a:cubicBezTo>
                    <a:pt x="969" y="556"/>
                    <a:pt x="847" y="963"/>
                    <a:pt x="684" y="1369"/>
                  </a:cubicBezTo>
                  <a:cubicBezTo>
                    <a:pt x="494" y="1709"/>
                    <a:pt x="277" y="2048"/>
                    <a:pt x="46" y="2373"/>
                  </a:cubicBezTo>
                  <a:cubicBezTo>
                    <a:pt x="0" y="2454"/>
                    <a:pt x="72" y="2515"/>
                    <a:pt x="144" y="2515"/>
                  </a:cubicBezTo>
                  <a:cubicBezTo>
                    <a:pt x="157" y="2515"/>
                    <a:pt x="170" y="2513"/>
                    <a:pt x="182" y="2509"/>
                  </a:cubicBezTo>
                  <a:cubicBezTo>
                    <a:pt x="996" y="2143"/>
                    <a:pt x="1525" y="1044"/>
                    <a:pt x="1416" y="190"/>
                  </a:cubicBezTo>
                  <a:cubicBezTo>
                    <a:pt x="1400" y="79"/>
                    <a:pt x="1292" y="0"/>
                    <a:pt x="11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67;p50"/>
            <p:cNvSpPr/>
            <p:nvPr/>
          </p:nvSpPr>
          <p:spPr>
            <a:xfrm>
              <a:off x="1577825" y="1725900"/>
              <a:ext cx="19225" cy="65175"/>
            </a:xfrm>
            <a:custGeom>
              <a:avLst/>
              <a:gdLst/>
              <a:ahLst/>
              <a:cxnLst/>
              <a:rect l="l" t="t" r="r" b="b"/>
              <a:pathLst>
                <a:path w="769" h="2607" extrusionOk="0">
                  <a:moveTo>
                    <a:pt x="314" y="0"/>
                  </a:moveTo>
                  <a:cubicBezTo>
                    <a:pt x="208" y="0"/>
                    <a:pt x="90" y="91"/>
                    <a:pt x="90" y="205"/>
                  </a:cubicBezTo>
                  <a:cubicBezTo>
                    <a:pt x="90" y="584"/>
                    <a:pt x="144" y="964"/>
                    <a:pt x="131" y="1344"/>
                  </a:cubicBezTo>
                  <a:cubicBezTo>
                    <a:pt x="117" y="1737"/>
                    <a:pt x="49" y="2103"/>
                    <a:pt x="9" y="2470"/>
                  </a:cubicBezTo>
                  <a:cubicBezTo>
                    <a:pt x="0" y="2561"/>
                    <a:pt x="73" y="2606"/>
                    <a:pt x="147" y="2606"/>
                  </a:cubicBezTo>
                  <a:cubicBezTo>
                    <a:pt x="193" y="2606"/>
                    <a:pt x="240" y="2588"/>
                    <a:pt x="266" y="2551"/>
                  </a:cubicBezTo>
                  <a:cubicBezTo>
                    <a:pt x="700" y="1805"/>
                    <a:pt x="768" y="910"/>
                    <a:pt x="456" y="96"/>
                  </a:cubicBezTo>
                  <a:cubicBezTo>
                    <a:pt x="427" y="28"/>
                    <a:pt x="372" y="0"/>
                    <a:pt x="3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68;p50"/>
            <p:cNvSpPr/>
            <p:nvPr/>
          </p:nvSpPr>
          <p:spPr>
            <a:xfrm>
              <a:off x="1157275" y="1706450"/>
              <a:ext cx="27600" cy="59500"/>
            </a:xfrm>
            <a:custGeom>
              <a:avLst/>
              <a:gdLst/>
              <a:ahLst/>
              <a:cxnLst/>
              <a:rect l="l" t="t" r="r" b="b"/>
              <a:pathLst>
                <a:path w="1104" h="2380" extrusionOk="0">
                  <a:moveTo>
                    <a:pt x="585" y="0"/>
                  </a:moveTo>
                  <a:cubicBezTo>
                    <a:pt x="571" y="0"/>
                    <a:pt x="557" y="6"/>
                    <a:pt x="543" y="20"/>
                  </a:cubicBezTo>
                  <a:cubicBezTo>
                    <a:pt x="204" y="386"/>
                    <a:pt x="0" y="766"/>
                    <a:pt x="68" y="1281"/>
                  </a:cubicBezTo>
                  <a:cubicBezTo>
                    <a:pt x="136" y="1796"/>
                    <a:pt x="367" y="2176"/>
                    <a:pt x="841" y="2366"/>
                  </a:cubicBezTo>
                  <a:cubicBezTo>
                    <a:pt x="860" y="2375"/>
                    <a:pt x="878" y="2380"/>
                    <a:pt x="897" y="2380"/>
                  </a:cubicBezTo>
                  <a:cubicBezTo>
                    <a:pt x="1010" y="2380"/>
                    <a:pt x="1103" y="2214"/>
                    <a:pt x="1045" y="2108"/>
                  </a:cubicBezTo>
                  <a:cubicBezTo>
                    <a:pt x="679" y="1525"/>
                    <a:pt x="339" y="793"/>
                    <a:pt x="638" y="101"/>
                  </a:cubicBezTo>
                  <a:cubicBezTo>
                    <a:pt x="658" y="51"/>
                    <a:pt x="626" y="0"/>
                    <a:pt x="5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69;p50"/>
            <p:cNvSpPr/>
            <p:nvPr/>
          </p:nvSpPr>
          <p:spPr>
            <a:xfrm>
              <a:off x="1107775" y="1725400"/>
              <a:ext cx="48325" cy="61450"/>
            </a:xfrm>
            <a:custGeom>
              <a:avLst/>
              <a:gdLst/>
              <a:ahLst/>
              <a:cxnLst/>
              <a:rect l="l" t="t" r="r" b="b"/>
              <a:pathLst>
                <a:path w="1933" h="2458" extrusionOk="0">
                  <a:moveTo>
                    <a:pt x="572" y="1"/>
                  </a:moveTo>
                  <a:cubicBezTo>
                    <a:pt x="551" y="1"/>
                    <a:pt x="530" y="11"/>
                    <a:pt x="516" y="35"/>
                  </a:cubicBezTo>
                  <a:cubicBezTo>
                    <a:pt x="0" y="957"/>
                    <a:pt x="461" y="2191"/>
                    <a:pt x="1533" y="2449"/>
                  </a:cubicBezTo>
                  <a:cubicBezTo>
                    <a:pt x="1553" y="2455"/>
                    <a:pt x="1573" y="2457"/>
                    <a:pt x="1592" y="2457"/>
                  </a:cubicBezTo>
                  <a:cubicBezTo>
                    <a:pt x="1803" y="2457"/>
                    <a:pt x="1933" y="2139"/>
                    <a:pt x="1709" y="2015"/>
                  </a:cubicBezTo>
                  <a:cubicBezTo>
                    <a:pt x="1031" y="1662"/>
                    <a:pt x="529" y="876"/>
                    <a:pt x="638" y="89"/>
                  </a:cubicBezTo>
                  <a:cubicBezTo>
                    <a:pt x="647" y="36"/>
                    <a:pt x="610" y="1"/>
                    <a:pt x="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70;p50"/>
            <p:cNvSpPr/>
            <p:nvPr/>
          </p:nvSpPr>
          <p:spPr>
            <a:xfrm>
              <a:off x="1336625" y="1673925"/>
              <a:ext cx="29525" cy="59050"/>
            </a:xfrm>
            <a:custGeom>
              <a:avLst/>
              <a:gdLst/>
              <a:ahLst/>
              <a:cxnLst/>
              <a:rect l="l" t="t" r="r" b="b"/>
              <a:pathLst>
                <a:path w="1181" h="2362" extrusionOk="0">
                  <a:moveTo>
                    <a:pt x="752" y="1"/>
                  </a:moveTo>
                  <a:cubicBezTo>
                    <a:pt x="687" y="1"/>
                    <a:pt x="626" y="38"/>
                    <a:pt x="611" y="114"/>
                  </a:cubicBezTo>
                  <a:cubicBezTo>
                    <a:pt x="462" y="534"/>
                    <a:pt x="665" y="1958"/>
                    <a:pt x="136" y="2080"/>
                  </a:cubicBezTo>
                  <a:cubicBezTo>
                    <a:pt x="1" y="2121"/>
                    <a:pt x="28" y="2284"/>
                    <a:pt x="136" y="2324"/>
                  </a:cubicBezTo>
                  <a:cubicBezTo>
                    <a:pt x="198" y="2350"/>
                    <a:pt x="256" y="2361"/>
                    <a:pt x="310" y="2361"/>
                  </a:cubicBezTo>
                  <a:cubicBezTo>
                    <a:pt x="603" y="2361"/>
                    <a:pt x="791" y="2029"/>
                    <a:pt x="882" y="1755"/>
                  </a:cubicBezTo>
                  <a:cubicBezTo>
                    <a:pt x="1059" y="1239"/>
                    <a:pt x="1181" y="575"/>
                    <a:pt x="896" y="73"/>
                  </a:cubicBezTo>
                  <a:cubicBezTo>
                    <a:pt x="860" y="25"/>
                    <a:pt x="805" y="1"/>
                    <a:pt x="7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71;p50"/>
            <p:cNvSpPr/>
            <p:nvPr/>
          </p:nvSpPr>
          <p:spPr>
            <a:xfrm>
              <a:off x="1363750" y="1677400"/>
              <a:ext cx="44100" cy="73200"/>
            </a:xfrm>
            <a:custGeom>
              <a:avLst/>
              <a:gdLst/>
              <a:ahLst/>
              <a:cxnLst/>
              <a:rect l="l" t="t" r="r" b="b"/>
              <a:pathLst>
                <a:path w="1764" h="2928" extrusionOk="0">
                  <a:moveTo>
                    <a:pt x="1460" y="0"/>
                  </a:moveTo>
                  <a:cubicBezTo>
                    <a:pt x="1350" y="0"/>
                    <a:pt x="1235" y="61"/>
                    <a:pt x="1208" y="178"/>
                  </a:cubicBezTo>
                  <a:cubicBezTo>
                    <a:pt x="991" y="1128"/>
                    <a:pt x="977" y="2267"/>
                    <a:pt x="41" y="2809"/>
                  </a:cubicBezTo>
                  <a:cubicBezTo>
                    <a:pt x="1" y="2823"/>
                    <a:pt x="14" y="2877"/>
                    <a:pt x="55" y="2891"/>
                  </a:cubicBezTo>
                  <a:cubicBezTo>
                    <a:pt x="131" y="2916"/>
                    <a:pt x="205" y="2927"/>
                    <a:pt x="279" y="2927"/>
                  </a:cubicBezTo>
                  <a:cubicBezTo>
                    <a:pt x="677" y="2927"/>
                    <a:pt x="1029" y="2585"/>
                    <a:pt x="1235" y="2253"/>
                  </a:cubicBezTo>
                  <a:cubicBezTo>
                    <a:pt x="1615" y="1629"/>
                    <a:pt x="1764" y="897"/>
                    <a:pt x="1682" y="178"/>
                  </a:cubicBezTo>
                  <a:cubicBezTo>
                    <a:pt x="1669" y="58"/>
                    <a:pt x="1567" y="0"/>
                    <a:pt x="14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72;p50"/>
            <p:cNvSpPr/>
            <p:nvPr/>
          </p:nvSpPr>
          <p:spPr>
            <a:xfrm>
              <a:off x="1268525" y="1904750"/>
              <a:ext cx="48350" cy="21600"/>
            </a:xfrm>
            <a:custGeom>
              <a:avLst/>
              <a:gdLst/>
              <a:ahLst/>
              <a:cxnLst/>
              <a:rect l="l" t="t" r="r" b="b"/>
              <a:pathLst>
                <a:path w="1934" h="864" extrusionOk="0">
                  <a:moveTo>
                    <a:pt x="1698" y="1"/>
                  </a:moveTo>
                  <a:cubicBezTo>
                    <a:pt x="1679" y="1"/>
                    <a:pt x="1660" y="3"/>
                    <a:pt x="1640" y="8"/>
                  </a:cubicBezTo>
                  <a:cubicBezTo>
                    <a:pt x="1274" y="103"/>
                    <a:pt x="1002" y="320"/>
                    <a:pt x="609" y="333"/>
                  </a:cubicBezTo>
                  <a:cubicBezTo>
                    <a:pt x="573" y="333"/>
                    <a:pt x="459" y="323"/>
                    <a:pt x="342" y="323"/>
                  </a:cubicBezTo>
                  <a:cubicBezTo>
                    <a:pt x="197" y="323"/>
                    <a:pt x="47" y="339"/>
                    <a:pt x="39" y="415"/>
                  </a:cubicBezTo>
                  <a:cubicBezTo>
                    <a:pt x="1" y="737"/>
                    <a:pt x="575" y="863"/>
                    <a:pt x="841" y="863"/>
                  </a:cubicBezTo>
                  <a:cubicBezTo>
                    <a:pt x="855" y="863"/>
                    <a:pt x="868" y="863"/>
                    <a:pt x="880" y="862"/>
                  </a:cubicBezTo>
                  <a:cubicBezTo>
                    <a:pt x="1301" y="849"/>
                    <a:pt x="1762" y="686"/>
                    <a:pt x="1897" y="266"/>
                  </a:cubicBezTo>
                  <a:cubicBezTo>
                    <a:pt x="1933" y="123"/>
                    <a:pt x="1833" y="1"/>
                    <a:pt x="16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73;p50"/>
            <p:cNvSpPr/>
            <p:nvPr/>
          </p:nvSpPr>
          <p:spPr>
            <a:xfrm>
              <a:off x="1250975" y="1946650"/>
              <a:ext cx="78000" cy="22075"/>
            </a:xfrm>
            <a:custGeom>
              <a:avLst/>
              <a:gdLst/>
              <a:ahLst/>
              <a:cxnLst/>
              <a:rect l="l" t="t" r="r" b="b"/>
              <a:pathLst>
                <a:path w="3120" h="883" extrusionOk="0">
                  <a:moveTo>
                    <a:pt x="2805" y="1"/>
                  </a:moveTo>
                  <a:cubicBezTo>
                    <a:pt x="2782" y="1"/>
                    <a:pt x="2758" y="5"/>
                    <a:pt x="2735" y="14"/>
                  </a:cubicBezTo>
                  <a:cubicBezTo>
                    <a:pt x="2021" y="320"/>
                    <a:pt x="1344" y="636"/>
                    <a:pt x="578" y="636"/>
                  </a:cubicBezTo>
                  <a:cubicBezTo>
                    <a:pt x="429" y="636"/>
                    <a:pt x="275" y="623"/>
                    <a:pt x="118" y="597"/>
                  </a:cubicBezTo>
                  <a:cubicBezTo>
                    <a:pt x="114" y="596"/>
                    <a:pt x="110" y="596"/>
                    <a:pt x="106" y="596"/>
                  </a:cubicBezTo>
                  <a:cubicBezTo>
                    <a:pt x="33" y="596"/>
                    <a:pt x="0" y="720"/>
                    <a:pt x="90" y="746"/>
                  </a:cubicBezTo>
                  <a:cubicBezTo>
                    <a:pt x="459" y="828"/>
                    <a:pt x="844" y="883"/>
                    <a:pt x="1223" y="883"/>
                  </a:cubicBezTo>
                  <a:cubicBezTo>
                    <a:pt x="1848" y="883"/>
                    <a:pt x="2459" y="734"/>
                    <a:pt x="2966" y="312"/>
                  </a:cubicBezTo>
                  <a:cubicBezTo>
                    <a:pt x="3119" y="182"/>
                    <a:pt x="2964" y="1"/>
                    <a:pt x="28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685180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1"/>
        <p:cNvGrpSpPr/>
        <p:nvPr/>
      </p:nvGrpSpPr>
      <p:grpSpPr>
        <a:xfrm>
          <a:off x="0" y="0"/>
          <a:ext cx="0" cy="0"/>
          <a:chOff x="0" y="0"/>
          <a:chExt cx="0" cy="0"/>
        </a:xfrm>
      </p:grpSpPr>
      <p:sp>
        <p:nvSpPr>
          <p:cNvPr id="6" name="Google Shape;1199;p46"/>
          <p:cNvSpPr/>
          <p:nvPr/>
        </p:nvSpPr>
        <p:spPr>
          <a:xfrm>
            <a:off x="4096764" y="2624393"/>
            <a:ext cx="1938276" cy="1935479"/>
          </a:xfrm>
          <a:prstGeom prst="roundRect">
            <a:avLst>
              <a:gd name="adj" fmla="val 27340"/>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5" name="Google Shape;1199;p46"/>
          <p:cNvSpPr/>
          <p:nvPr/>
        </p:nvSpPr>
        <p:spPr>
          <a:xfrm>
            <a:off x="861497" y="2624393"/>
            <a:ext cx="2834203" cy="1935479"/>
          </a:xfrm>
          <a:prstGeom prst="roundRect">
            <a:avLst>
              <a:gd name="adj" fmla="val 27340"/>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1983" name="Google Shape;1983;p51"/>
          <p:cNvSpPr txBox="1">
            <a:spLocks noGrp="1"/>
          </p:cNvSpPr>
          <p:nvPr>
            <p:ph type="title"/>
          </p:nvPr>
        </p:nvSpPr>
        <p:spPr>
          <a:xfrm>
            <a:off x="1207050" y="378984"/>
            <a:ext cx="6729900" cy="65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altLang="en-US" b="1" dirty="0">
                <a:latin typeface="微軟正黑體" panose="020B0604030504040204" pitchFamily="34" charset="-120"/>
                <a:ea typeface="微軟正黑體" panose="020B0604030504040204" pitchFamily="34" charset="-120"/>
              </a:rPr>
              <a:t>研究架構</a:t>
            </a:r>
            <a:endParaRPr b="1" dirty="0">
              <a:latin typeface="微軟正黑體" panose="020B0604030504040204" pitchFamily="34" charset="-120"/>
              <a:ea typeface="微軟正黑體" panose="020B0604030504040204" pitchFamily="34" charset="-120"/>
            </a:endParaRPr>
          </a:p>
        </p:txBody>
      </p:sp>
      <p:sp>
        <p:nvSpPr>
          <p:cNvPr id="1982" name="Google Shape;1982;p51"/>
          <p:cNvSpPr txBox="1">
            <a:spLocks noGrp="1"/>
          </p:cNvSpPr>
          <p:nvPr>
            <p:ph type="body" idx="1"/>
          </p:nvPr>
        </p:nvSpPr>
        <p:spPr>
          <a:xfrm>
            <a:off x="612744" y="1143472"/>
            <a:ext cx="7639715" cy="1401608"/>
          </a:xfrm>
          <a:prstGeom prst="rect">
            <a:avLst/>
          </a:prstGeom>
        </p:spPr>
        <p:txBody>
          <a:bodyPr spcFirstLastPara="1" wrap="square" lIns="91425" tIns="91425" rIns="91425" bIns="91425" anchor="t" anchorCtr="0">
            <a:noAutofit/>
          </a:bodyPr>
          <a:lstStyle/>
          <a:p>
            <a:r>
              <a:rPr lang="zh-TW" altLang="zh-TW" sz="1600" b="1" dirty="0">
                <a:latin typeface="微軟正黑體" panose="020B0604030504040204" pitchFamily="34" charset="-120"/>
                <a:ea typeface="微軟正黑體" panose="020B0604030504040204" pitchFamily="34" charset="-120"/>
              </a:rPr>
              <a:t>本研究使用前實驗研究設計進行單組前後測設計</a:t>
            </a:r>
            <a:r>
              <a:rPr lang="zh-TW" altLang="en-US" sz="1600" b="1" dirty="0" smtClean="0">
                <a:latin typeface="微軟正黑體" panose="020B0604030504040204" pitchFamily="34" charset="-120"/>
                <a:ea typeface="微軟正黑體" panose="020B0604030504040204" pitchFamily="34" charset="-120"/>
              </a:rPr>
              <a:t>。</a:t>
            </a:r>
            <a:endParaRPr lang="en-US" altLang="zh-TW" sz="1600" b="1" dirty="0" smtClean="0">
              <a:latin typeface="微軟正黑體" panose="020B0604030504040204" pitchFamily="34" charset="-120"/>
              <a:ea typeface="微軟正黑體" panose="020B0604030504040204" pitchFamily="34" charset="-120"/>
            </a:endParaRPr>
          </a:p>
          <a:p>
            <a:r>
              <a:rPr lang="zh-TW" altLang="zh-TW" sz="1600" b="1" dirty="0">
                <a:latin typeface="微軟正黑體" panose="020B0604030504040204" pitchFamily="34" charset="-120"/>
                <a:ea typeface="微軟正黑體" panose="020B0604030504040204" pitchFamily="34" charset="-120"/>
              </a:rPr>
              <a:t>本研究以</a:t>
            </a:r>
            <a:r>
              <a:rPr lang="zh-TW" altLang="zh-TW" sz="1600" b="1" dirty="0">
                <a:solidFill>
                  <a:srgbClr val="FFFF00"/>
                </a:solidFill>
                <a:latin typeface="微軟正黑體" panose="020B0604030504040204" pitchFamily="34" charset="-120"/>
                <a:ea typeface="微軟正黑體" panose="020B0604030504040204" pitchFamily="34" charset="-120"/>
              </a:rPr>
              <a:t>「學習動機」</a:t>
            </a:r>
            <a:r>
              <a:rPr lang="zh-TW" altLang="zh-TW" sz="1600" b="1" dirty="0">
                <a:latin typeface="微軟正黑體" panose="020B0604030504040204" pitchFamily="34" charset="-120"/>
                <a:ea typeface="微軟正黑體" panose="020B0604030504040204" pitchFamily="34" charset="-120"/>
              </a:rPr>
              <a:t>、</a:t>
            </a:r>
            <a:r>
              <a:rPr lang="zh-TW" altLang="zh-TW" sz="1600" b="1" dirty="0">
                <a:solidFill>
                  <a:srgbClr val="FFFF00"/>
                </a:solidFill>
                <a:latin typeface="微軟正黑體" panose="020B0604030504040204" pitchFamily="34" charset="-120"/>
                <a:ea typeface="微軟正黑體" panose="020B0604030504040204" pitchFamily="34" charset="-120"/>
              </a:rPr>
              <a:t>「學習地理課程之影響」</a:t>
            </a:r>
            <a:r>
              <a:rPr lang="zh-TW" altLang="zh-TW" sz="1600" b="1" dirty="0">
                <a:latin typeface="微軟正黑體" panose="020B0604030504040204" pitchFamily="34" charset="-120"/>
                <a:ea typeface="微軟正黑體" panose="020B0604030504040204" pitchFamily="34" charset="-120"/>
              </a:rPr>
              <a:t>、</a:t>
            </a:r>
            <a:r>
              <a:rPr lang="zh-TW" altLang="zh-TW" sz="1600" b="1" dirty="0">
                <a:solidFill>
                  <a:srgbClr val="FFFF00"/>
                </a:solidFill>
                <a:latin typeface="微軟正黑體" panose="020B0604030504040204" pitchFamily="34" charset="-120"/>
                <a:ea typeface="微軟正黑體" panose="020B0604030504040204" pitchFamily="34" charset="-120"/>
              </a:rPr>
              <a:t>「創意作品」</a:t>
            </a:r>
            <a:r>
              <a:rPr lang="zh-TW" altLang="zh-TW" sz="1600" b="1" dirty="0">
                <a:latin typeface="微軟正黑體" panose="020B0604030504040204" pitchFamily="34" charset="-120"/>
                <a:ea typeface="微軟正黑體" panose="020B0604030504040204" pitchFamily="34" charset="-120"/>
              </a:rPr>
              <a:t>作為依變項，探討當數位敘事結合國中地理課程時，其學生在</a:t>
            </a:r>
            <a:r>
              <a:rPr lang="zh-TW" altLang="zh-TW" sz="1600" b="1" dirty="0">
                <a:solidFill>
                  <a:srgbClr val="FFFF00"/>
                </a:solidFill>
                <a:latin typeface="微軟正黑體" panose="020B0604030504040204" pitchFamily="34" charset="-120"/>
                <a:ea typeface="微軟正黑體" panose="020B0604030504040204" pitchFamily="34" charset="-120"/>
              </a:rPr>
              <a:t>「學習動機」</a:t>
            </a:r>
            <a:r>
              <a:rPr lang="zh-TW" altLang="zh-TW" sz="1600" b="1" dirty="0" smtClean="0">
                <a:latin typeface="微軟正黑體" panose="020B0604030504040204" pitchFamily="34" charset="-120"/>
                <a:ea typeface="微軟正黑體" panose="020B0604030504040204" pitchFamily="34" charset="-120"/>
              </a:rPr>
              <a:t>、</a:t>
            </a:r>
            <a:r>
              <a:rPr lang="zh-TW" altLang="zh-TW" sz="1600" b="1" dirty="0" smtClean="0">
                <a:solidFill>
                  <a:srgbClr val="FFFF00"/>
                </a:solidFill>
                <a:latin typeface="微軟正黑體" panose="020B0604030504040204" pitchFamily="34" charset="-120"/>
                <a:ea typeface="微軟正黑體" panose="020B0604030504040204" pitchFamily="34" charset="-120"/>
              </a:rPr>
              <a:t>「</a:t>
            </a:r>
            <a:r>
              <a:rPr lang="zh-TW" altLang="zh-TW" sz="1600" b="1" dirty="0">
                <a:solidFill>
                  <a:srgbClr val="FFFF00"/>
                </a:solidFill>
                <a:latin typeface="微軟正黑體" panose="020B0604030504040204" pitchFamily="34" charset="-120"/>
                <a:ea typeface="微軟正黑體" panose="020B0604030504040204" pitchFamily="34" charset="-120"/>
              </a:rPr>
              <a:t>學習地理課程之影響」</a:t>
            </a:r>
            <a:r>
              <a:rPr lang="zh-TW" altLang="zh-TW" sz="1600" b="1" dirty="0">
                <a:latin typeface="微軟正黑體" panose="020B0604030504040204" pitchFamily="34" charset="-120"/>
                <a:ea typeface="微軟正黑體" panose="020B0604030504040204" pitchFamily="34" charset="-120"/>
              </a:rPr>
              <a:t>、</a:t>
            </a:r>
            <a:r>
              <a:rPr lang="zh-TW" altLang="zh-TW" sz="1600" b="1" dirty="0">
                <a:solidFill>
                  <a:srgbClr val="FFFF00"/>
                </a:solidFill>
                <a:latin typeface="微軟正黑體" panose="020B0604030504040204" pitchFamily="34" charset="-120"/>
                <a:ea typeface="微軟正黑體" panose="020B0604030504040204" pitchFamily="34" charset="-120"/>
              </a:rPr>
              <a:t>「創意作品」</a:t>
            </a:r>
            <a:r>
              <a:rPr lang="zh-TW" altLang="zh-TW" sz="1600" b="1" dirty="0">
                <a:latin typeface="微軟正黑體" panose="020B0604030504040204" pitchFamily="34" charset="-120"/>
                <a:ea typeface="微軟正黑體" panose="020B0604030504040204" pitchFamily="34" charset="-120"/>
              </a:rPr>
              <a:t>之影響結果</a:t>
            </a:r>
            <a:r>
              <a:rPr lang="zh-TW" altLang="zh-TW" sz="1600" b="1" dirty="0" smtClean="0">
                <a:latin typeface="微軟正黑體" panose="020B0604030504040204" pitchFamily="34" charset="-120"/>
                <a:ea typeface="微軟正黑體" panose="020B0604030504040204" pitchFamily="34" charset="-120"/>
              </a:rPr>
              <a:t>。</a:t>
            </a:r>
            <a:endParaRPr lang="en-US" altLang="zh-TW" sz="1600" b="1" dirty="0" smtClean="0">
              <a:latin typeface="微軟正黑體" panose="020B0604030504040204" pitchFamily="34" charset="-120"/>
              <a:ea typeface="微軟正黑體" panose="020B0604030504040204" pitchFamily="34" charset="-120"/>
            </a:endParaRPr>
          </a:p>
          <a:p>
            <a:endParaRPr lang="en-US" altLang="zh-TW" sz="1600" b="1" dirty="0">
              <a:latin typeface="微軟正黑體" panose="020B0604030504040204" pitchFamily="34" charset="-120"/>
              <a:ea typeface="微軟正黑體" panose="020B0604030504040204" pitchFamily="34" charset="-120"/>
            </a:endParaRPr>
          </a:p>
          <a:p>
            <a:pPr marL="457200" lvl="1" indent="0">
              <a:lnSpc>
                <a:spcPct val="100000"/>
              </a:lnSpc>
              <a:buNone/>
            </a:pPr>
            <a:r>
              <a:rPr lang="zh-TW" altLang="en-US" sz="2000" b="1" dirty="0" smtClean="0">
                <a:solidFill>
                  <a:schemeClr val="accent2"/>
                </a:solidFill>
                <a:latin typeface="微軟正黑體" panose="020B0604030504040204" pitchFamily="34" charset="-120"/>
                <a:ea typeface="微軟正黑體" panose="020B0604030504040204" pitchFamily="34" charset="-120"/>
                <a:cs typeface="Fredoka One"/>
                <a:sym typeface="Fredoka One"/>
              </a:rPr>
              <a:t>依變項</a:t>
            </a:r>
            <a:endParaRPr sz="2000" b="1" dirty="0" smtClean="0">
              <a:solidFill>
                <a:schemeClr val="accent2"/>
              </a:solidFill>
              <a:latin typeface="微軟正黑體" panose="020B0604030504040204" pitchFamily="34" charset="-120"/>
              <a:ea typeface="微軟正黑體" panose="020B0604030504040204" pitchFamily="34" charset="-120"/>
              <a:cs typeface="Fredoka One"/>
              <a:sym typeface="Fredoka One"/>
            </a:endParaRPr>
          </a:p>
          <a:p>
            <a:pPr marL="698500" lvl="1" indent="-203200">
              <a:lnSpc>
                <a:spcPct val="100000"/>
              </a:lnSpc>
              <a:spcBef>
                <a:spcPts val="300"/>
              </a:spcBef>
              <a:buSzPts val="1200"/>
              <a:buFont typeface="Karla"/>
              <a:buChar char="●"/>
            </a:pPr>
            <a:r>
              <a:rPr lang="zh-TW" altLang="zh-TW" sz="1600" b="1" dirty="0" smtClean="0">
                <a:latin typeface="微軟正黑體" panose="020B0604030504040204" pitchFamily="34" charset="-120"/>
                <a:ea typeface="微軟正黑體" panose="020B0604030504040204" pitchFamily="34" charset="-120"/>
              </a:rPr>
              <a:t>「學習動機」</a:t>
            </a:r>
            <a:endParaRPr lang="en-US" altLang="zh-TW" sz="1600" b="1" dirty="0" smtClean="0">
              <a:latin typeface="微軟正黑體" panose="020B0604030504040204" pitchFamily="34" charset="-120"/>
              <a:ea typeface="微軟正黑體" panose="020B0604030504040204" pitchFamily="34" charset="-120"/>
            </a:endParaRPr>
          </a:p>
          <a:p>
            <a:pPr marL="698500" lvl="1" indent="-203200">
              <a:lnSpc>
                <a:spcPct val="100000"/>
              </a:lnSpc>
              <a:spcBef>
                <a:spcPts val="300"/>
              </a:spcBef>
              <a:buSzPts val="1200"/>
              <a:buFont typeface="Karla"/>
              <a:buChar char="●"/>
            </a:pPr>
            <a:r>
              <a:rPr lang="zh-TW" altLang="zh-TW" sz="1600" b="1" dirty="0" smtClean="0">
                <a:latin typeface="微軟正黑體" panose="020B0604030504040204" pitchFamily="34" charset="-120"/>
                <a:ea typeface="微軟正黑體" panose="020B0604030504040204" pitchFamily="34" charset="-120"/>
              </a:rPr>
              <a:t>「</a:t>
            </a:r>
            <a:r>
              <a:rPr lang="zh-TW" altLang="zh-TW" sz="1600" b="1" dirty="0">
                <a:latin typeface="微軟正黑體" panose="020B0604030504040204" pitchFamily="34" charset="-120"/>
                <a:ea typeface="微軟正黑體" panose="020B0604030504040204" pitchFamily="34" charset="-120"/>
              </a:rPr>
              <a:t>學習地理課程之影響</a:t>
            </a:r>
            <a:r>
              <a:rPr lang="zh-TW" altLang="zh-TW" sz="1600" b="1" dirty="0" smtClean="0">
                <a:latin typeface="微軟正黑體" panose="020B0604030504040204" pitchFamily="34" charset="-120"/>
                <a:ea typeface="微軟正黑體" panose="020B0604030504040204" pitchFamily="34" charset="-120"/>
              </a:rPr>
              <a:t>」</a:t>
            </a:r>
            <a:endParaRPr lang="en-US" altLang="zh-TW" sz="1600" b="1" dirty="0" smtClean="0">
              <a:latin typeface="微軟正黑體" panose="020B0604030504040204" pitchFamily="34" charset="-120"/>
              <a:ea typeface="微軟正黑體" panose="020B0604030504040204" pitchFamily="34" charset="-120"/>
            </a:endParaRPr>
          </a:p>
          <a:p>
            <a:pPr marL="698500" lvl="1" indent="-203200">
              <a:lnSpc>
                <a:spcPct val="100000"/>
              </a:lnSpc>
              <a:spcBef>
                <a:spcPts val="300"/>
              </a:spcBef>
              <a:buSzPts val="1200"/>
              <a:buFont typeface="Karla"/>
              <a:buChar char="●"/>
            </a:pPr>
            <a:r>
              <a:rPr lang="zh-TW" altLang="zh-TW" sz="1600" b="1" dirty="0" smtClean="0">
                <a:latin typeface="微軟正黑體" panose="020B0604030504040204" pitchFamily="34" charset="-120"/>
                <a:ea typeface="微軟正黑體" panose="020B0604030504040204" pitchFamily="34" charset="-120"/>
              </a:rPr>
              <a:t>「</a:t>
            </a:r>
            <a:r>
              <a:rPr lang="zh-TW" altLang="zh-TW" sz="1600" b="1" dirty="0">
                <a:latin typeface="微軟正黑體" panose="020B0604030504040204" pitchFamily="34" charset="-120"/>
                <a:ea typeface="微軟正黑體" panose="020B0604030504040204" pitchFamily="34" charset="-120"/>
              </a:rPr>
              <a:t>創意作品</a:t>
            </a:r>
            <a:r>
              <a:rPr lang="zh-TW" altLang="zh-TW" sz="1600" b="1" dirty="0" smtClean="0">
                <a:latin typeface="微軟正黑體" panose="020B0604030504040204" pitchFamily="34" charset="-120"/>
                <a:ea typeface="微軟正黑體" panose="020B0604030504040204" pitchFamily="34" charset="-120"/>
              </a:rPr>
              <a:t>」</a:t>
            </a:r>
            <a:endParaRPr sz="1600" dirty="0">
              <a:latin typeface="微軟正黑體" panose="020B0604030504040204" pitchFamily="34" charset="-120"/>
              <a:ea typeface="微軟正黑體" panose="020B0604030504040204" pitchFamily="34" charset="-120"/>
            </a:endParaRPr>
          </a:p>
        </p:txBody>
      </p:sp>
      <p:sp>
        <p:nvSpPr>
          <p:cNvPr id="1984" name="Google Shape;1984;p51"/>
          <p:cNvSpPr txBox="1">
            <a:spLocks noGrp="1"/>
          </p:cNvSpPr>
          <p:nvPr>
            <p:ph type="body" idx="2"/>
          </p:nvPr>
        </p:nvSpPr>
        <p:spPr>
          <a:xfrm>
            <a:off x="4184952" y="2735668"/>
            <a:ext cx="1761900" cy="2180400"/>
          </a:xfrm>
          <a:prstGeom prst="rect">
            <a:avLst/>
          </a:prstGeom>
        </p:spPr>
        <p:txBody>
          <a:bodyPr spcFirstLastPara="1" wrap="square" lIns="91425" tIns="91425" rIns="91425" bIns="91425" anchor="t" anchorCtr="0">
            <a:noAutofit/>
          </a:bodyPr>
          <a:lstStyle/>
          <a:p>
            <a:pPr marL="0" lvl="0" indent="0" algn="l" rtl="0">
              <a:lnSpc>
                <a:spcPct val="100000"/>
              </a:lnSpc>
              <a:spcBef>
                <a:spcPts val="300"/>
              </a:spcBef>
              <a:spcAft>
                <a:spcPts val="0"/>
              </a:spcAft>
              <a:buClr>
                <a:schemeClr val="dk1"/>
              </a:buClr>
              <a:buSzPts val="1100"/>
              <a:buFont typeface="Arial"/>
              <a:buNone/>
            </a:pPr>
            <a:r>
              <a:rPr lang="zh-TW" altLang="en-US" sz="2000" b="1" dirty="0" smtClean="0">
                <a:solidFill>
                  <a:schemeClr val="accent2"/>
                </a:solidFill>
                <a:latin typeface="微軟正黑體" panose="020B0604030504040204" pitchFamily="34" charset="-120"/>
                <a:ea typeface="微軟正黑體" panose="020B0604030504040204" pitchFamily="34" charset="-120"/>
                <a:cs typeface="Fredoka One"/>
                <a:sym typeface="Fredoka One"/>
              </a:rPr>
              <a:t>自變項</a:t>
            </a:r>
            <a:endParaRPr lang="en-US" altLang="zh-TW" sz="2000" b="1" dirty="0" smtClean="0">
              <a:solidFill>
                <a:schemeClr val="accent2"/>
              </a:solidFill>
              <a:latin typeface="微軟正黑體" panose="020B0604030504040204" pitchFamily="34" charset="-120"/>
              <a:ea typeface="微軟正黑體" panose="020B0604030504040204" pitchFamily="34" charset="-120"/>
              <a:cs typeface="Fredoka One"/>
              <a:sym typeface="Fredoka One"/>
            </a:endParaRPr>
          </a:p>
          <a:p>
            <a:pPr marL="241300" lvl="0" indent="-203200" algn="l" rtl="0">
              <a:lnSpc>
                <a:spcPct val="100000"/>
              </a:lnSpc>
              <a:spcBef>
                <a:spcPts val="300"/>
              </a:spcBef>
              <a:spcAft>
                <a:spcPts val="0"/>
              </a:spcAft>
              <a:buClr>
                <a:schemeClr val="lt1"/>
              </a:buClr>
              <a:buSzPts val="1200"/>
              <a:buFont typeface="Karla"/>
              <a:buChar char="●"/>
            </a:pPr>
            <a:r>
              <a:rPr lang="zh-TW" altLang="en-US" sz="1600" b="1" dirty="0" smtClean="0">
                <a:uFill>
                  <a:noFill/>
                </a:uFill>
                <a:latin typeface="微軟正黑體" panose="020B0604030504040204" pitchFamily="34" charset="-120"/>
                <a:ea typeface="微軟正黑體" panose="020B0604030504040204" pitchFamily="34" charset="-120"/>
              </a:rPr>
              <a:t>「數位故事」</a:t>
            </a:r>
            <a:endParaRPr sz="1600" b="1" dirty="0">
              <a:latin typeface="微軟正黑體" panose="020B0604030504040204" pitchFamily="34" charset="-120"/>
              <a:ea typeface="微軟正黑體" panose="020B0604030504040204" pitchFamily="34" charset="-120"/>
            </a:endParaRPr>
          </a:p>
        </p:txBody>
      </p:sp>
      <p:sp>
        <p:nvSpPr>
          <p:cNvPr id="7" name="Google Shape;434;p30"/>
          <p:cNvSpPr/>
          <p:nvPr/>
        </p:nvSpPr>
        <p:spPr>
          <a:xfrm rot="1438064">
            <a:off x="5591906" y="4037048"/>
            <a:ext cx="309100" cy="291325"/>
          </a:xfrm>
          <a:custGeom>
            <a:avLst/>
            <a:gdLst/>
            <a:ahLst/>
            <a:cxnLst/>
            <a:rect l="l" t="t" r="r" b="b"/>
            <a:pathLst>
              <a:path w="12364" h="11653" extrusionOk="0">
                <a:moveTo>
                  <a:pt x="6182" y="0"/>
                </a:moveTo>
                <a:cubicBezTo>
                  <a:pt x="6089" y="0"/>
                  <a:pt x="5996" y="50"/>
                  <a:pt x="5953" y="151"/>
                </a:cubicBezTo>
                <a:lnTo>
                  <a:pt x="4264" y="3614"/>
                </a:lnTo>
                <a:cubicBezTo>
                  <a:pt x="4207" y="3671"/>
                  <a:pt x="4150" y="3728"/>
                  <a:pt x="4064" y="3728"/>
                </a:cubicBezTo>
                <a:lnTo>
                  <a:pt x="286" y="4272"/>
                </a:lnTo>
                <a:cubicBezTo>
                  <a:pt x="86" y="4300"/>
                  <a:pt x="0" y="4558"/>
                  <a:pt x="143" y="4701"/>
                </a:cubicBezTo>
                <a:lnTo>
                  <a:pt x="2891" y="7363"/>
                </a:lnTo>
                <a:cubicBezTo>
                  <a:pt x="2948" y="7420"/>
                  <a:pt x="2976" y="7506"/>
                  <a:pt x="2976" y="7592"/>
                </a:cubicBezTo>
                <a:lnTo>
                  <a:pt x="2318" y="11369"/>
                </a:lnTo>
                <a:cubicBezTo>
                  <a:pt x="2273" y="11529"/>
                  <a:pt x="2409" y="11652"/>
                  <a:pt x="2553" y="11652"/>
                </a:cubicBezTo>
                <a:cubicBezTo>
                  <a:pt x="2590" y="11652"/>
                  <a:pt x="2627" y="11644"/>
                  <a:pt x="2662" y="11627"/>
                </a:cubicBezTo>
                <a:lnTo>
                  <a:pt x="6067" y="9824"/>
                </a:lnTo>
                <a:cubicBezTo>
                  <a:pt x="6096" y="9810"/>
                  <a:pt x="6132" y="9802"/>
                  <a:pt x="6171" y="9802"/>
                </a:cubicBezTo>
                <a:cubicBezTo>
                  <a:pt x="6210" y="9802"/>
                  <a:pt x="6253" y="9810"/>
                  <a:pt x="6296" y="9824"/>
                </a:cubicBezTo>
                <a:lnTo>
                  <a:pt x="9702" y="11627"/>
                </a:lnTo>
                <a:cubicBezTo>
                  <a:pt x="9737" y="11644"/>
                  <a:pt x="9773" y="11652"/>
                  <a:pt x="9808" y="11652"/>
                </a:cubicBezTo>
                <a:cubicBezTo>
                  <a:pt x="9946" y="11652"/>
                  <a:pt x="10068" y="11529"/>
                  <a:pt x="10045" y="11369"/>
                </a:cubicBezTo>
                <a:lnTo>
                  <a:pt x="9387" y="7592"/>
                </a:lnTo>
                <a:cubicBezTo>
                  <a:pt x="9387" y="7506"/>
                  <a:pt x="9416" y="7420"/>
                  <a:pt x="9473" y="7363"/>
                </a:cubicBezTo>
                <a:lnTo>
                  <a:pt x="12220" y="4701"/>
                </a:lnTo>
                <a:cubicBezTo>
                  <a:pt x="12364" y="4558"/>
                  <a:pt x="12278" y="4300"/>
                  <a:pt x="12077" y="4272"/>
                </a:cubicBezTo>
                <a:lnTo>
                  <a:pt x="8271" y="3728"/>
                </a:lnTo>
                <a:cubicBezTo>
                  <a:pt x="8214" y="3728"/>
                  <a:pt x="8128" y="3671"/>
                  <a:pt x="8099" y="3614"/>
                </a:cubicBezTo>
                <a:lnTo>
                  <a:pt x="6411" y="151"/>
                </a:lnTo>
                <a:cubicBezTo>
                  <a:pt x="6368" y="50"/>
                  <a:pt x="6275" y="0"/>
                  <a:pt x="6182"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55" name="Google Shape;754;p36"/>
          <p:cNvSpPr/>
          <p:nvPr/>
        </p:nvSpPr>
        <p:spPr>
          <a:xfrm>
            <a:off x="7300214" y="1679423"/>
            <a:ext cx="1269382" cy="2802000"/>
          </a:xfrm>
          <a:prstGeom prst="roundRect">
            <a:avLst>
              <a:gd name="adj" fmla="val 32839"/>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52" name="Google Shape;754;p36"/>
          <p:cNvSpPr/>
          <p:nvPr/>
        </p:nvSpPr>
        <p:spPr>
          <a:xfrm>
            <a:off x="5786670" y="1679423"/>
            <a:ext cx="1269382" cy="2802000"/>
          </a:xfrm>
          <a:prstGeom prst="roundRect">
            <a:avLst>
              <a:gd name="adj" fmla="val 32839"/>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8" name="Google Shape;754;p36"/>
          <p:cNvSpPr/>
          <p:nvPr/>
        </p:nvSpPr>
        <p:spPr>
          <a:xfrm>
            <a:off x="4305873" y="1679423"/>
            <a:ext cx="1269382" cy="2802000"/>
          </a:xfrm>
          <a:prstGeom prst="roundRect">
            <a:avLst>
              <a:gd name="adj" fmla="val 32839"/>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45" name="Google Shape;754;p36"/>
          <p:cNvSpPr/>
          <p:nvPr/>
        </p:nvSpPr>
        <p:spPr>
          <a:xfrm>
            <a:off x="2863175" y="1657350"/>
            <a:ext cx="1269382" cy="2802000"/>
          </a:xfrm>
          <a:prstGeom prst="roundRect">
            <a:avLst>
              <a:gd name="adj" fmla="val 32839"/>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754" name="Google Shape;754;p36"/>
          <p:cNvSpPr/>
          <p:nvPr/>
        </p:nvSpPr>
        <p:spPr>
          <a:xfrm>
            <a:off x="1420477" y="1657350"/>
            <a:ext cx="1269382" cy="2802000"/>
          </a:xfrm>
          <a:prstGeom prst="roundRect">
            <a:avLst>
              <a:gd name="adj" fmla="val 32839"/>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755" name="Google Shape;755;p36"/>
          <p:cNvSpPr/>
          <p:nvPr/>
        </p:nvSpPr>
        <p:spPr>
          <a:xfrm>
            <a:off x="480060" y="2228926"/>
            <a:ext cx="8404860" cy="1702994"/>
          </a:xfrm>
          <a:prstGeom prst="roundRect">
            <a:avLst>
              <a:gd name="adj" fmla="val 36040"/>
            </a:avLst>
          </a:prstGeom>
          <a:solidFill>
            <a:srgbClr val="FFFFF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757" name="Google Shape;757;p36"/>
          <p:cNvSpPr txBox="1"/>
          <p:nvPr/>
        </p:nvSpPr>
        <p:spPr>
          <a:xfrm>
            <a:off x="480059" y="2865898"/>
            <a:ext cx="940418" cy="3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sz="2400" b="1" dirty="0" smtClean="0">
                <a:solidFill>
                  <a:schemeClr val="dk2"/>
                </a:solidFill>
                <a:latin typeface="微軟正黑體" panose="020B0604030504040204" pitchFamily="34" charset="-120"/>
                <a:ea typeface="微軟正黑體" panose="020B0604030504040204" pitchFamily="34" charset="-120"/>
                <a:cs typeface="Fredoka One"/>
                <a:sym typeface="Fredoka One"/>
              </a:rPr>
              <a:t>課程</a:t>
            </a:r>
            <a:endParaRPr sz="2400" b="1" dirty="0">
              <a:solidFill>
                <a:schemeClr val="dk2"/>
              </a:solidFill>
              <a:latin typeface="微軟正黑體" panose="020B0604030504040204" pitchFamily="34" charset="-120"/>
              <a:ea typeface="微軟正黑體" panose="020B0604030504040204" pitchFamily="34" charset="-120"/>
              <a:cs typeface="Fredoka One"/>
              <a:sym typeface="Fredoka One"/>
            </a:endParaRPr>
          </a:p>
        </p:txBody>
      </p:sp>
      <p:sp>
        <p:nvSpPr>
          <p:cNvPr id="759" name="Google Shape;759;p36"/>
          <p:cNvSpPr txBox="1">
            <a:spLocks noGrp="1"/>
          </p:cNvSpPr>
          <p:nvPr>
            <p:ph type="title"/>
          </p:nvPr>
        </p:nvSpPr>
        <p:spPr>
          <a:xfrm>
            <a:off x="1207050" y="378984"/>
            <a:ext cx="6729900" cy="65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altLang="en-US" b="1" dirty="0">
                <a:latin typeface="微軟正黑體" panose="020B0604030504040204" pitchFamily="34" charset="-120"/>
                <a:ea typeface="微軟正黑體" panose="020B0604030504040204" pitchFamily="34" charset="-120"/>
              </a:rPr>
              <a:t>研究設計</a:t>
            </a:r>
            <a:endParaRPr b="1" dirty="0">
              <a:latin typeface="微軟正黑體" panose="020B0604030504040204" pitchFamily="34" charset="-120"/>
              <a:ea typeface="微軟正黑體" panose="020B0604030504040204" pitchFamily="34" charset="-120"/>
            </a:endParaRPr>
          </a:p>
        </p:txBody>
      </p:sp>
      <p:cxnSp>
        <p:nvCxnSpPr>
          <p:cNvPr id="760" name="Google Shape;760;p36"/>
          <p:cNvCxnSpPr/>
          <p:nvPr/>
        </p:nvCxnSpPr>
        <p:spPr>
          <a:xfrm>
            <a:off x="1478280" y="2571883"/>
            <a:ext cx="6392205" cy="0"/>
          </a:xfrm>
          <a:prstGeom prst="straightConnector1">
            <a:avLst/>
          </a:prstGeom>
          <a:noFill/>
          <a:ln w="38100" cap="flat" cmpd="sng">
            <a:solidFill>
              <a:schemeClr val="accent1"/>
            </a:solidFill>
            <a:prstDash val="solid"/>
            <a:round/>
            <a:headEnd type="none" w="sm" len="sm"/>
            <a:tailEnd type="oval" w="sm" len="sm"/>
          </a:ln>
        </p:spPr>
      </p:cxnSp>
      <p:cxnSp>
        <p:nvCxnSpPr>
          <p:cNvPr id="761" name="Google Shape;761;p36"/>
          <p:cNvCxnSpPr/>
          <p:nvPr/>
        </p:nvCxnSpPr>
        <p:spPr>
          <a:xfrm flipH="1">
            <a:off x="2055166" y="3601845"/>
            <a:ext cx="6412406" cy="0"/>
          </a:xfrm>
          <a:prstGeom prst="straightConnector1">
            <a:avLst/>
          </a:prstGeom>
          <a:noFill/>
          <a:ln w="38100" cap="flat" cmpd="sng">
            <a:solidFill>
              <a:schemeClr val="accent2"/>
            </a:solidFill>
            <a:prstDash val="solid"/>
            <a:round/>
            <a:headEnd type="none" w="sm" len="sm"/>
            <a:tailEnd type="oval" w="sm" len="sm"/>
          </a:ln>
        </p:spPr>
      </p:cxnSp>
      <p:sp>
        <p:nvSpPr>
          <p:cNvPr id="762" name="Google Shape;762;p36"/>
          <p:cNvSpPr txBox="1"/>
          <p:nvPr/>
        </p:nvSpPr>
        <p:spPr>
          <a:xfrm>
            <a:off x="1420476" y="1844025"/>
            <a:ext cx="1269383" cy="3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sz="1800" b="1" dirty="0" smtClean="0">
                <a:solidFill>
                  <a:schemeClr val="lt1"/>
                </a:solidFill>
                <a:latin typeface="微軟正黑體" panose="020B0604030504040204" pitchFamily="34" charset="-120"/>
                <a:ea typeface="微軟正黑體" panose="020B0604030504040204" pitchFamily="34" charset="-120"/>
                <a:cs typeface="Fredoka One"/>
                <a:sym typeface="Fredoka One"/>
              </a:rPr>
              <a:t>第一周</a:t>
            </a:r>
            <a:endParaRPr sz="1800" b="1" dirty="0">
              <a:solidFill>
                <a:schemeClr val="lt1"/>
              </a:solidFill>
              <a:latin typeface="微軟正黑體" panose="020B0604030504040204" pitchFamily="34" charset="-120"/>
              <a:ea typeface="微軟正黑體" panose="020B0604030504040204" pitchFamily="34" charset="-120"/>
              <a:cs typeface="Fredoka One"/>
              <a:sym typeface="Fredoka One"/>
            </a:endParaRPr>
          </a:p>
        </p:txBody>
      </p:sp>
      <p:grpSp>
        <p:nvGrpSpPr>
          <p:cNvPr id="767" name="Google Shape;767;p36"/>
          <p:cNvGrpSpPr/>
          <p:nvPr/>
        </p:nvGrpSpPr>
        <p:grpSpPr>
          <a:xfrm rot="2700395">
            <a:off x="7905559" y="2334251"/>
            <a:ext cx="466027" cy="466334"/>
            <a:chOff x="1752400" y="4266608"/>
            <a:chExt cx="378249" cy="374756"/>
          </a:xfrm>
        </p:grpSpPr>
        <p:sp>
          <p:nvSpPr>
            <p:cNvPr id="768" name="Google Shape;768;p36"/>
            <p:cNvSpPr/>
            <p:nvPr/>
          </p:nvSpPr>
          <p:spPr>
            <a:xfrm>
              <a:off x="1752400" y="4382020"/>
              <a:ext cx="171163" cy="82220"/>
            </a:xfrm>
            <a:custGeom>
              <a:avLst/>
              <a:gdLst/>
              <a:ahLst/>
              <a:cxnLst/>
              <a:rect l="l" t="t" r="r" b="b"/>
              <a:pathLst>
                <a:path w="6518" h="3131" extrusionOk="0">
                  <a:moveTo>
                    <a:pt x="6518" y="1"/>
                  </a:moveTo>
                  <a:lnTo>
                    <a:pt x="5092" y="125"/>
                  </a:lnTo>
                  <a:cubicBezTo>
                    <a:pt x="3226" y="278"/>
                    <a:pt x="1474" y="1082"/>
                    <a:pt x="154" y="2412"/>
                  </a:cubicBezTo>
                  <a:cubicBezTo>
                    <a:pt x="1" y="2565"/>
                    <a:pt x="96" y="2833"/>
                    <a:pt x="316" y="2853"/>
                  </a:cubicBezTo>
                  <a:lnTo>
                    <a:pt x="3398" y="3130"/>
                  </a:lnTo>
                  <a:lnTo>
                    <a:pt x="65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769" name="Google Shape;769;p36"/>
            <p:cNvSpPr/>
            <p:nvPr/>
          </p:nvSpPr>
          <p:spPr>
            <a:xfrm>
              <a:off x="1931834" y="4472250"/>
              <a:ext cx="81957" cy="169114"/>
            </a:xfrm>
            <a:custGeom>
              <a:avLst/>
              <a:gdLst/>
              <a:ahLst/>
              <a:cxnLst/>
              <a:rect l="l" t="t" r="r" b="b"/>
              <a:pathLst>
                <a:path w="3121" h="6440" extrusionOk="0">
                  <a:moveTo>
                    <a:pt x="3121" y="0"/>
                  </a:moveTo>
                  <a:lnTo>
                    <a:pt x="1" y="3120"/>
                  </a:lnTo>
                  <a:lnTo>
                    <a:pt x="269" y="6202"/>
                  </a:lnTo>
                  <a:cubicBezTo>
                    <a:pt x="281" y="6348"/>
                    <a:pt x="404" y="6439"/>
                    <a:pt x="530" y="6439"/>
                  </a:cubicBezTo>
                  <a:cubicBezTo>
                    <a:pt x="593" y="6439"/>
                    <a:pt x="657" y="6416"/>
                    <a:pt x="709" y="6365"/>
                  </a:cubicBezTo>
                  <a:cubicBezTo>
                    <a:pt x="2039" y="5044"/>
                    <a:pt x="2843" y="3293"/>
                    <a:pt x="3006" y="1426"/>
                  </a:cubicBezTo>
                  <a:lnTo>
                    <a:pt x="3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770" name="Google Shape;770;p36"/>
            <p:cNvSpPr/>
            <p:nvPr/>
          </p:nvSpPr>
          <p:spPr>
            <a:xfrm>
              <a:off x="1823512" y="4266608"/>
              <a:ext cx="307137" cy="305115"/>
            </a:xfrm>
            <a:custGeom>
              <a:avLst/>
              <a:gdLst/>
              <a:ahLst/>
              <a:cxnLst/>
              <a:rect l="l" t="t" r="r" b="b"/>
              <a:pathLst>
                <a:path w="11696" h="11619" extrusionOk="0">
                  <a:moveTo>
                    <a:pt x="11451" y="0"/>
                  </a:moveTo>
                  <a:cubicBezTo>
                    <a:pt x="11428" y="0"/>
                    <a:pt x="11404" y="4"/>
                    <a:pt x="11380" y="12"/>
                  </a:cubicBezTo>
                  <a:lnTo>
                    <a:pt x="8920" y="730"/>
                  </a:lnTo>
                  <a:lnTo>
                    <a:pt x="7102" y="1257"/>
                  </a:lnTo>
                  <a:cubicBezTo>
                    <a:pt x="6949" y="1304"/>
                    <a:pt x="6815" y="1381"/>
                    <a:pt x="6710" y="1496"/>
                  </a:cubicBezTo>
                  <a:lnTo>
                    <a:pt x="87" y="8119"/>
                  </a:lnTo>
                  <a:cubicBezTo>
                    <a:pt x="1" y="8205"/>
                    <a:pt x="1" y="8339"/>
                    <a:pt x="87" y="8425"/>
                  </a:cubicBezTo>
                  <a:lnTo>
                    <a:pt x="1408" y="9745"/>
                  </a:lnTo>
                  <a:lnTo>
                    <a:pt x="1896" y="10234"/>
                  </a:lnTo>
                  <a:lnTo>
                    <a:pt x="3217" y="11554"/>
                  </a:lnTo>
                  <a:cubicBezTo>
                    <a:pt x="3260" y="11597"/>
                    <a:pt x="3319" y="11619"/>
                    <a:pt x="3379" y="11619"/>
                  </a:cubicBezTo>
                  <a:cubicBezTo>
                    <a:pt x="3439" y="11619"/>
                    <a:pt x="3499" y="11597"/>
                    <a:pt x="3542" y="11554"/>
                  </a:cubicBezTo>
                  <a:lnTo>
                    <a:pt x="7246" y="7841"/>
                  </a:lnTo>
                  <a:lnTo>
                    <a:pt x="10136" y="4970"/>
                  </a:lnTo>
                  <a:cubicBezTo>
                    <a:pt x="10260" y="4845"/>
                    <a:pt x="10346" y="4692"/>
                    <a:pt x="10394" y="4530"/>
                  </a:cubicBezTo>
                  <a:lnTo>
                    <a:pt x="11638" y="271"/>
                  </a:lnTo>
                  <a:cubicBezTo>
                    <a:pt x="11696" y="132"/>
                    <a:pt x="11585" y="0"/>
                    <a:pt x="114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771" name="Google Shape;771;p36"/>
            <p:cNvSpPr/>
            <p:nvPr/>
          </p:nvSpPr>
          <p:spPr>
            <a:xfrm>
              <a:off x="1978078" y="4353633"/>
              <a:ext cx="64127" cy="64101"/>
            </a:xfrm>
            <a:custGeom>
              <a:avLst/>
              <a:gdLst/>
              <a:ahLst/>
              <a:cxnLst/>
              <a:rect l="l" t="t" r="r" b="b"/>
              <a:pathLst>
                <a:path w="2442" h="2441" extrusionOk="0">
                  <a:moveTo>
                    <a:pt x="1226" y="0"/>
                  </a:moveTo>
                  <a:cubicBezTo>
                    <a:pt x="546" y="0"/>
                    <a:pt x="1" y="546"/>
                    <a:pt x="1" y="1216"/>
                  </a:cubicBezTo>
                  <a:cubicBezTo>
                    <a:pt x="1" y="1895"/>
                    <a:pt x="546" y="2441"/>
                    <a:pt x="1226" y="2441"/>
                  </a:cubicBezTo>
                  <a:cubicBezTo>
                    <a:pt x="1896" y="2441"/>
                    <a:pt x="2441" y="1895"/>
                    <a:pt x="2441" y="1216"/>
                  </a:cubicBezTo>
                  <a:cubicBezTo>
                    <a:pt x="2441" y="546"/>
                    <a:pt x="1896" y="0"/>
                    <a:pt x="12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772" name="Google Shape;772;p36"/>
            <p:cNvSpPr/>
            <p:nvPr/>
          </p:nvSpPr>
          <p:spPr>
            <a:xfrm>
              <a:off x="1815476" y="4497381"/>
              <a:ext cx="82955" cy="82404"/>
            </a:xfrm>
            <a:custGeom>
              <a:avLst/>
              <a:gdLst/>
              <a:ahLst/>
              <a:cxnLst/>
              <a:rect l="l" t="t" r="r" b="b"/>
              <a:pathLst>
                <a:path w="3159" h="3138" extrusionOk="0">
                  <a:moveTo>
                    <a:pt x="814" y="0"/>
                  </a:moveTo>
                  <a:lnTo>
                    <a:pt x="125" y="699"/>
                  </a:lnTo>
                  <a:cubicBezTo>
                    <a:pt x="1" y="823"/>
                    <a:pt x="1" y="1024"/>
                    <a:pt x="125" y="1158"/>
                  </a:cubicBezTo>
                  <a:lnTo>
                    <a:pt x="1063" y="2096"/>
                  </a:lnTo>
                  <a:lnTo>
                    <a:pt x="2010" y="3044"/>
                  </a:lnTo>
                  <a:cubicBezTo>
                    <a:pt x="2073" y="3106"/>
                    <a:pt x="2154" y="3137"/>
                    <a:pt x="2235" y="3137"/>
                  </a:cubicBezTo>
                  <a:cubicBezTo>
                    <a:pt x="2317" y="3137"/>
                    <a:pt x="2398" y="3106"/>
                    <a:pt x="2460" y="3044"/>
                  </a:cubicBezTo>
                  <a:lnTo>
                    <a:pt x="3159" y="2345"/>
                  </a:lnTo>
                  <a:lnTo>
                    <a:pt x="2231" y="1417"/>
                  </a:lnTo>
                  <a:lnTo>
                    <a:pt x="1742" y="929"/>
                  </a:lnTo>
                  <a:lnTo>
                    <a:pt x="8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773" name="Google Shape;773;p36"/>
            <p:cNvSpPr/>
            <p:nvPr/>
          </p:nvSpPr>
          <p:spPr>
            <a:xfrm>
              <a:off x="1823512" y="4463952"/>
              <a:ext cx="108349" cy="107719"/>
            </a:xfrm>
            <a:custGeom>
              <a:avLst/>
              <a:gdLst/>
              <a:ahLst/>
              <a:cxnLst/>
              <a:rect l="l" t="t" r="r" b="b"/>
              <a:pathLst>
                <a:path w="4126" h="4102" extrusionOk="0">
                  <a:moveTo>
                    <a:pt x="680" y="1"/>
                  </a:moveTo>
                  <a:lnTo>
                    <a:pt x="87" y="604"/>
                  </a:lnTo>
                  <a:cubicBezTo>
                    <a:pt x="1" y="680"/>
                    <a:pt x="1" y="824"/>
                    <a:pt x="87" y="900"/>
                  </a:cubicBezTo>
                  <a:lnTo>
                    <a:pt x="1408" y="2230"/>
                  </a:lnTo>
                  <a:lnTo>
                    <a:pt x="1896" y="2719"/>
                  </a:lnTo>
                  <a:lnTo>
                    <a:pt x="3217" y="4030"/>
                  </a:lnTo>
                  <a:cubicBezTo>
                    <a:pt x="3260" y="4078"/>
                    <a:pt x="3319" y="4101"/>
                    <a:pt x="3379" y="4101"/>
                  </a:cubicBezTo>
                  <a:cubicBezTo>
                    <a:pt x="3439" y="4101"/>
                    <a:pt x="3499" y="4078"/>
                    <a:pt x="3542" y="4030"/>
                  </a:cubicBezTo>
                  <a:lnTo>
                    <a:pt x="4126" y="3446"/>
                  </a:lnTo>
                  <a:lnTo>
                    <a:pt x="2652" y="1962"/>
                  </a:lnTo>
                  <a:lnTo>
                    <a:pt x="2164" y="1484"/>
                  </a:lnTo>
                  <a:lnTo>
                    <a:pt x="6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774" name="Google Shape;774;p36"/>
            <p:cNvSpPr/>
            <p:nvPr/>
          </p:nvSpPr>
          <p:spPr>
            <a:xfrm>
              <a:off x="2057751" y="4266686"/>
              <a:ext cx="72241" cy="71375"/>
            </a:xfrm>
            <a:custGeom>
              <a:avLst/>
              <a:gdLst/>
              <a:ahLst/>
              <a:cxnLst/>
              <a:rect l="l" t="t" r="r" b="b"/>
              <a:pathLst>
                <a:path w="2751" h="2718" extrusionOk="0">
                  <a:moveTo>
                    <a:pt x="2520" y="0"/>
                  </a:moveTo>
                  <a:cubicBezTo>
                    <a:pt x="2501" y="0"/>
                    <a:pt x="2480" y="3"/>
                    <a:pt x="2460" y="9"/>
                  </a:cubicBezTo>
                  <a:lnTo>
                    <a:pt x="0" y="727"/>
                  </a:lnTo>
                  <a:lnTo>
                    <a:pt x="1991" y="2718"/>
                  </a:lnTo>
                  <a:lnTo>
                    <a:pt x="2709" y="258"/>
                  </a:lnTo>
                  <a:cubicBezTo>
                    <a:pt x="2750" y="126"/>
                    <a:pt x="2648" y="0"/>
                    <a:pt x="25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775" name="Google Shape;775;p36"/>
            <p:cNvSpPr/>
            <p:nvPr/>
          </p:nvSpPr>
          <p:spPr>
            <a:xfrm>
              <a:off x="1857291" y="4424294"/>
              <a:ext cx="115041" cy="114483"/>
            </a:xfrm>
            <a:custGeom>
              <a:avLst/>
              <a:gdLst/>
              <a:ahLst/>
              <a:cxnLst/>
              <a:rect l="l" t="t" r="r" b="b"/>
              <a:pathLst>
                <a:path w="5064" h="5002" extrusionOk="0">
                  <a:moveTo>
                    <a:pt x="4686" y="1"/>
                  </a:moveTo>
                  <a:cubicBezTo>
                    <a:pt x="4604" y="1"/>
                    <a:pt x="4523" y="32"/>
                    <a:pt x="4461" y="94"/>
                  </a:cubicBezTo>
                  <a:lnTo>
                    <a:pt x="125" y="4420"/>
                  </a:lnTo>
                  <a:cubicBezTo>
                    <a:pt x="1" y="4544"/>
                    <a:pt x="1" y="4745"/>
                    <a:pt x="125" y="4870"/>
                  </a:cubicBezTo>
                  <a:lnTo>
                    <a:pt x="164" y="4908"/>
                  </a:lnTo>
                  <a:cubicBezTo>
                    <a:pt x="226" y="4970"/>
                    <a:pt x="307" y="5001"/>
                    <a:pt x="388" y="5001"/>
                  </a:cubicBezTo>
                  <a:cubicBezTo>
                    <a:pt x="470" y="5001"/>
                    <a:pt x="551" y="4970"/>
                    <a:pt x="613" y="4908"/>
                  </a:cubicBezTo>
                  <a:lnTo>
                    <a:pt x="4939" y="582"/>
                  </a:lnTo>
                  <a:cubicBezTo>
                    <a:pt x="5064" y="458"/>
                    <a:pt x="5064" y="247"/>
                    <a:pt x="4939" y="123"/>
                  </a:cubicBezTo>
                  <a:lnTo>
                    <a:pt x="4910" y="94"/>
                  </a:lnTo>
                  <a:cubicBezTo>
                    <a:pt x="4848" y="32"/>
                    <a:pt x="4767" y="1"/>
                    <a:pt x="4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grpSp>
      <p:grpSp>
        <p:nvGrpSpPr>
          <p:cNvPr id="776" name="Google Shape;776;p36"/>
          <p:cNvGrpSpPr/>
          <p:nvPr/>
        </p:nvGrpSpPr>
        <p:grpSpPr>
          <a:xfrm rot="13500000">
            <a:off x="1513627" y="3368678"/>
            <a:ext cx="465708" cy="466334"/>
            <a:chOff x="1752658" y="4266608"/>
            <a:chExt cx="377991" cy="374756"/>
          </a:xfrm>
        </p:grpSpPr>
        <p:sp>
          <p:nvSpPr>
            <p:cNvPr id="777" name="Google Shape;777;p36"/>
            <p:cNvSpPr/>
            <p:nvPr/>
          </p:nvSpPr>
          <p:spPr>
            <a:xfrm>
              <a:off x="1752658" y="4381765"/>
              <a:ext cx="171163" cy="82220"/>
            </a:xfrm>
            <a:custGeom>
              <a:avLst/>
              <a:gdLst/>
              <a:ahLst/>
              <a:cxnLst/>
              <a:rect l="l" t="t" r="r" b="b"/>
              <a:pathLst>
                <a:path w="6518" h="3131" extrusionOk="0">
                  <a:moveTo>
                    <a:pt x="6518" y="1"/>
                  </a:moveTo>
                  <a:lnTo>
                    <a:pt x="5092" y="125"/>
                  </a:lnTo>
                  <a:cubicBezTo>
                    <a:pt x="3226" y="278"/>
                    <a:pt x="1474" y="1082"/>
                    <a:pt x="154" y="2412"/>
                  </a:cubicBezTo>
                  <a:cubicBezTo>
                    <a:pt x="1" y="2565"/>
                    <a:pt x="96" y="2833"/>
                    <a:pt x="316" y="2853"/>
                  </a:cubicBezTo>
                  <a:lnTo>
                    <a:pt x="3398" y="3130"/>
                  </a:lnTo>
                  <a:lnTo>
                    <a:pt x="65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778" name="Google Shape;778;p36"/>
            <p:cNvSpPr/>
            <p:nvPr/>
          </p:nvSpPr>
          <p:spPr>
            <a:xfrm>
              <a:off x="1931834" y="4472250"/>
              <a:ext cx="81957" cy="169114"/>
            </a:xfrm>
            <a:custGeom>
              <a:avLst/>
              <a:gdLst/>
              <a:ahLst/>
              <a:cxnLst/>
              <a:rect l="l" t="t" r="r" b="b"/>
              <a:pathLst>
                <a:path w="3121" h="6440" extrusionOk="0">
                  <a:moveTo>
                    <a:pt x="3121" y="0"/>
                  </a:moveTo>
                  <a:lnTo>
                    <a:pt x="1" y="3120"/>
                  </a:lnTo>
                  <a:lnTo>
                    <a:pt x="269" y="6202"/>
                  </a:lnTo>
                  <a:cubicBezTo>
                    <a:pt x="281" y="6348"/>
                    <a:pt x="404" y="6439"/>
                    <a:pt x="530" y="6439"/>
                  </a:cubicBezTo>
                  <a:cubicBezTo>
                    <a:pt x="593" y="6439"/>
                    <a:pt x="657" y="6416"/>
                    <a:pt x="709" y="6365"/>
                  </a:cubicBezTo>
                  <a:cubicBezTo>
                    <a:pt x="2039" y="5044"/>
                    <a:pt x="2843" y="3293"/>
                    <a:pt x="3006" y="1426"/>
                  </a:cubicBezTo>
                  <a:lnTo>
                    <a:pt x="31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779" name="Google Shape;779;p36"/>
            <p:cNvSpPr/>
            <p:nvPr/>
          </p:nvSpPr>
          <p:spPr>
            <a:xfrm>
              <a:off x="1823512" y="4266608"/>
              <a:ext cx="307137" cy="305115"/>
            </a:xfrm>
            <a:custGeom>
              <a:avLst/>
              <a:gdLst/>
              <a:ahLst/>
              <a:cxnLst/>
              <a:rect l="l" t="t" r="r" b="b"/>
              <a:pathLst>
                <a:path w="11696" h="11619" extrusionOk="0">
                  <a:moveTo>
                    <a:pt x="11451" y="0"/>
                  </a:moveTo>
                  <a:cubicBezTo>
                    <a:pt x="11428" y="0"/>
                    <a:pt x="11404" y="4"/>
                    <a:pt x="11380" y="12"/>
                  </a:cubicBezTo>
                  <a:lnTo>
                    <a:pt x="8920" y="730"/>
                  </a:lnTo>
                  <a:lnTo>
                    <a:pt x="7102" y="1257"/>
                  </a:lnTo>
                  <a:cubicBezTo>
                    <a:pt x="6949" y="1304"/>
                    <a:pt x="6815" y="1381"/>
                    <a:pt x="6710" y="1496"/>
                  </a:cubicBezTo>
                  <a:lnTo>
                    <a:pt x="87" y="8119"/>
                  </a:lnTo>
                  <a:cubicBezTo>
                    <a:pt x="1" y="8205"/>
                    <a:pt x="1" y="8339"/>
                    <a:pt x="87" y="8425"/>
                  </a:cubicBezTo>
                  <a:lnTo>
                    <a:pt x="1408" y="9745"/>
                  </a:lnTo>
                  <a:lnTo>
                    <a:pt x="1896" y="10234"/>
                  </a:lnTo>
                  <a:lnTo>
                    <a:pt x="3217" y="11554"/>
                  </a:lnTo>
                  <a:cubicBezTo>
                    <a:pt x="3260" y="11597"/>
                    <a:pt x="3319" y="11619"/>
                    <a:pt x="3379" y="11619"/>
                  </a:cubicBezTo>
                  <a:cubicBezTo>
                    <a:pt x="3439" y="11619"/>
                    <a:pt x="3499" y="11597"/>
                    <a:pt x="3542" y="11554"/>
                  </a:cubicBezTo>
                  <a:lnTo>
                    <a:pt x="7246" y="7841"/>
                  </a:lnTo>
                  <a:lnTo>
                    <a:pt x="10136" y="4970"/>
                  </a:lnTo>
                  <a:cubicBezTo>
                    <a:pt x="10260" y="4845"/>
                    <a:pt x="10346" y="4692"/>
                    <a:pt x="10394" y="4530"/>
                  </a:cubicBezTo>
                  <a:lnTo>
                    <a:pt x="11638" y="271"/>
                  </a:lnTo>
                  <a:cubicBezTo>
                    <a:pt x="11696" y="132"/>
                    <a:pt x="11585" y="0"/>
                    <a:pt x="114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780" name="Google Shape;780;p36"/>
            <p:cNvSpPr/>
            <p:nvPr/>
          </p:nvSpPr>
          <p:spPr>
            <a:xfrm>
              <a:off x="1978078" y="4353633"/>
              <a:ext cx="64127" cy="64101"/>
            </a:xfrm>
            <a:custGeom>
              <a:avLst/>
              <a:gdLst/>
              <a:ahLst/>
              <a:cxnLst/>
              <a:rect l="l" t="t" r="r" b="b"/>
              <a:pathLst>
                <a:path w="2442" h="2441" extrusionOk="0">
                  <a:moveTo>
                    <a:pt x="1226" y="0"/>
                  </a:moveTo>
                  <a:cubicBezTo>
                    <a:pt x="546" y="0"/>
                    <a:pt x="1" y="546"/>
                    <a:pt x="1" y="1216"/>
                  </a:cubicBezTo>
                  <a:cubicBezTo>
                    <a:pt x="1" y="1895"/>
                    <a:pt x="546" y="2441"/>
                    <a:pt x="1226" y="2441"/>
                  </a:cubicBezTo>
                  <a:cubicBezTo>
                    <a:pt x="1896" y="2441"/>
                    <a:pt x="2441" y="1895"/>
                    <a:pt x="2441" y="1216"/>
                  </a:cubicBezTo>
                  <a:cubicBezTo>
                    <a:pt x="2441" y="546"/>
                    <a:pt x="1896" y="0"/>
                    <a:pt x="12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781" name="Google Shape;781;p36"/>
            <p:cNvSpPr/>
            <p:nvPr/>
          </p:nvSpPr>
          <p:spPr>
            <a:xfrm>
              <a:off x="1815476" y="4497381"/>
              <a:ext cx="82955" cy="82404"/>
            </a:xfrm>
            <a:custGeom>
              <a:avLst/>
              <a:gdLst/>
              <a:ahLst/>
              <a:cxnLst/>
              <a:rect l="l" t="t" r="r" b="b"/>
              <a:pathLst>
                <a:path w="3159" h="3138" extrusionOk="0">
                  <a:moveTo>
                    <a:pt x="814" y="0"/>
                  </a:moveTo>
                  <a:lnTo>
                    <a:pt x="125" y="699"/>
                  </a:lnTo>
                  <a:cubicBezTo>
                    <a:pt x="1" y="823"/>
                    <a:pt x="1" y="1024"/>
                    <a:pt x="125" y="1158"/>
                  </a:cubicBezTo>
                  <a:lnTo>
                    <a:pt x="1063" y="2096"/>
                  </a:lnTo>
                  <a:lnTo>
                    <a:pt x="2010" y="3044"/>
                  </a:lnTo>
                  <a:cubicBezTo>
                    <a:pt x="2073" y="3106"/>
                    <a:pt x="2154" y="3137"/>
                    <a:pt x="2235" y="3137"/>
                  </a:cubicBezTo>
                  <a:cubicBezTo>
                    <a:pt x="2317" y="3137"/>
                    <a:pt x="2398" y="3106"/>
                    <a:pt x="2460" y="3044"/>
                  </a:cubicBezTo>
                  <a:lnTo>
                    <a:pt x="3159" y="2345"/>
                  </a:lnTo>
                  <a:lnTo>
                    <a:pt x="2231" y="1417"/>
                  </a:lnTo>
                  <a:lnTo>
                    <a:pt x="1742" y="929"/>
                  </a:lnTo>
                  <a:lnTo>
                    <a:pt x="8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782" name="Google Shape;782;p36"/>
            <p:cNvSpPr/>
            <p:nvPr/>
          </p:nvSpPr>
          <p:spPr>
            <a:xfrm>
              <a:off x="1823512" y="4463952"/>
              <a:ext cx="108349" cy="107719"/>
            </a:xfrm>
            <a:custGeom>
              <a:avLst/>
              <a:gdLst/>
              <a:ahLst/>
              <a:cxnLst/>
              <a:rect l="l" t="t" r="r" b="b"/>
              <a:pathLst>
                <a:path w="4126" h="4102" extrusionOk="0">
                  <a:moveTo>
                    <a:pt x="680" y="1"/>
                  </a:moveTo>
                  <a:lnTo>
                    <a:pt x="87" y="604"/>
                  </a:lnTo>
                  <a:cubicBezTo>
                    <a:pt x="1" y="680"/>
                    <a:pt x="1" y="824"/>
                    <a:pt x="87" y="900"/>
                  </a:cubicBezTo>
                  <a:lnTo>
                    <a:pt x="1408" y="2230"/>
                  </a:lnTo>
                  <a:lnTo>
                    <a:pt x="1896" y="2719"/>
                  </a:lnTo>
                  <a:lnTo>
                    <a:pt x="3217" y="4030"/>
                  </a:lnTo>
                  <a:cubicBezTo>
                    <a:pt x="3260" y="4078"/>
                    <a:pt x="3319" y="4101"/>
                    <a:pt x="3379" y="4101"/>
                  </a:cubicBezTo>
                  <a:cubicBezTo>
                    <a:pt x="3439" y="4101"/>
                    <a:pt x="3499" y="4078"/>
                    <a:pt x="3542" y="4030"/>
                  </a:cubicBezTo>
                  <a:lnTo>
                    <a:pt x="4126" y="3446"/>
                  </a:lnTo>
                  <a:lnTo>
                    <a:pt x="2652" y="1962"/>
                  </a:lnTo>
                  <a:lnTo>
                    <a:pt x="2164" y="1484"/>
                  </a:lnTo>
                  <a:lnTo>
                    <a:pt x="6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783" name="Google Shape;783;p36"/>
            <p:cNvSpPr/>
            <p:nvPr/>
          </p:nvSpPr>
          <p:spPr>
            <a:xfrm>
              <a:off x="2057751" y="4266686"/>
              <a:ext cx="72241" cy="71375"/>
            </a:xfrm>
            <a:custGeom>
              <a:avLst/>
              <a:gdLst/>
              <a:ahLst/>
              <a:cxnLst/>
              <a:rect l="l" t="t" r="r" b="b"/>
              <a:pathLst>
                <a:path w="2751" h="2718" extrusionOk="0">
                  <a:moveTo>
                    <a:pt x="2520" y="0"/>
                  </a:moveTo>
                  <a:cubicBezTo>
                    <a:pt x="2501" y="0"/>
                    <a:pt x="2480" y="3"/>
                    <a:pt x="2460" y="9"/>
                  </a:cubicBezTo>
                  <a:lnTo>
                    <a:pt x="0" y="727"/>
                  </a:lnTo>
                  <a:lnTo>
                    <a:pt x="1991" y="2718"/>
                  </a:lnTo>
                  <a:lnTo>
                    <a:pt x="2709" y="258"/>
                  </a:lnTo>
                  <a:cubicBezTo>
                    <a:pt x="2750" y="126"/>
                    <a:pt x="2648" y="0"/>
                    <a:pt x="2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784" name="Google Shape;784;p36"/>
            <p:cNvSpPr/>
            <p:nvPr/>
          </p:nvSpPr>
          <p:spPr>
            <a:xfrm>
              <a:off x="1857549" y="4424038"/>
              <a:ext cx="115041" cy="114483"/>
            </a:xfrm>
            <a:custGeom>
              <a:avLst/>
              <a:gdLst/>
              <a:ahLst/>
              <a:cxnLst/>
              <a:rect l="l" t="t" r="r" b="b"/>
              <a:pathLst>
                <a:path w="5064" h="5002" extrusionOk="0">
                  <a:moveTo>
                    <a:pt x="4686" y="1"/>
                  </a:moveTo>
                  <a:cubicBezTo>
                    <a:pt x="4604" y="1"/>
                    <a:pt x="4523" y="32"/>
                    <a:pt x="4461" y="94"/>
                  </a:cubicBezTo>
                  <a:lnTo>
                    <a:pt x="125" y="4420"/>
                  </a:lnTo>
                  <a:cubicBezTo>
                    <a:pt x="1" y="4544"/>
                    <a:pt x="1" y="4745"/>
                    <a:pt x="125" y="4870"/>
                  </a:cubicBezTo>
                  <a:lnTo>
                    <a:pt x="164" y="4908"/>
                  </a:lnTo>
                  <a:cubicBezTo>
                    <a:pt x="226" y="4970"/>
                    <a:pt x="307" y="5001"/>
                    <a:pt x="388" y="5001"/>
                  </a:cubicBezTo>
                  <a:cubicBezTo>
                    <a:pt x="470" y="5001"/>
                    <a:pt x="551" y="4970"/>
                    <a:pt x="613" y="4908"/>
                  </a:cubicBezTo>
                  <a:lnTo>
                    <a:pt x="4939" y="582"/>
                  </a:lnTo>
                  <a:cubicBezTo>
                    <a:pt x="5064" y="458"/>
                    <a:pt x="5064" y="247"/>
                    <a:pt x="4939" y="123"/>
                  </a:cubicBezTo>
                  <a:lnTo>
                    <a:pt x="4910" y="94"/>
                  </a:lnTo>
                  <a:cubicBezTo>
                    <a:pt x="4848" y="32"/>
                    <a:pt x="4767" y="1"/>
                    <a:pt x="46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grpSp>
      <p:sp>
        <p:nvSpPr>
          <p:cNvPr id="2" name="文字方塊 1"/>
          <p:cNvSpPr txBox="1"/>
          <p:nvPr/>
        </p:nvSpPr>
        <p:spPr>
          <a:xfrm>
            <a:off x="1420476" y="2765962"/>
            <a:ext cx="1269383" cy="584775"/>
          </a:xfrm>
          <a:prstGeom prst="rect">
            <a:avLst/>
          </a:prstGeom>
          <a:noFill/>
        </p:spPr>
        <p:txBody>
          <a:bodyPr wrap="square" rtlCol="0">
            <a:spAutoFit/>
          </a:bodyPr>
          <a:lstStyle/>
          <a:p>
            <a:pPr algn="ctr"/>
            <a:r>
              <a:rPr lang="zh-TW" altLang="en-US" sz="1600" b="1" dirty="0">
                <a:latin typeface="微軟正黑體" panose="020B0604030504040204" pitchFamily="34" charset="-120"/>
                <a:ea typeface="微軟正黑體" panose="020B0604030504040204" pitchFamily="34" charset="-120"/>
              </a:rPr>
              <a:t>前</a:t>
            </a:r>
            <a:r>
              <a:rPr lang="zh-TW" altLang="en-US" sz="1600" b="1" dirty="0" smtClean="0">
                <a:latin typeface="微軟正黑體" panose="020B0604030504040204" pitchFamily="34" charset="-120"/>
                <a:ea typeface="微軟正黑體" panose="020B0604030504040204" pitchFamily="34" charset="-120"/>
              </a:rPr>
              <a:t>測、</a:t>
            </a:r>
            <a:endParaRPr lang="en-US" altLang="zh-TW" sz="1600" b="1" dirty="0" smtClean="0">
              <a:latin typeface="微軟正黑體" panose="020B0604030504040204" pitchFamily="34" charset="-120"/>
              <a:ea typeface="微軟正黑體" panose="020B0604030504040204" pitchFamily="34" charset="-120"/>
            </a:endParaRPr>
          </a:p>
          <a:p>
            <a:pPr algn="ctr"/>
            <a:r>
              <a:rPr lang="zh-TW" altLang="en-US" sz="1600" b="1" dirty="0" smtClean="0">
                <a:latin typeface="微軟正黑體" panose="020B0604030504040204" pitchFamily="34" charset="-120"/>
                <a:ea typeface="微軟正黑體" panose="020B0604030504040204" pitchFamily="34" charset="-120"/>
              </a:rPr>
              <a:t>課程說明</a:t>
            </a:r>
            <a:endParaRPr lang="zh-TW" altLang="en-US" sz="1600" b="1" dirty="0">
              <a:latin typeface="微軟正黑體" panose="020B0604030504040204" pitchFamily="34" charset="-120"/>
              <a:ea typeface="微軟正黑體" panose="020B0604030504040204" pitchFamily="34" charset="-120"/>
            </a:endParaRPr>
          </a:p>
        </p:txBody>
      </p:sp>
      <p:sp>
        <p:nvSpPr>
          <p:cNvPr id="46" name="Google Shape;762;p36"/>
          <p:cNvSpPr txBox="1"/>
          <p:nvPr/>
        </p:nvSpPr>
        <p:spPr>
          <a:xfrm>
            <a:off x="2863174" y="1837943"/>
            <a:ext cx="1269383" cy="3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sz="1800" b="1" dirty="0" smtClean="0">
                <a:solidFill>
                  <a:schemeClr val="lt1"/>
                </a:solidFill>
                <a:latin typeface="微軟正黑體" panose="020B0604030504040204" pitchFamily="34" charset="-120"/>
                <a:ea typeface="微軟正黑體" panose="020B0604030504040204" pitchFamily="34" charset="-120"/>
                <a:cs typeface="Fredoka One"/>
                <a:sym typeface="Fredoka One"/>
              </a:rPr>
              <a:t>第一周</a:t>
            </a:r>
            <a:endParaRPr sz="1800" b="1" dirty="0">
              <a:solidFill>
                <a:schemeClr val="lt1"/>
              </a:solidFill>
              <a:latin typeface="微軟正黑體" panose="020B0604030504040204" pitchFamily="34" charset="-120"/>
              <a:ea typeface="微軟正黑體" panose="020B0604030504040204" pitchFamily="34" charset="-120"/>
              <a:cs typeface="Fredoka One"/>
              <a:sym typeface="Fredoka One"/>
            </a:endParaRPr>
          </a:p>
        </p:txBody>
      </p:sp>
      <p:sp>
        <p:nvSpPr>
          <p:cNvPr id="47" name="文字方塊 46"/>
          <p:cNvSpPr txBox="1"/>
          <p:nvPr/>
        </p:nvSpPr>
        <p:spPr>
          <a:xfrm>
            <a:off x="2863174" y="2765961"/>
            <a:ext cx="1269383" cy="584775"/>
          </a:xfrm>
          <a:prstGeom prst="rect">
            <a:avLst/>
          </a:prstGeom>
          <a:noFill/>
        </p:spPr>
        <p:txBody>
          <a:bodyPr wrap="square" rtlCol="0">
            <a:spAutoFit/>
          </a:bodyPr>
          <a:lstStyle/>
          <a:p>
            <a:pPr algn="ctr"/>
            <a:r>
              <a:rPr lang="zh-TW" altLang="en-US" sz="1600" b="1" dirty="0" smtClean="0">
                <a:latin typeface="微軟正黑體" panose="020B0604030504040204" pitchFamily="34" charset="-120"/>
                <a:ea typeface="微軟正黑體" panose="020B0604030504040204" pitchFamily="34" charset="-120"/>
              </a:rPr>
              <a:t>播放數位</a:t>
            </a:r>
            <a:endParaRPr lang="en-US" altLang="zh-TW" sz="1600" b="1" dirty="0" smtClean="0">
              <a:latin typeface="微軟正黑體" panose="020B0604030504040204" pitchFamily="34" charset="-120"/>
              <a:ea typeface="微軟正黑體" panose="020B0604030504040204" pitchFamily="34" charset="-120"/>
            </a:endParaRPr>
          </a:p>
          <a:p>
            <a:pPr algn="ctr"/>
            <a:r>
              <a:rPr lang="zh-TW" altLang="en-US" sz="1600" b="1" dirty="0" smtClean="0">
                <a:latin typeface="微軟正黑體" panose="020B0604030504040204" pitchFamily="34" charset="-120"/>
                <a:ea typeface="微軟正黑體" panose="020B0604030504040204" pitchFamily="34" charset="-120"/>
              </a:rPr>
              <a:t>敘事影片</a:t>
            </a:r>
            <a:endParaRPr lang="zh-TW" altLang="en-US" sz="1600" b="1" dirty="0">
              <a:latin typeface="微軟正黑體" panose="020B0604030504040204" pitchFamily="34" charset="-120"/>
              <a:ea typeface="微軟正黑體" panose="020B0604030504040204" pitchFamily="34" charset="-120"/>
            </a:endParaRPr>
          </a:p>
        </p:txBody>
      </p:sp>
      <p:sp>
        <p:nvSpPr>
          <p:cNvPr id="49" name="Google Shape;762;p36"/>
          <p:cNvSpPr txBox="1"/>
          <p:nvPr/>
        </p:nvSpPr>
        <p:spPr>
          <a:xfrm>
            <a:off x="4266480" y="1837943"/>
            <a:ext cx="1348167" cy="3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sz="1800" b="1" dirty="0" smtClean="0">
                <a:solidFill>
                  <a:schemeClr val="lt1"/>
                </a:solidFill>
                <a:latin typeface="微軟正黑體" panose="020B0604030504040204" pitchFamily="34" charset="-120"/>
                <a:ea typeface="微軟正黑體" panose="020B0604030504040204" pitchFamily="34" charset="-120"/>
                <a:cs typeface="Fredoka One"/>
                <a:sym typeface="Fredoka One"/>
              </a:rPr>
              <a:t>第二、三周</a:t>
            </a:r>
            <a:endParaRPr sz="1800" b="1" dirty="0">
              <a:solidFill>
                <a:schemeClr val="lt1"/>
              </a:solidFill>
              <a:latin typeface="微軟正黑體" panose="020B0604030504040204" pitchFamily="34" charset="-120"/>
              <a:ea typeface="微軟正黑體" panose="020B0604030504040204" pitchFamily="34" charset="-120"/>
              <a:cs typeface="Fredoka One"/>
              <a:sym typeface="Fredoka One"/>
            </a:endParaRPr>
          </a:p>
        </p:txBody>
      </p:sp>
      <p:sp>
        <p:nvSpPr>
          <p:cNvPr id="50" name="文字方塊 49"/>
          <p:cNvSpPr txBox="1"/>
          <p:nvPr/>
        </p:nvSpPr>
        <p:spPr>
          <a:xfrm>
            <a:off x="4305872" y="2685141"/>
            <a:ext cx="1269383" cy="830997"/>
          </a:xfrm>
          <a:prstGeom prst="rect">
            <a:avLst/>
          </a:prstGeom>
          <a:noFill/>
        </p:spPr>
        <p:txBody>
          <a:bodyPr wrap="square" rtlCol="0">
            <a:spAutoFit/>
          </a:bodyPr>
          <a:lstStyle/>
          <a:p>
            <a:pPr algn="ctr"/>
            <a:r>
              <a:rPr lang="zh-TW" altLang="en-US" sz="1600" b="1" dirty="0" smtClean="0">
                <a:latin typeface="微軟正黑體" panose="020B0604030504040204" pitchFamily="34" charset="-120"/>
                <a:ea typeface="微軟正黑體" panose="020B0604030504040204" pitchFamily="34" charset="-120"/>
              </a:rPr>
              <a:t>蒐集並統整故事素材、</a:t>
            </a:r>
            <a:endParaRPr lang="en-US" altLang="zh-TW" sz="1600" b="1" dirty="0" smtClean="0">
              <a:latin typeface="微軟正黑體" panose="020B0604030504040204" pitchFamily="34" charset="-120"/>
              <a:ea typeface="微軟正黑體" panose="020B0604030504040204" pitchFamily="34" charset="-120"/>
            </a:endParaRPr>
          </a:p>
          <a:p>
            <a:pPr algn="ctr"/>
            <a:r>
              <a:rPr lang="zh-TW" altLang="en-US" sz="1600" b="1" dirty="0" smtClean="0">
                <a:latin typeface="微軟正黑體" panose="020B0604030504040204" pitchFamily="34" charset="-120"/>
                <a:ea typeface="微軟正黑體" panose="020B0604030504040204" pitchFamily="34" charset="-120"/>
              </a:rPr>
              <a:t>腳本設計</a:t>
            </a:r>
            <a:endParaRPr lang="zh-TW" altLang="en-US" sz="1600" b="1" dirty="0">
              <a:latin typeface="微軟正黑體" panose="020B0604030504040204" pitchFamily="34" charset="-120"/>
              <a:ea typeface="微軟正黑體" panose="020B0604030504040204" pitchFamily="34" charset="-120"/>
            </a:endParaRPr>
          </a:p>
        </p:txBody>
      </p:sp>
      <p:sp>
        <p:nvSpPr>
          <p:cNvPr id="53" name="Google Shape;762;p36"/>
          <p:cNvSpPr txBox="1"/>
          <p:nvPr/>
        </p:nvSpPr>
        <p:spPr>
          <a:xfrm>
            <a:off x="5747277" y="1837943"/>
            <a:ext cx="1348167" cy="3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sz="1800" b="1" dirty="0" smtClean="0">
                <a:solidFill>
                  <a:schemeClr val="lt1"/>
                </a:solidFill>
                <a:latin typeface="微軟正黑體" panose="020B0604030504040204" pitchFamily="34" charset="-120"/>
                <a:ea typeface="微軟正黑體" panose="020B0604030504040204" pitchFamily="34" charset="-120"/>
                <a:cs typeface="Fredoka One"/>
                <a:sym typeface="Fredoka One"/>
              </a:rPr>
              <a:t>第</a:t>
            </a:r>
            <a:r>
              <a:rPr lang="zh-TW" altLang="en-US" sz="1800" b="1" dirty="0">
                <a:solidFill>
                  <a:schemeClr val="lt1"/>
                </a:solidFill>
                <a:latin typeface="微軟正黑體" panose="020B0604030504040204" pitchFamily="34" charset="-120"/>
                <a:ea typeface="微軟正黑體" panose="020B0604030504040204" pitchFamily="34" charset="-120"/>
                <a:cs typeface="Fredoka One"/>
                <a:sym typeface="Fredoka One"/>
              </a:rPr>
              <a:t>四</a:t>
            </a:r>
            <a:r>
              <a:rPr lang="zh-TW" altLang="en-US" sz="1800" b="1" dirty="0" smtClean="0">
                <a:solidFill>
                  <a:schemeClr val="lt1"/>
                </a:solidFill>
                <a:latin typeface="微軟正黑體" panose="020B0604030504040204" pitchFamily="34" charset="-120"/>
                <a:ea typeface="微軟正黑體" panose="020B0604030504040204" pitchFamily="34" charset="-120"/>
                <a:cs typeface="Fredoka One"/>
                <a:sym typeface="Fredoka One"/>
              </a:rPr>
              <a:t>、</a:t>
            </a:r>
            <a:r>
              <a:rPr lang="zh-TW" altLang="en-US" sz="1800" b="1" dirty="0">
                <a:solidFill>
                  <a:schemeClr val="lt1"/>
                </a:solidFill>
                <a:latin typeface="微軟正黑體" panose="020B0604030504040204" pitchFamily="34" charset="-120"/>
                <a:ea typeface="微軟正黑體" panose="020B0604030504040204" pitchFamily="34" charset="-120"/>
                <a:cs typeface="Fredoka One"/>
                <a:sym typeface="Fredoka One"/>
              </a:rPr>
              <a:t>五</a:t>
            </a:r>
            <a:r>
              <a:rPr lang="zh-TW" altLang="en-US" sz="1800" b="1" dirty="0" smtClean="0">
                <a:solidFill>
                  <a:schemeClr val="lt1"/>
                </a:solidFill>
                <a:latin typeface="微軟正黑體" panose="020B0604030504040204" pitchFamily="34" charset="-120"/>
                <a:ea typeface="微軟正黑體" panose="020B0604030504040204" pitchFamily="34" charset="-120"/>
                <a:cs typeface="Fredoka One"/>
                <a:sym typeface="Fredoka One"/>
              </a:rPr>
              <a:t>周</a:t>
            </a:r>
            <a:endParaRPr sz="1800" b="1" dirty="0">
              <a:solidFill>
                <a:schemeClr val="lt1"/>
              </a:solidFill>
              <a:latin typeface="微軟正黑體" panose="020B0604030504040204" pitchFamily="34" charset="-120"/>
              <a:ea typeface="微軟正黑體" panose="020B0604030504040204" pitchFamily="34" charset="-120"/>
              <a:cs typeface="Fredoka One"/>
              <a:sym typeface="Fredoka One"/>
            </a:endParaRPr>
          </a:p>
        </p:txBody>
      </p:sp>
      <p:sp>
        <p:nvSpPr>
          <p:cNvPr id="54" name="文字方塊 53"/>
          <p:cNvSpPr txBox="1"/>
          <p:nvPr/>
        </p:nvSpPr>
        <p:spPr>
          <a:xfrm>
            <a:off x="5785378" y="2765961"/>
            <a:ext cx="1269383" cy="584775"/>
          </a:xfrm>
          <a:prstGeom prst="rect">
            <a:avLst/>
          </a:prstGeom>
          <a:noFill/>
        </p:spPr>
        <p:txBody>
          <a:bodyPr wrap="square" rtlCol="0">
            <a:spAutoFit/>
          </a:bodyPr>
          <a:lstStyle/>
          <a:p>
            <a:pPr algn="ctr"/>
            <a:r>
              <a:rPr lang="zh-TW" altLang="en-US" sz="1600" b="1" dirty="0" smtClean="0">
                <a:latin typeface="微軟正黑體" panose="020B0604030504040204" pitchFamily="34" charset="-120"/>
                <a:ea typeface="微軟正黑體" panose="020B0604030504040204" pitchFamily="34" charset="-120"/>
              </a:rPr>
              <a:t>製作與調整影片</a:t>
            </a:r>
            <a:endParaRPr lang="zh-TW" altLang="en-US" sz="1600" b="1" dirty="0">
              <a:latin typeface="微軟正黑體" panose="020B0604030504040204" pitchFamily="34" charset="-120"/>
              <a:ea typeface="微軟正黑體" panose="020B0604030504040204" pitchFamily="34" charset="-120"/>
            </a:endParaRPr>
          </a:p>
        </p:txBody>
      </p:sp>
      <p:sp>
        <p:nvSpPr>
          <p:cNvPr id="56" name="文字方塊 55"/>
          <p:cNvSpPr txBox="1"/>
          <p:nvPr/>
        </p:nvSpPr>
        <p:spPr>
          <a:xfrm>
            <a:off x="7298923" y="2788035"/>
            <a:ext cx="1269383" cy="584775"/>
          </a:xfrm>
          <a:prstGeom prst="rect">
            <a:avLst/>
          </a:prstGeom>
          <a:noFill/>
        </p:spPr>
        <p:txBody>
          <a:bodyPr wrap="square" rtlCol="0">
            <a:spAutoFit/>
          </a:bodyPr>
          <a:lstStyle/>
          <a:p>
            <a:pPr algn="ctr"/>
            <a:r>
              <a:rPr lang="zh-TW" altLang="en-US" sz="1600" b="1" dirty="0" smtClean="0">
                <a:latin typeface="微軟正黑體" panose="020B0604030504040204" pitchFamily="34" charset="-120"/>
                <a:ea typeface="微軟正黑體" panose="020B0604030504040204" pitchFamily="34" charset="-120"/>
              </a:rPr>
              <a:t>成果展示與後側</a:t>
            </a:r>
            <a:endParaRPr lang="zh-TW" altLang="en-US" sz="1600" b="1" dirty="0">
              <a:latin typeface="微軟正黑體" panose="020B0604030504040204" pitchFamily="34" charset="-120"/>
              <a:ea typeface="微軟正黑體" panose="020B0604030504040204" pitchFamily="34" charset="-120"/>
            </a:endParaRPr>
          </a:p>
        </p:txBody>
      </p:sp>
      <p:sp>
        <p:nvSpPr>
          <p:cNvPr id="57" name="Google Shape;762;p36"/>
          <p:cNvSpPr txBox="1"/>
          <p:nvPr/>
        </p:nvSpPr>
        <p:spPr>
          <a:xfrm>
            <a:off x="7296691" y="1834113"/>
            <a:ext cx="1269383" cy="3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sz="1800" b="1" dirty="0" smtClean="0">
                <a:solidFill>
                  <a:schemeClr val="lt1"/>
                </a:solidFill>
                <a:latin typeface="微軟正黑體" panose="020B0604030504040204" pitchFamily="34" charset="-120"/>
                <a:ea typeface="微軟正黑體" panose="020B0604030504040204" pitchFamily="34" charset="-120"/>
                <a:cs typeface="Fredoka One"/>
                <a:sym typeface="Fredoka One"/>
              </a:rPr>
              <a:t>第六周</a:t>
            </a:r>
            <a:endParaRPr sz="1800" b="1" dirty="0">
              <a:solidFill>
                <a:schemeClr val="lt1"/>
              </a:solidFill>
              <a:latin typeface="微軟正黑體" panose="020B0604030504040204" pitchFamily="34" charset="-120"/>
              <a:ea typeface="微軟正黑體" panose="020B0604030504040204" pitchFamily="34" charset="-120"/>
              <a:cs typeface="Fredoka One"/>
              <a:sym typeface="Fredoka One"/>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4"/>
        <p:cNvGrpSpPr/>
        <p:nvPr/>
      </p:nvGrpSpPr>
      <p:grpSpPr>
        <a:xfrm>
          <a:off x="0" y="0"/>
          <a:ext cx="0" cy="0"/>
          <a:chOff x="0" y="0"/>
          <a:chExt cx="0" cy="0"/>
        </a:xfrm>
      </p:grpSpPr>
      <p:sp>
        <p:nvSpPr>
          <p:cNvPr id="1165" name="Google Shape;1165;p45"/>
          <p:cNvSpPr txBox="1">
            <a:spLocks noGrp="1"/>
          </p:cNvSpPr>
          <p:nvPr>
            <p:ph type="title" idx="6"/>
          </p:nvPr>
        </p:nvSpPr>
        <p:spPr>
          <a:xfrm>
            <a:off x="1207050" y="378984"/>
            <a:ext cx="6729900" cy="65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altLang="en-US" b="1" dirty="0" smtClean="0">
                <a:latin typeface="微軟正黑體" panose="020B0604030504040204" pitchFamily="34" charset="-120"/>
                <a:ea typeface="微軟正黑體" panose="020B0604030504040204" pitchFamily="34" charset="-120"/>
              </a:rPr>
              <a:t>研究假設</a:t>
            </a:r>
            <a:endParaRPr b="1" dirty="0">
              <a:latin typeface="微軟正黑體" panose="020B0604030504040204" pitchFamily="34" charset="-120"/>
              <a:ea typeface="微軟正黑體" panose="020B0604030504040204" pitchFamily="34" charset="-120"/>
            </a:endParaRPr>
          </a:p>
        </p:txBody>
      </p:sp>
      <p:sp>
        <p:nvSpPr>
          <p:cNvPr id="1167" name="Google Shape;1167;p45"/>
          <p:cNvSpPr txBox="1">
            <a:spLocks noGrp="1"/>
          </p:cNvSpPr>
          <p:nvPr>
            <p:ph type="subTitle" idx="1"/>
          </p:nvPr>
        </p:nvSpPr>
        <p:spPr>
          <a:xfrm>
            <a:off x="786300" y="2621466"/>
            <a:ext cx="2299800" cy="909012"/>
          </a:xfrm>
          <a:prstGeom prst="rect">
            <a:avLst/>
          </a:prstGeom>
        </p:spPr>
        <p:txBody>
          <a:bodyPr spcFirstLastPara="1" wrap="square" lIns="91425" tIns="91425" rIns="91425" bIns="91425" anchor="t" anchorCtr="0">
            <a:noAutofit/>
          </a:bodyPr>
          <a:lstStyle/>
          <a:p>
            <a:pPr marL="0" lvl="0" indent="0">
              <a:buSzPts val="1100"/>
              <a:defRPr/>
            </a:pPr>
            <a:r>
              <a:rPr lang="zh-TW" altLang="zh-TW" sz="1600" b="1" dirty="0">
                <a:latin typeface="微軟正黑體" panose="020B0604030504040204" pitchFamily="34" charset="-120"/>
                <a:ea typeface="微軟正黑體" panose="020B0604030504040204" pitchFamily="34" charset="-120"/>
              </a:rPr>
              <a:t>採用數位說故事之學習方式可以提升學生之學習動機。</a:t>
            </a:r>
          </a:p>
        </p:txBody>
      </p:sp>
      <p:sp>
        <p:nvSpPr>
          <p:cNvPr id="1168" name="Google Shape;1168;p45"/>
          <p:cNvSpPr txBox="1">
            <a:spLocks noGrp="1"/>
          </p:cNvSpPr>
          <p:nvPr>
            <p:ph type="subTitle" idx="2"/>
          </p:nvPr>
        </p:nvSpPr>
        <p:spPr>
          <a:xfrm>
            <a:off x="3422100" y="3101250"/>
            <a:ext cx="2299800" cy="1420800"/>
          </a:xfrm>
          <a:prstGeom prst="rect">
            <a:avLst/>
          </a:prstGeom>
        </p:spPr>
        <p:txBody>
          <a:bodyPr spcFirstLastPara="1" wrap="square" lIns="91425" tIns="91425" rIns="91425" bIns="91425" anchor="t" anchorCtr="0">
            <a:noAutofit/>
          </a:bodyPr>
          <a:lstStyle/>
          <a:p>
            <a:pPr marL="0" lvl="0" indent="0"/>
            <a:r>
              <a:rPr lang="zh-TW" altLang="zh-TW" sz="1600" b="1" dirty="0">
                <a:latin typeface="微軟正黑體" panose="020B0604030504040204" pitchFamily="34" charset="-120"/>
                <a:ea typeface="微軟正黑體" panose="020B0604030504040204" pitchFamily="34" charset="-120"/>
              </a:rPr>
              <a:t>採用數位說故事之學習方式可以改善學生在地理課程之學習態度。</a:t>
            </a:r>
          </a:p>
        </p:txBody>
      </p:sp>
      <p:sp>
        <p:nvSpPr>
          <p:cNvPr id="1170" name="Google Shape;1170;p45"/>
          <p:cNvSpPr txBox="1">
            <a:spLocks noGrp="1"/>
          </p:cNvSpPr>
          <p:nvPr>
            <p:ph type="subTitle" idx="4"/>
          </p:nvPr>
        </p:nvSpPr>
        <p:spPr>
          <a:xfrm>
            <a:off x="6057925" y="2626926"/>
            <a:ext cx="2299800" cy="1420800"/>
          </a:xfrm>
          <a:prstGeom prst="rect">
            <a:avLst/>
          </a:prstGeom>
        </p:spPr>
        <p:txBody>
          <a:bodyPr spcFirstLastPara="1" wrap="square" lIns="91425" tIns="91425" rIns="91425" bIns="91425" anchor="t" anchorCtr="0">
            <a:noAutofit/>
          </a:bodyPr>
          <a:lstStyle/>
          <a:p>
            <a:pPr marL="0" lvl="0" indent="0"/>
            <a:r>
              <a:rPr lang="zh-TW" altLang="zh-TW" sz="1600" b="1" dirty="0">
                <a:latin typeface="微軟正黑體" panose="020B0604030504040204" pitchFamily="34" charset="-120"/>
                <a:ea typeface="微軟正黑體" panose="020B0604030504040204" pitchFamily="34" charset="-120"/>
              </a:rPr>
              <a:t>採用數位說故事之學習方式可以提升學生之數位敘事能力。</a:t>
            </a:r>
          </a:p>
        </p:txBody>
      </p:sp>
      <p:sp>
        <p:nvSpPr>
          <p:cNvPr id="1172" name="Google Shape;1172;p45"/>
          <p:cNvSpPr/>
          <p:nvPr/>
        </p:nvSpPr>
        <p:spPr>
          <a:xfrm>
            <a:off x="1611125" y="1500225"/>
            <a:ext cx="650100" cy="65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1173" name="Google Shape;1173;p45"/>
          <p:cNvSpPr/>
          <p:nvPr/>
        </p:nvSpPr>
        <p:spPr>
          <a:xfrm>
            <a:off x="6882775" y="1500225"/>
            <a:ext cx="650100" cy="650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1174" name="Google Shape;1174;p45"/>
          <p:cNvSpPr/>
          <p:nvPr/>
        </p:nvSpPr>
        <p:spPr>
          <a:xfrm>
            <a:off x="4246950" y="2037600"/>
            <a:ext cx="650100" cy="650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cxnSp>
        <p:nvCxnSpPr>
          <p:cNvPr id="1175" name="Google Shape;1175;p45"/>
          <p:cNvCxnSpPr>
            <a:stCxn id="1172" idx="4"/>
          </p:cNvCxnSpPr>
          <p:nvPr/>
        </p:nvCxnSpPr>
        <p:spPr>
          <a:xfrm>
            <a:off x="1936175" y="2150325"/>
            <a:ext cx="0" cy="249900"/>
          </a:xfrm>
          <a:prstGeom prst="straightConnector1">
            <a:avLst/>
          </a:prstGeom>
          <a:noFill/>
          <a:ln w="28575" cap="flat" cmpd="sng">
            <a:solidFill>
              <a:schemeClr val="accent1"/>
            </a:solidFill>
            <a:prstDash val="solid"/>
            <a:round/>
            <a:headEnd type="none" w="med" len="med"/>
            <a:tailEnd type="oval" w="med" len="med"/>
          </a:ln>
        </p:spPr>
      </p:cxnSp>
      <p:cxnSp>
        <p:nvCxnSpPr>
          <p:cNvPr id="1176" name="Google Shape;1176;p45"/>
          <p:cNvCxnSpPr/>
          <p:nvPr/>
        </p:nvCxnSpPr>
        <p:spPr>
          <a:xfrm>
            <a:off x="7207825" y="2150325"/>
            <a:ext cx="0" cy="249900"/>
          </a:xfrm>
          <a:prstGeom prst="straightConnector1">
            <a:avLst/>
          </a:prstGeom>
          <a:noFill/>
          <a:ln w="28575" cap="flat" cmpd="sng">
            <a:solidFill>
              <a:schemeClr val="accent5"/>
            </a:solidFill>
            <a:prstDash val="solid"/>
            <a:round/>
            <a:headEnd type="none" w="med" len="med"/>
            <a:tailEnd type="oval" w="med" len="med"/>
          </a:ln>
        </p:spPr>
      </p:cxnSp>
      <p:cxnSp>
        <p:nvCxnSpPr>
          <p:cNvPr id="1177" name="Google Shape;1177;p45"/>
          <p:cNvCxnSpPr/>
          <p:nvPr/>
        </p:nvCxnSpPr>
        <p:spPr>
          <a:xfrm>
            <a:off x="4572000" y="2688525"/>
            <a:ext cx="0" cy="249900"/>
          </a:xfrm>
          <a:prstGeom prst="straightConnector1">
            <a:avLst/>
          </a:prstGeom>
          <a:noFill/>
          <a:ln w="28575" cap="flat" cmpd="sng">
            <a:solidFill>
              <a:schemeClr val="accent2"/>
            </a:solidFill>
            <a:prstDash val="solid"/>
            <a:round/>
            <a:headEnd type="none" w="med" len="med"/>
            <a:tailEnd type="oval" w="med" len="med"/>
          </a:ln>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Child Care Thesis by Slidesgo ">
  <a:themeElements>
    <a:clrScheme name="Simple Light">
      <a:dk1>
        <a:srgbClr val="091841"/>
      </a:dk1>
      <a:lt1>
        <a:srgbClr val="FFFFFF"/>
      </a:lt1>
      <a:dk2>
        <a:srgbClr val="0C2E8B"/>
      </a:dk2>
      <a:lt2>
        <a:srgbClr val="BDF1FF"/>
      </a:lt2>
      <a:accent1>
        <a:srgbClr val="E24645"/>
      </a:accent1>
      <a:accent2>
        <a:srgbClr val="F4BD18"/>
      </a:accent2>
      <a:accent3>
        <a:srgbClr val="BA8974"/>
      </a:accent3>
      <a:accent4>
        <a:srgbClr val="FCBBA6"/>
      </a:accent4>
      <a:accent5>
        <a:srgbClr val="6AD9F5"/>
      </a:accent5>
      <a:accent6>
        <a:srgbClr val="4C6EC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1130</Words>
  <Application>Microsoft Office PowerPoint</Application>
  <PresentationFormat>如螢幕大小 (16:9)</PresentationFormat>
  <Paragraphs>82</Paragraphs>
  <Slides>12</Slides>
  <Notes>12</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12</vt:i4>
      </vt:variant>
    </vt:vector>
  </HeadingPairs>
  <TitlesOfParts>
    <vt:vector size="23" baseType="lpstr">
      <vt:lpstr>Fira Sans Condensed Medium</vt:lpstr>
      <vt:lpstr>Fira Sans Extra Condensed Medium</vt:lpstr>
      <vt:lpstr>Fredoka One</vt:lpstr>
      <vt:lpstr>Karla</vt:lpstr>
      <vt:lpstr>Nunito Light</vt:lpstr>
      <vt:lpstr>Roboto Slab Regular</vt:lpstr>
      <vt:lpstr>微軟正黑體</vt:lpstr>
      <vt:lpstr>標楷體</vt:lpstr>
      <vt:lpstr>Arial</vt:lpstr>
      <vt:lpstr>Impact</vt:lpstr>
      <vt:lpstr>Child Care Thesis by Slidesgo </vt:lpstr>
      <vt:lpstr>阿拉丁與茉莉公主的蜜月旅行</vt:lpstr>
      <vt:lpstr>文獻探討</vt:lpstr>
      <vt:lpstr>緒論</vt:lpstr>
      <vt:lpstr>文獻探討</vt:lpstr>
      <vt:lpstr>文獻探討</vt:lpstr>
      <vt:lpstr>文獻探討</vt:lpstr>
      <vt:lpstr>研究架構</vt:lpstr>
      <vt:lpstr>研究設計</vt:lpstr>
      <vt:lpstr>研究假設</vt:lpstr>
      <vt:lpstr>研究對象</vt:lpstr>
      <vt:lpstr>研究工具</vt:lpstr>
      <vt:lpstr>觀看影片囉</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阿拉丁與茉莉公主的蜜月旅行</dc:title>
  <dc:creator>ASUS</dc:creator>
  <cp:lastModifiedBy>蔡 承佑</cp:lastModifiedBy>
  <cp:revision>17</cp:revision>
  <dcterms:modified xsi:type="dcterms:W3CDTF">2021-01-05T04:26:15Z</dcterms:modified>
</cp:coreProperties>
</file>