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56" r:id="rId3"/>
    <p:sldId id="259" r:id="rId4"/>
    <p:sldId id="272" r:id="rId5"/>
    <p:sldId id="273" r:id="rId6"/>
    <p:sldId id="262" r:id="rId7"/>
    <p:sldId id="274" r:id="rId8"/>
    <p:sldId id="268" r:id="rId9"/>
    <p:sldId id="261" r:id="rId10"/>
    <p:sldId id="275" r:id="rId11"/>
    <p:sldId id="265" r:id="rId12"/>
    <p:sldId id="271" r:id="rId13"/>
  </p:sldIdLst>
  <p:sldSz cx="18288000" cy="10287000"/>
  <p:notesSz cx="18288000" cy="10287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61" autoAdjust="0"/>
  </p:normalViewPr>
  <p:slideViewPr>
    <p:cSldViewPr>
      <p:cViewPr varScale="1">
        <p:scale>
          <a:sx n="37" d="100"/>
          <a:sy n="37" d="100"/>
        </p:scale>
        <p:origin x="129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45694-A455-4F71-9506-F2B9928F4B3B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62A4E-E712-46B9-AFB3-0B1F75407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42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62A4E-E712-46B9-AFB3-0B1F75407CC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36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世界上很多的國家開始有兩性權益、婚姻平權的探討</a:t>
            </a:r>
            <a:endParaRPr lang="en-US" altLang="zh-TW" dirty="0"/>
          </a:p>
          <a:p>
            <a:r>
              <a:rPr lang="zh-TW" altLang="en-US" dirty="0"/>
              <a:t>很多國家開始有相關的公民運動，遊行、公投等等的針對同性婚姻的一些討論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2000</a:t>
            </a:r>
            <a:r>
              <a:rPr lang="zh-TW" altLang="en-US" dirty="0"/>
              <a:t>年的時候荷蘭是全世界第一個同性婚姻合法化的國家 ，之後啟發了很多國家關於這個議題的討論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62A4E-E712-46B9-AFB3-0B1F75407CC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093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雖然開始陸續很多國家跟進，但是依舊有很多反對的聲音</a:t>
            </a:r>
            <a:endParaRPr lang="en-US" altLang="zh-TW" dirty="0"/>
          </a:p>
          <a:p>
            <a:r>
              <a:rPr lang="zh-TW" altLang="en-US" dirty="0"/>
              <a:t>討論、辯論一直都沒有減少</a:t>
            </a:r>
            <a:endParaRPr lang="en-US" altLang="zh-TW" dirty="0"/>
          </a:p>
          <a:p>
            <a:r>
              <a:rPr lang="zh-TW" altLang="en-US" dirty="0"/>
              <a:t>這邊舉出幾個不同意同性婚姻、多元成家概念的例子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62A4E-E712-46B9-AFB3-0B1F75407CC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26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D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93336" y="1644203"/>
            <a:ext cx="9301326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0" b="1" i="0">
                <a:solidFill>
                  <a:srgbClr val="C2525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103262" y="6691106"/>
            <a:ext cx="12081475" cy="151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800" b="1" i="0">
                <a:solidFill>
                  <a:srgbClr val="0720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800" b="1" i="0">
                <a:solidFill>
                  <a:srgbClr val="0720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9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38527" y="1057855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8B5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38527" y="1207826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8B5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38527" y="1357800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8B5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7259300" y="4147875"/>
            <a:ext cx="176114" cy="176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7259300" y="4628881"/>
            <a:ext cx="176114" cy="176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7259300" y="5109891"/>
            <a:ext cx="176114" cy="176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7259300" y="5590897"/>
            <a:ext cx="176114" cy="176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192536" y="8828263"/>
            <a:ext cx="304800" cy="675005"/>
          </a:xfrm>
          <a:custGeom>
            <a:avLst/>
            <a:gdLst/>
            <a:ahLst/>
            <a:cxnLst/>
            <a:rect l="l" t="t" r="r" b="b"/>
            <a:pathLst>
              <a:path w="304800" h="675004">
                <a:moveTo>
                  <a:pt x="0" y="525628"/>
                </a:moveTo>
                <a:lnTo>
                  <a:pt x="18268" y="507719"/>
                </a:lnTo>
                <a:lnTo>
                  <a:pt x="139740" y="626795"/>
                </a:lnTo>
                <a:lnTo>
                  <a:pt x="139740" y="0"/>
                </a:lnTo>
                <a:lnTo>
                  <a:pt x="165380" y="0"/>
                </a:lnTo>
                <a:lnTo>
                  <a:pt x="165380" y="626795"/>
                </a:lnTo>
                <a:lnTo>
                  <a:pt x="286531" y="507719"/>
                </a:lnTo>
                <a:lnTo>
                  <a:pt x="304800" y="525628"/>
                </a:lnTo>
                <a:lnTo>
                  <a:pt x="152560" y="674865"/>
                </a:lnTo>
                <a:lnTo>
                  <a:pt x="0" y="525628"/>
                </a:lnTo>
                <a:close/>
              </a:path>
            </a:pathLst>
          </a:custGeom>
          <a:solidFill>
            <a:srgbClr val="62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2086811" y="2826106"/>
            <a:ext cx="1762124" cy="17430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800" b="1" i="0">
                <a:solidFill>
                  <a:srgbClr val="0720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800" b="1" i="0">
                <a:solidFill>
                  <a:srgbClr val="0720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BEEC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4904" y="2016599"/>
            <a:ext cx="4664709" cy="182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800" b="1" i="0">
                <a:solidFill>
                  <a:srgbClr val="0720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84904" y="2589114"/>
            <a:ext cx="7417434" cy="3277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800" b="1" i="0">
                <a:solidFill>
                  <a:srgbClr val="0720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2.png"/><Relationship Id="rId2" Type="http://schemas.openxmlformats.org/officeDocument/2006/relationships/hyperlink" Target="https://youtu.be/FrZJd4hqOTo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6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CD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2C20C7B-5732-4265-8957-56873BB0E9EB}"/>
              </a:ext>
            </a:extLst>
          </p:cNvPr>
          <p:cNvSpPr/>
          <p:nvPr/>
        </p:nvSpPr>
        <p:spPr>
          <a:xfrm>
            <a:off x="3124200" y="783727"/>
            <a:ext cx="11558686" cy="43597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object 3"/>
          <p:cNvSpPr/>
          <p:nvPr/>
        </p:nvSpPr>
        <p:spPr>
          <a:xfrm>
            <a:off x="10617650" y="6089984"/>
            <a:ext cx="2524124" cy="4197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56331" y="6089984"/>
            <a:ext cx="3324224" cy="4197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38805" y="1357803"/>
            <a:ext cx="10058400" cy="1628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TW" altLang="en-US" sz="10500" b="1" spc="380" dirty="0">
                <a:solidFill>
                  <a:srgbClr val="0720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小學生家庭關係</a:t>
            </a:r>
          </a:p>
        </p:txBody>
      </p:sp>
      <p:sp>
        <p:nvSpPr>
          <p:cNvPr id="7" name="object 7"/>
          <p:cNvSpPr/>
          <p:nvPr/>
        </p:nvSpPr>
        <p:spPr>
          <a:xfrm>
            <a:off x="5108097" y="6089984"/>
            <a:ext cx="2657474" cy="4197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8527" y="1057858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3681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8527" y="1207829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3681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8527" y="1357803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3681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92536" y="8828268"/>
            <a:ext cx="304800" cy="675005"/>
          </a:xfrm>
          <a:custGeom>
            <a:avLst/>
            <a:gdLst/>
            <a:ahLst/>
            <a:cxnLst/>
            <a:rect l="l" t="t" r="r" b="b"/>
            <a:pathLst>
              <a:path w="304800" h="675004">
                <a:moveTo>
                  <a:pt x="0" y="525628"/>
                </a:moveTo>
                <a:lnTo>
                  <a:pt x="18268" y="507719"/>
                </a:lnTo>
                <a:lnTo>
                  <a:pt x="139740" y="626795"/>
                </a:lnTo>
                <a:lnTo>
                  <a:pt x="139740" y="0"/>
                </a:lnTo>
                <a:lnTo>
                  <a:pt x="165380" y="0"/>
                </a:lnTo>
                <a:lnTo>
                  <a:pt x="165380" y="626795"/>
                </a:lnTo>
                <a:lnTo>
                  <a:pt x="286531" y="507719"/>
                </a:lnTo>
                <a:lnTo>
                  <a:pt x="304800" y="525628"/>
                </a:lnTo>
                <a:lnTo>
                  <a:pt x="152560" y="674865"/>
                </a:lnTo>
                <a:lnTo>
                  <a:pt x="0" y="525628"/>
                </a:lnTo>
                <a:close/>
              </a:path>
            </a:pathLst>
          </a:custGeom>
          <a:solidFill>
            <a:srgbClr val="3681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59300" y="4147878"/>
            <a:ext cx="176114" cy="1761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59300" y="4628888"/>
            <a:ext cx="176114" cy="1761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59300" y="5109894"/>
            <a:ext cx="176114" cy="1761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59300" y="5590904"/>
            <a:ext cx="176114" cy="1761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6D9DC5BE-604E-4120-BAEA-B8527011E8D2}"/>
              </a:ext>
            </a:extLst>
          </p:cNvPr>
          <p:cNvSpPr txBox="1"/>
          <p:nvPr/>
        </p:nvSpPr>
        <p:spPr>
          <a:xfrm>
            <a:off x="4238805" y="3372134"/>
            <a:ext cx="12167909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zh-TW" altLang="en-US" sz="4000" b="1" spc="-8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指導老師：陳秀玲  教授</a:t>
            </a:r>
            <a:endParaRPr lang="en-US" altLang="zh-TW" sz="4000" b="1" spc="-8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 marR="5080">
              <a:spcBef>
                <a:spcPts val="100"/>
              </a:spcBef>
            </a:pPr>
            <a:r>
              <a:rPr lang="zh-TW" altLang="en-US" sz="4000" b="1" spc="-8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第三組：陳冠甫、周家安、陳怡廷、陳婷薇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D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1F950BF-A9C3-4DFD-B2BA-E908FD7AF0EC}"/>
              </a:ext>
            </a:extLst>
          </p:cNvPr>
          <p:cNvSpPr/>
          <p:nvPr/>
        </p:nvSpPr>
        <p:spPr>
          <a:xfrm>
            <a:off x="790664" y="2781300"/>
            <a:ext cx="17103230" cy="67219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2537" y="667694"/>
            <a:ext cx="9465186" cy="17247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4155"/>
              </a:lnSpc>
              <a:spcBef>
                <a:spcPts val="105"/>
              </a:spcBef>
            </a:pPr>
            <a:r>
              <a:rPr lang="zh-TW" altLang="en-US" sz="10500" spc="585" dirty="0">
                <a:solidFill>
                  <a:srgbClr val="C252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影片故事大綱</a:t>
            </a:r>
            <a:endParaRPr lang="en-US" sz="10500" dirty="0"/>
          </a:p>
        </p:txBody>
      </p:sp>
      <p:sp>
        <p:nvSpPr>
          <p:cNvPr id="5" name="object 5"/>
          <p:cNvSpPr/>
          <p:nvPr/>
        </p:nvSpPr>
        <p:spPr>
          <a:xfrm>
            <a:off x="1038527" y="1057855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C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8527" y="1207826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C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8527" y="1357797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C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59300" y="4147875"/>
            <a:ext cx="176114" cy="176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59300" y="4628881"/>
            <a:ext cx="176114" cy="176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59300" y="5109894"/>
            <a:ext cx="176114" cy="176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59300" y="5590900"/>
            <a:ext cx="176114" cy="176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92536" y="8828265"/>
            <a:ext cx="304800" cy="675005"/>
          </a:xfrm>
          <a:custGeom>
            <a:avLst/>
            <a:gdLst/>
            <a:ahLst/>
            <a:cxnLst/>
            <a:rect l="l" t="t" r="r" b="b"/>
            <a:pathLst>
              <a:path w="304800" h="675004">
                <a:moveTo>
                  <a:pt x="0" y="525628"/>
                </a:moveTo>
                <a:lnTo>
                  <a:pt x="18268" y="507719"/>
                </a:lnTo>
                <a:lnTo>
                  <a:pt x="139740" y="626795"/>
                </a:lnTo>
                <a:lnTo>
                  <a:pt x="139740" y="0"/>
                </a:lnTo>
                <a:lnTo>
                  <a:pt x="165380" y="0"/>
                </a:lnTo>
                <a:lnTo>
                  <a:pt x="165380" y="626795"/>
                </a:lnTo>
                <a:lnTo>
                  <a:pt x="286531" y="507719"/>
                </a:lnTo>
                <a:lnTo>
                  <a:pt x="304800" y="525628"/>
                </a:lnTo>
                <a:lnTo>
                  <a:pt x="152560" y="674865"/>
                </a:lnTo>
                <a:lnTo>
                  <a:pt x="0" y="525628"/>
                </a:lnTo>
                <a:close/>
              </a:path>
            </a:pathLst>
          </a:custGeom>
          <a:solidFill>
            <a:srgbClr val="78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75398" y="3385120"/>
            <a:ext cx="16818496" cy="48970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3600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填寫新的學生資料卡的過程中，多元家庭的小孩填到父母欄位時不知如何填寫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3600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霸凌者在旁邊看到，就嘲笑他們，並到處宣傳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3600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自卑的小孩很難過，不與別人交流，之後變成自閉的學生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3600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樂觀的小孩完全不介意，反而常常跟同學分享家庭生活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3600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隨著樂觀小孩的分享，其他小孩漸漸地接受了這個同學，自卑的小孩也因為樂觀小孩的開導，改變自己，也變得開朗</a:t>
            </a:r>
          </a:p>
        </p:txBody>
      </p:sp>
    </p:spTree>
    <p:extLst>
      <p:ext uri="{BB962C8B-B14F-4D97-AF65-F5344CB8AC3E}">
        <p14:creationId xmlns:p14="http://schemas.microsoft.com/office/powerpoint/2010/main" val="185121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0" y="2476500"/>
            <a:ext cx="13258800" cy="9687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1310" marR="5080" indent="-2849245">
              <a:lnSpc>
                <a:spcPct val="115199"/>
              </a:lnSpc>
              <a:spcBef>
                <a:spcPts val="100"/>
              </a:spcBef>
            </a:pPr>
            <a:r>
              <a:rPr lang="en-US" sz="6000" spc="250" dirty="0">
                <a:solidFill>
                  <a:srgbClr val="C25252"/>
                </a:solidFill>
                <a:latin typeface="Verdana"/>
                <a:cs typeface="Verdana"/>
                <a:hlinkClick r:id="rId2"/>
              </a:rPr>
              <a:t>https://youtu.be/FrZJd4hqOTo</a:t>
            </a:r>
            <a:endParaRPr sz="60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8527" y="1057861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78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8527" y="1207832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78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8527" y="1357803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78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92536" y="8828277"/>
            <a:ext cx="304800" cy="675005"/>
          </a:xfrm>
          <a:custGeom>
            <a:avLst/>
            <a:gdLst/>
            <a:ahLst/>
            <a:cxnLst/>
            <a:rect l="l" t="t" r="r" b="b"/>
            <a:pathLst>
              <a:path w="304800" h="675004">
                <a:moveTo>
                  <a:pt x="0" y="525628"/>
                </a:moveTo>
                <a:lnTo>
                  <a:pt x="18268" y="507719"/>
                </a:lnTo>
                <a:lnTo>
                  <a:pt x="139740" y="626795"/>
                </a:lnTo>
                <a:lnTo>
                  <a:pt x="139740" y="0"/>
                </a:lnTo>
                <a:lnTo>
                  <a:pt x="165380" y="0"/>
                </a:lnTo>
                <a:lnTo>
                  <a:pt x="165380" y="626795"/>
                </a:lnTo>
                <a:lnTo>
                  <a:pt x="286531" y="507719"/>
                </a:lnTo>
                <a:lnTo>
                  <a:pt x="304800" y="525628"/>
                </a:lnTo>
                <a:lnTo>
                  <a:pt x="152560" y="674865"/>
                </a:lnTo>
                <a:lnTo>
                  <a:pt x="0" y="525628"/>
                </a:lnTo>
                <a:close/>
              </a:path>
            </a:pathLst>
          </a:custGeom>
          <a:solidFill>
            <a:srgbClr val="C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59300" y="4147881"/>
            <a:ext cx="176114" cy="176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59300" y="4628893"/>
            <a:ext cx="176114" cy="176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59300" y="5109900"/>
            <a:ext cx="176114" cy="1761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59300" y="5590913"/>
            <a:ext cx="176114" cy="1761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19800" y="5142271"/>
            <a:ext cx="5410199" cy="4343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9B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1340" y="4154827"/>
            <a:ext cx="13407174" cy="1571712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 marR="5080">
              <a:lnSpc>
                <a:spcPts val="9600"/>
              </a:lnSpc>
              <a:spcBef>
                <a:spcPts val="2020"/>
              </a:spcBef>
            </a:pPr>
            <a:r>
              <a:rPr lang="en-US" sz="11500" dirty="0">
                <a:solidFill>
                  <a:schemeClr val="accent6">
                    <a:lumMod val="75000"/>
                  </a:schemeClr>
                </a:solidFill>
              </a:rPr>
              <a:t>Thanks for listening</a:t>
            </a:r>
            <a:endParaRPr sz="1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8527" y="1057855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8B5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8527" y="1207826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8B5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8527" y="1357797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8B5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92536" y="8828265"/>
            <a:ext cx="304800" cy="675005"/>
          </a:xfrm>
          <a:custGeom>
            <a:avLst/>
            <a:gdLst/>
            <a:ahLst/>
            <a:cxnLst/>
            <a:rect l="l" t="t" r="r" b="b"/>
            <a:pathLst>
              <a:path w="304800" h="675004">
                <a:moveTo>
                  <a:pt x="0" y="525628"/>
                </a:moveTo>
                <a:lnTo>
                  <a:pt x="18268" y="507719"/>
                </a:lnTo>
                <a:lnTo>
                  <a:pt x="139740" y="626795"/>
                </a:lnTo>
                <a:lnTo>
                  <a:pt x="139740" y="0"/>
                </a:lnTo>
                <a:lnTo>
                  <a:pt x="165380" y="0"/>
                </a:lnTo>
                <a:lnTo>
                  <a:pt x="165380" y="626795"/>
                </a:lnTo>
                <a:lnTo>
                  <a:pt x="286531" y="507719"/>
                </a:lnTo>
                <a:lnTo>
                  <a:pt x="304800" y="525628"/>
                </a:lnTo>
                <a:lnTo>
                  <a:pt x="152560" y="674865"/>
                </a:lnTo>
                <a:lnTo>
                  <a:pt x="0" y="525628"/>
                </a:lnTo>
                <a:close/>
              </a:path>
            </a:pathLst>
          </a:custGeom>
          <a:solidFill>
            <a:srgbClr val="8B52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59300" y="4147875"/>
            <a:ext cx="176114" cy="176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59300" y="4628881"/>
            <a:ext cx="176114" cy="176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59300" y="5109894"/>
            <a:ext cx="176114" cy="176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59300" y="5590900"/>
            <a:ext cx="176114" cy="176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1555" y="2847976"/>
            <a:ext cx="2400299" cy="3743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2619306"/>
            <a:ext cx="3268191" cy="5051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5" name="object 5"/>
          <p:cNvSpPr/>
          <p:nvPr/>
        </p:nvSpPr>
        <p:spPr>
          <a:xfrm>
            <a:off x="1038527" y="1057855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C25252"/>
            </a:solidFill>
          </a:ln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6" name="object 6"/>
          <p:cNvSpPr/>
          <p:nvPr/>
        </p:nvSpPr>
        <p:spPr>
          <a:xfrm>
            <a:off x="1038527" y="1207827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C25252"/>
            </a:solidFill>
          </a:ln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7" name="object 7"/>
          <p:cNvSpPr/>
          <p:nvPr/>
        </p:nvSpPr>
        <p:spPr>
          <a:xfrm>
            <a:off x="1038527" y="1357800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C25252"/>
            </a:solidFill>
          </a:ln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8" name="object 8"/>
          <p:cNvSpPr/>
          <p:nvPr/>
        </p:nvSpPr>
        <p:spPr>
          <a:xfrm>
            <a:off x="17259300" y="4147875"/>
            <a:ext cx="176114" cy="176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9" name="object 9"/>
          <p:cNvSpPr/>
          <p:nvPr/>
        </p:nvSpPr>
        <p:spPr>
          <a:xfrm>
            <a:off x="17259300" y="4628883"/>
            <a:ext cx="176114" cy="1761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10" name="object 10"/>
          <p:cNvSpPr/>
          <p:nvPr/>
        </p:nvSpPr>
        <p:spPr>
          <a:xfrm>
            <a:off x="17259300" y="5109891"/>
            <a:ext cx="176114" cy="1761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11" name="object 11"/>
          <p:cNvSpPr/>
          <p:nvPr/>
        </p:nvSpPr>
        <p:spPr>
          <a:xfrm>
            <a:off x="17259300" y="5590899"/>
            <a:ext cx="176114" cy="1761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12" name="object 12"/>
          <p:cNvSpPr/>
          <p:nvPr/>
        </p:nvSpPr>
        <p:spPr>
          <a:xfrm>
            <a:off x="17192536" y="8828263"/>
            <a:ext cx="304800" cy="675005"/>
          </a:xfrm>
          <a:custGeom>
            <a:avLst/>
            <a:gdLst/>
            <a:ahLst/>
            <a:cxnLst/>
            <a:rect l="l" t="t" r="r" b="b"/>
            <a:pathLst>
              <a:path w="304800" h="675004">
                <a:moveTo>
                  <a:pt x="0" y="525628"/>
                </a:moveTo>
                <a:lnTo>
                  <a:pt x="18268" y="507719"/>
                </a:lnTo>
                <a:lnTo>
                  <a:pt x="139740" y="626795"/>
                </a:lnTo>
                <a:lnTo>
                  <a:pt x="139740" y="0"/>
                </a:lnTo>
                <a:lnTo>
                  <a:pt x="165380" y="0"/>
                </a:lnTo>
                <a:lnTo>
                  <a:pt x="165380" y="626795"/>
                </a:lnTo>
                <a:lnTo>
                  <a:pt x="286531" y="507719"/>
                </a:lnTo>
                <a:lnTo>
                  <a:pt x="304800" y="525628"/>
                </a:lnTo>
                <a:lnTo>
                  <a:pt x="152560" y="674865"/>
                </a:lnTo>
                <a:lnTo>
                  <a:pt x="0" y="525628"/>
                </a:lnTo>
                <a:close/>
              </a:path>
            </a:pathLst>
          </a:custGeom>
          <a:solidFill>
            <a:srgbClr val="622A2A"/>
          </a:solid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FF7440E7-C6BD-48CA-9BE5-0A659A6A86A0}"/>
              </a:ext>
            </a:extLst>
          </p:cNvPr>
          <p:cNvSpPr txBox="1">
            <a:spLocks/>
          </p:cNvSpPr>
          <p:nvPr/>
        </p:nvSpPr>
        <p:spPr>
          <a:xfrm>
            <a:off x="3886200" y="687820"/>
            <a:ext cx="3276600" cy="16158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0" b="1" i="0">
                <a:solidFill>
                  <a:srgbClr val="C2525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zh-TW" altLang="en-US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600DCFE7-69BE-46A2-8037-103BD52B9B49}"/>
              </a:ext>
            </a:extLst>
          </p:cNvPr>
          <p:cNvSpPr txBox="1">
            <a:spLocks/>
          </p:cNvSpPr>
          <p:nvPr/>
        </p:nvSpPr>
        <p:spPr>
          <a:xfrm>
            <a:off x="8839200" y="341289"/>
            <a:ext cx="10515600" cy="921739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TW" altLang="en-US" sz="6000" b="1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  <a:endParaRPr lang="en-US" altLang="zh-TW" sz="6000" b="1" kern="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6000" b="1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研究目的</a:t>
            </a:r>
            <a:endParaRPr lang="en-US" altLang="zh-TW" sz="6000" b="1" kern="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6000" b="1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研究對象</a:t>
            </a:r>
            <a:endParaRPr lang="en-US" altLang="zh-TW" sz="6000" b="1" kern="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6000" b="1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實驗流程</a:t>
            </a:r>
            <a:endParaRPr lang="en-US" altLang="zh-TW" sz="6000" b="1" kern="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6000" b="1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影片介紹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1F02CBD-BF81-469F-9AAB-13D3FB3FFACC}"/>
              </a:ext>
            </a:extLst>
          </p:cNvPr>
          <p:cNvSpPr/>
          <p:nvPr/>
        </p:nvSpPr>
        <p:spPr>
          <a:xfrm>
            <a:off x="7649155" y="1028700"/>
            <a:ext cx="1037645" cy="10376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FC94B4BA-5E0D-4A43-8D3B-B42D852FB6A8}"/>
              </a:ext>
            </a:extLst>
          </p:cNvPr>
          <p:cNvSpPr/>
          <p:nvPr/>
        </p:nvSpPr>
        <p:spPr>
          <a:xfrm>
            <a:off x="7649155" y="2810455"/>
            <a:ext cx="1037645" cy="10376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22B23C9F-C95E-4B1F-8902-929E429DC58E}"/>
              </a:ext>
            </a:extLst>
          </p:cNvPr>
          <p:cNvSpPr/>
          <p:nvPr/>
        </p:nvSpPr>
        <p:spPr>
          <a:xfrm>
            <a:off x="7649155" y="4687785"/>
            <a:ext cx="1037645" cy="10376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87B52F38-D731-4473-BACA-B93ECAFFDBB7}"/>
              </a:ext>
            </a:extLst>
          </p:cNvPr>
          <p:cNvSpPr/>
          <p:nvPr/>
        </p:nvSpPr>
        <p:spPr>
          <a:xfrm>
            <a:off x="7649155" y="6409745"/>
            <a:ext cx="1037645" cy="10376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D74FA867-84C3-4EE5-8159-5635F92884E3}"/>
              </a:ext>
            </a:extLst>
          </p:cNvPr>
          <p:cNvSpPr/>
          <p:nvPr/>
        </p:nvSpPr>
        <p:spPr>
          <a:xfrm>
            <a:off x="7649155" y="8280285"/>
            <a:ext cx="1037645" cy="10376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A95ED487-7093-46C1-8671-C8091ED81E04}"/>
              </a:ext>
            </a:extLst>
          </p:cNvPr>
          <p:cNvSpPr/>
          <p:nvPr/>
        </p:nvSpPr>
        <p:spPr>
          <a:xfrm>
            <a:off x="3276600" y="4305300"/>
            <a:ext cx="12725400" cy="3886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400" y="4381500"/>
            <a:ext cx="11651615" cy="3117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7995" algn="l">
              <a:lnSpc>
                <a:spcPct val="107400"/>
              </a:lnSpc>
              <a:spcBef>
                <a:spcPts val="100"/>
              </a:spcBef>
            </a:pPr>
            <a:br>
              <a:rPr lang="en-US" altLang="zh-TW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</a:br>
            <a:r>
              <a:rPr lang="zh-TW" altLang="en-US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兩性權益、婚姻平權、同性婚姻的探討</a:t>
            </a:r>
            <a:br>
              <a:rPr lang="en-US" altLang="zh-TW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</a:br>
            <a:r>
              <a:rPr lang="zh-TW" altLang="en-US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多國的公民運動下，針對此議題的討論</a:t>
            </a:r>
            <a:br>
              <a:rPr lang="zh-TW" altLang="en-US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</a:br>
            <a:r>
              <a:rPr lang="zh-TW" altLang="en-US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同性婚姻、多元成家的合法化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EF34770-1F4D-4964-81EA-2CB6BC621770}"/>
              </a:ext>
            </a:extLst>
          </p:cNvPr>
          <p:cNvSpPr txBox="1"/>
          <p:nvPr/>
        </p:nvSpPr>
        <p:spPr>
          <a:xfrm>
            <a:off x="2133600" y="599462"/>
            <a:ext cx="91440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0" b="1" kern="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EF34770-1F4D-4964-81EA-2CB6BC621770}"/>
              </a:ext>
            </a:extLst>
          </p:cNvPr>
          <p:cNvSpPr txBox="1"/>
          <p:nvPr/>
        </p:nvSpPr>
        <p:spPr>
          <a:xfrm>
            <a:off x="2133600" y="599462"/>
            <a:ext cx="91440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0" b="1" kern="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6B44BC19-6001-4ADF-9B2F-C0A8260CB2BE}"/>
              </a:ext>
            </a:extLst>
          </p:cNvPr>
          <p:cNvSpPr/>
          <p:nvPr/>
        </p:nvSpPr>
        <p:spPr>
          <a:xfrm>
            <a:off x="1447800" y="2857500"/>
            <a:ext cx="2590800" cy="170816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文化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61779AD-51D5-430A-B163-C51C7FCD5C0C}"/>
              </a:ext>
            </a:extLst>
          </p:cNvPr>
          <p:cNvSpPr/>
          <p:nvPr/>
        </p:nvSpPr>
        <p:spPr>
          <a:xfrm>
            <a:off x="1447800" y="5372100"/>
            <a:ext cx="2590800" cy="17081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CDF2DC6-CF84-4A44-9D16-BD449635C211}"/>
              </a:ext>
            </a:extLst>
          </p:cNvPr>
          <p:cNvSpPr/>
          <p:nvPr/>
        </p:nvSpPr>
        <p:spPr>
          <a:xfrm>
            <a:off x="1447800" y="7886700"/>
            <a:ext cx="2590800" cy="170816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宗教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D9AA0E-EB3F-4EAC-86F1-FEB78C46634E}"/>
              </a:ext>
            </a:extLst>
          </p:cNvPr>
          <p:cNvSpPr txBox="1"/>
          <p:nvPr/>
        </p:nvSpPr>
        <p:spPr>
          <a:xfrm>
            <a:off x="4495800" y="3011150"/>
            <a:ext cx="131703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某公司董事長對於傳統家庭的堅持，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公開聲明</a:t>
            </a:r>
            <a:r>
              <a:rPr lang="zh-TW" altLang="en-US" sz="4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同性情侶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不要購買他們的產品。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1938140-23A9-4E03-B5FD-BDABB41E83C8}"/>
              </a:ext>
            </a:extLst>
          </p:cNvPr>
          <p:cNvSpPr txBox="1"/>
          <p:nvPr/>
        </p:nvSpPr>
        <p:spPr>
          <a:xfrm>
            <a:off x="4495800" y="5821859"/>
            <a:ext cx="131703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家庭夫妻的組成是由</a:t>
            </a:r>
            <a:r>
              <a:rPr lang="zh-TW" altLang="en-US" sz="4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一男一女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7823A40-D207-4B5F-BED7-6CBF93B5375A}"/>
              </a:ext>
            </a:extLst>
          </p:cNvPr>
          <p:cNvSpPr txBox="1"/>
          <p:nvPr/>
        </p:nvSpPr>
        <p:spPr>
          <a:xfrm>
            <a:off x="4495800" y="8070858"/>
            <a:ext cx="131703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某宗教介入藝術家的展覽，最後被撤展，因為藝術家的照片有關於同性情侶在教堂的接吻照片</a:t>
            </a:r>
          </a:p>
        </p:txBody>
      </p:sp>
    </p:spTree>
    <p:extLst>
      <p:ext uri="{BB962C8B-B14F-4D97-AF65-F5344CB8AC3E}">
        <p14:creationId xmlns:p14="http://schemas.microsoft.com/office/powerpoint/2010/main" val="263390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A95ED487-7093-46C1-8671-C8091ED81E04}"/>
              </a:ext>
            </a:extLst>
          </p:cNvPr>
          <p:cNvSpPr/>
          <p:nvPr/>
        </p:nvSpPr>
        <p:spPr>
          <a:xfrm>
            <a:off x="3276600" y="4305300"/>
            <a:ext cx="12725400" cy="3886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4311595"/>
            <a:ext cx="12496800" cy="3117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7995" algn="l">
              <a:lnSpc>
                <a:spcPct val="107400"/>
              </a:lnSpc>
              <a:spcBef>
                <a:spcPts val="100"/>
              </a:spcBef>
            </a:pPr>
            <a:br>
              <a:rPr lang="en-US" altLang="zh-TW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</a:br>
            <a:r>
              <a:rPr lang="zh-TW" altLang="en-US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同性婚姻對於文化、教育、宗教的挑戰</a:t>
            </a:r>
            <a:br>
              <a:rPr lang="zh-TW" altLang="en-US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</a:br>
            <a:r>
              <a:rPr lang="zh-TW" altLang="en-US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扭轉傳統觀念，需經過長時間的教育</a:t>
            </a:r>
            <a:br>
              <a:rPr lang="zh-TW" altLang="en-US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</a:br>
            <a:r>
              <a:rPr lang="zh-TW" altLang="en-US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臺灣的多元成家議題</a:t>
            </a:r>
            <a:r>
              <a:rPr lang="en-US" altLang="zh-TW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(2019</a:t>
            </a:r>
            <a:r>
              <a:rPr lang="zh-TW" altLang="en-US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年合法化</a:t>
            </a:r>
            <a:r>
              <a:rPr lang="en-US" altLang="zh-TW" sz="4800" spc="580" dirty="0">
                <a:solidFill>
                  <a:srgbClr val="8B520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erdana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EF34770-1F4D-4964-81EA-2CB6BC621770}"/>
              </a:ext>
            </a:extLst>
          </p:cNvPr>
          <p:cNvSpPr txBox="1"/>
          <p:nvPr/>
        </p:nvSpPr>
        <p:spPr>
          <a:xfrm>
            <a:off x="2133600" y="599462"/>
            <a:ext cx="91440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0" b="1" kern="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</a:p>
        </p:txBody>
      </p:sp>
    </p:spTree>
    <p:extLst>
      <p:ext uri="{BB962C8B-B14F-4D97-AF65-F5344CB8AC3E}">
        <p14:creationId xmlns:p14="http://schemas.microsoft.com/office/powerpoint/2010/main" val="252580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BEEC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88E9B43D-7F89-4C10-B864-E92E2A62739A}"/>
              </a:ext>
            </a:extLst>
          </p:cNvPr>
          <p:cNvSpPr/>
          <p:nvPr/>
        </p:nvSpPr>
        <p:spPr>
          <a:xfrm>
            <a:off x="1180502" y="2590060"/>
            <a:ext cx="14288097" cy="70974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bject 4"/>
          <p:cNvSpPr/>
          <p:nvPr/>
        </p:nvSpPr>
        <p:spPr>
          <a:xfrm>
            <a:off x="1038527" y="1057855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256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8527" y="1207826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256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8527" y="1357797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256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59300" y="4147875"/>
            <a:ext cx="176114" cy="176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59300" y="4628881"/>
            <a:ext cx="176114" cy="176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59300" y="5109894"/>
            <a:ext cx="176114" cy="176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59300" y="5590900"/>
            <a:ext cx="176114" cy="176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92536" y="8828265"/>
            <a:ext cx="304800" cy="675005"/>
          </a:xfrm>
          <a:custGeom>
            <a:avLst/>
            <a:gdLst/>
            <a:ahLst/>
            <a:cxnLst/>
            <a:rect l="l" t="t" r="r" b="b"/>
            <a:pathLst>
              <a:path w="304800" h="675004">
                <a:moveTo>
                  <a:pt x="0" y="525628"/>
                </a:moveTo>
                <a:lnTo>
                  <a:pt x="18268" y="507719"/>
                </a:lnTo>
                <a:lnTo>
                  <a:pt x="139740" y="626795"/>
                </a:lnTo>
                <a:lnTo>
                  <a:pt x="139740" y="0"/>
                </a:lnTo>
                <a:lnTo>
                  <a:pt x="165380" y="0"/>
                </a:lnTo>
                <a:lnTo>
                  <a:pt x="165380" y="626795"/>
                </a:lnTo>
                <a:lnTo>
                  <a:pt x="286531" y="507719"/>
                </a:lnTo>
                <a:lnTo>
                  <a:pt x="304800" y="525628"/>
                </a:lnTo>
                <a:lnTo>
                  <a:pt x="152560" y="674865"/>
                </a:lnTo>
                <a:lnTo>
                  <a:pt x="0" y="525628"/>
                </a:lnTo>
                <a:close/>
              </a:path>
            </a:pathLst>
          </a:custGeom>
          <a:solidFill>
            <a:srgbClr val="256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79201" y="-333337"/>
            <a:ext cx="5578336" cy="5711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06365" y="1085953"/>
            <a:ext cx="3601132" cy="17275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7AB85DA-9080-4ADB-9899-4FAE3C1F273A}"/>
              </a:ext>
            </a:extLst>
          </p:cNvPr>
          <p:cNvSpPr txBox="1"/>
          <p:nvPr/>
        </p:nvSpPr>
        <p:spPr>
          <a:xfrm>
            <a:off x="2133600" y="599462"/>
            <a:ext cx="91440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0" b="1" kern="0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研究目的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F6F7D63-D924-427A-B490-9584BBCFB39C}"/>
              </a:ext>
            </a:extLst>
          </p:cNvPr>
          <p:cNvSpPr txBox="1"/>
          <p:nvPr/>
        </p:nvSpPr>
        <p:spPr>
          <a:xfrm>
            <a:off x="3229064" y="4233819"/>
            <a:ext cx="11829872" cy="4296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探討小學生對同性婚姻的了解與認知</a:t>
            </a:r>
          </a:p>
          <a:p>
            <a:pPr>
              <a:lnSpc>
                <a:spcPct val="200000"/>
              </a:lnSpc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影片教學在同性婚姻教學上的成效</a:t>
            </a:r>
          </a:p>
          <a:p>
            <a:pPr>
              <a:lnSpc>
                <a:spcPct val="200000"/>
              </a:lnSpc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影片教學在對於小學生同理心建立成效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BF7EFEE-69DC-4C34-9DF5-7F875779D8BC}"/>
              </a:ext>
            </a:extLst>
          </p:cNvPr>
          <p:cNvSpPr txBox="1"/>
          <p:nvPr/>
        </p:nvSpPr>
        <p:spPr>
          <a:xfrm>
            <a:off x="1936955" y="2907084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研究問題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2F4E33C-91DF-4174-BCF8-12A74B208EA0}"/>
              </a:ext>
            </a:extLst>
          </p:cNvPr>
          <p:cNvSpPr/>
          <p:nvPr/>
        </p:nvSpPr>
        <p:spPr>
          <a:xfrm>
            <a:off x="1936955" y="4591071"/>
            <a:ext cx="1037645" cy="103764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7C427823-4B70-4EFF-B8F3-538CCA8B3118}"/>
              </a:ext>
            </a:extLst>
          </p:cNvPr>
          <p:cNvSpPr/>
          <p:nvPr/>
        </p:nvSpPr>
        <p:spPr>
          <a:xfrm>
            <a:off x="1936955" y="6068004"/>
            <a:ext cx="1037645" cy="103764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627380B2-83A3-433C-9F44-E14A4F87061A}"/>
              </a:ext>
            </a:extLst>
          </p:cNvPr>
          <p:cNvSpPr/>
          <p:nvPr/>
        </p:nvSpPr>
        <p:spPr>
          <a:xfrm>
            <a:off x="1936955" y="7548335"/>
            <a:ext cx="1037645" cy="103764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38527" y="1057855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256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8527" y="1207826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256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8527" y="1357797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256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59300" y="4147875"/>
            <a:ext cx="176114" cy="176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59300" y="4628881"/>
            <a:ext cx="176114" cy="176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59300" y="5109894"/>
            <a:ext cx="176114" cy="176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59300" y="5590900"/>
            <a:ext cx="176114" cy="176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92536" y="8828265"/>
            <a:ext cx="304800" cy="675005"/>
          </a:xfrm>
          <a:custGeom>
            <a:avLst/>
            <a:gdLst/>
            <a:ahLst/>
            <a:cxnLst/>
            <a:rect l="l" t="t" r="r" b="b"/>
            <a:pathLst>
              <a:path w="304800" h="675004">
                <a:moveTo>
                  <a:pt x="0" y="525628"/>
                </a:moveTo>
                <a:lnTo>
                  <a:pt x="18268" y="507719"/>
                </a:lnTo>
                <a:lnTo>
                  <a:pt x="139740" y="626795"/>
                </a:lnTo>
                <a:lnTo>
                  <a:pt x="139740" y="0"/>
                </a:lnTo>
                <a:lnTo>
                  <a:pt x="165380" y="0"/>
                </a:lnTo>
                <a:lnTo>
                  <a:pt x="165380" y="626795"/>
                </a:lnTo>
                <a:lnTo>
                  <a:pt x="286531" y="507719"/>
                </a:lnTo>
                <a:lnTo>
                  <a:pt x="304800" y="525628"/>
                </a:lnTo>
                <a:lnTo>
                  <a:pt x="152560" y="674865"/>
                </a:lnTo>
                <a:lnTo>
                  <a:pt x="0" y="525628"/>
                </a:lnTo>
                <a:close/>
              </a:path>
            </a:pathLst>
          </a:custGeom>
          <a:solidFill>
            <a:srgbClr val="256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7AB85DA-9080-4ADB-9899-4FAE3C1F273A}"/>
              </a:ext>
            </a:extLst>
          </p:cNvPr>
          <p:cNvSpPr txBox="1"/>
          <p:nvPr/>
        </p:nvSpPr>
        <p:spPr>
          <a:xfrm>
            <a:off x="2133600" y="599462"/>
            <a:ext cx="91440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0" b="1" kern="0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研究對象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F6F7D63-D924-427A-B490-9584BBCFB39C}"/>
              </a:ext>
            </a:extLst>
          </p:cNvPr>
          <p:cNvSpPr txBox="1"/>
          <p:nvPr/>
        </p:nvSpPr>
        <p:spPr>
          <a:xfrm>
            <a:off x="1682015" y="3103732"/>
            <a:ext cx="16910785" cy="5773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小學三年級社會課程，融入數位敘事教學</a:t>
            </a:r>
            <a:endParaRPr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分為實驗組以及控制組</a:t>
            </a:r>
          </a:p>
          <a:p>
            <a:pPr>
              <a:lnSpc>
                <a:spcPct val="200000"/>
              </a:lnSpc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透過前訪談、後訪談了解前後學生對於多元家庭的認知</a:t>
            </a:r>
          </a:p>
          <a:p>
            <a:pPr>
              <a:lnSpc>
                <a:spcPct val="200000"/>
              </a:lnSpc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前測、後測同理心問卷了解學生建立同理心的成效</a:t>
            </a: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27F4251F-2758-4BAA-A699-A8D39BDF7FAB}"/>
              </a:ext>
            </a:extLst>
          </p:cNvPr>
          <p:cNvSpPr/>
          <p:nvPr/>
        </p:nvSpPr>
        <p:spPr>
          <a:xfrm rot="5400000">
            <a:off x="552248" y="3436584"/>
            <a:ext cx="758349" cy="796044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B4EB48F0-BCCF-4AC7-96E5-A5EBBF0E98DA}"/>
              </a:ext>
            </a:extLst>
          </p:cNvPr>
          <p:cNvSpPr/>
          <p:nvPr/>
        </p:nvSpPr>
        <p:spPr>
          <a:xfrm rot="5400000">
            <a:off x="552248" y="6441335"/>
            <a:ext cx="758349" cy="796044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387962B2-5632-4C29-9041-3C0FFEBE3DF6}"/>
              </a:ext>
            </a:extLst>
          </p:cNvPr>
          <p:cNvSpPr/>
          <p:nvPr/>
        </p:nvSpPr>
        <p:spPr>
          <a:xfrm rot="5400000">
            <a:off x="577315" y="7889136"/>
            <a:ext cx="758348" cy="796044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A6C5F44A-BB4C-410A-BD4B-676CFFF536F2}"/>
              </a:ext>
            </a:extLst>
          </p:cNvPr>
          <p:cNvSpPr/>
          <p:nvPr/>
        </p:nvSpPr>
        <p:spPr>
          <a:xfrm>
            <a:off x="11972495" y="479447"/>
            <a:ext cx="3111500" cy="3176905"/>
          </a:xfrm>
          <a:custGeom>
            <a:avLst/>
            <a:gdLst/>
            <a:ahLst/>
            <a:cxnLst/>
            <a:rect l="l" t="t" r="r" b="b"/>
            <a:pathLst>
              <a:path w="3111500" h="3176904">
                <a:moveTo>
                  <a:pt x="3076031" y="3176701"/>
                </a:moveTo>
                <a:lnTo>
                  <a:pt x="3062106" y="3166236"/>
                </a:lnTo>
                <a:lnTo>
                  <a:pt x="2595861" y="2490324"/>
                </a:lnTo>
                <a:lnTo>
                  <a:pt x="2588609" y="2482168"/>
                </a:lnTo>
                <a:lnTo>
                  <a:pt x="2579753" y="2476059"/>
                </a:lnTo>
                <a:lnTo>
                  <a:pt x="2569698" y="2472225"/>
                </a:lnTo>
                <a:lnTo>
                  <a:pt x="2558849" y="2470896"/>
                </a:lnTo>
                <a:lnTo>
                  <a:pt x="144473" y="2470896"/>
                </a:lnTo>
                <a:lnTo>
                  <a:pt x="98928" y="2463499"/>
                </a:lnTo>
                <a:lnTo>
                  <a:pt x="59283" y="2442925"/>
                </a:lnTo>
                <a:lnTo>
                  <a:pt x="27964" y="2411599"/>
                </a:lnTo>
                <a:lnTo>
                  <a:pt x="7395" y="2371946"/>
                </a:lnTo>
                <a:lnTo>
                  <a:pt x="0" y="2326391"/>
                </a:lnTo>
                <a:lnTo>
                  <a:pt x="0" y="144505"/>
                </a:lnTo>
                <a:lnTo>
                  <a:pt x="7395" y="98950"/>
                </a:lnTo>
                <a:lnTo>
                  <a:pt x="27964" y="59297"/>
                </a:lnTo>
                <a:lnTo>
                  <a:pt x="59283" y="27970"/>
                </a:lnTo>
                <a:lnTo>
                  <a:pt x="98928" y="7396"/>
                </a:lnTo>
                <a:lnTo>
                  <a:pt x="144473" y="0"/>
                </a:lnTo>
                <a:lnTo>
                  <a:pt x="2966496" y="0"/>
                </a:lnTo>
                <a:lnTo>
                  <a:pt x="3012041" y="7396"/>
                </a:lnTo>
                <a:lnTo>
                  <a:pt x="3051686" y="27970"/>
                </a:lnTo>
                <a:lnTo>
                  <a:pt x="3083005" y="59297"/>
                </a:lnTo>
                <a:lnTo>
                  <a:pt x="3103574" y="98950"/>
                </a:lnTo>
                <a:lnTo>
                  <a:pt x="3110970" y="144505"/>
                </a:lnTo>
                <a:lnTo>
                  <a:pt x="3110970" y="3151042"/>
                </a:lnTo>
                <a:lnTo>
                  <a:pt x="3105431" y="3167539"/>
                </a:lnTo>
                <a:lnTo>
                  <a:pt x="3092129" y="3176614"/>
                </a:lnTo>
                <a:lnTo>
                  <a:pt x="3076031" y="3176701"/>
                </a:lnTo>
                <a:close/>
              </a:path>
            </a:pathLst>
          </a:custGeom>
          <a:solidFill>
            <a:srgbClr val="62B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563A73F6-8A61-47F3-AC3D-DBBD45EC19CC}"/>
              </a:ext>
            </a:extLst>
          </p:cNvPr>
          <p:cNvSpPr/>
          <p:nvPr/>
        </p:nvSpPr>
        <p:spPr>
          <a:xfrm>
            <a:off x="15482600" y="2652771"/>
            <a:ext cx="191135" cy="379730"/>
          </a:xfrm>
          <a:custGeom>
            <a:avLst/>
            <a:gdLst/>
            <a:ahLst/>
            <a:cxnLst/>
            <a:rect l="l" t="t" r="r" b="b"/>
            <a:pathLst>
              <a:path w="191135" h="379729">
                <a:moveTo>
                  <a:pt x="169210" y="379609"/>
                </a:moveTo>
                <a:lnTo>
                  <a:pt x="121721" y="369819"/>
                </a:lnTo>
                <a:lnTo>
                  <a:pt x="79796" y="347981"/>
                </a:lnTo>
                <a:lnTo>
                  <a:pt x="45047" y="316012"/>
                </a:lnTo>
                <a:lnTo>
                  <a:pt x="19090" y="275826"/>
                </a:lnTo>
                <a:lnTo>
                  <a:pt x="3536" y="229339"/>
                </a:lnTo>
                <a:lnTo>
                  <a:pt x="0" y="178468"/>
                </a:lnTo>
                <a:lnTo>
                  <a:pt x="9329" y="128423"/>
                </a:lnTo>
                <a:lnTo>
                  <a:pt x="30086" y="84228"/>
                </a:lnTo>
                <a:lnTo>
                  <a:pt x="60449" y="47586"/>
                </a:lnTo>
                <a:lnTo>
                  <a:pt x="98600" y="20199"/>
                </a:lnTo>
                <a:lnTo>
                  <a:pt x="142718" y="3769"/>
                </a:lnTo>
                <a:lnTo>
                  <a:pt x="190984" y="0"/>
                </a:lnTo>
                <a:lnTo>
                  <a:pt x="169210" y="379609"/>
                </a:lnTo>
                <a:close/>
              </a:path>
            </a:pathLst>
          </a:custGeom>
          <a:solidFill>
            <a:srgbClr val="C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9D74FA19-F0EB-4258-B90D-0D85235947B2}"/>
              </a:ext>
            </a:extLst>
          </p:cNvPr>
          <p:cNvSpPr/>
          <p:nvPr/>
        </p:nvSpPr>
        <p:spPr>
          <a:xfrm>
            <a:off x="15557000" y="2291648"/>
            <a:ext cx="666750" cy="698500"/>
          </a:xfrm>
          <a:custGeom>
            <a:avLst/>
            <a:gdLst/>
            <a:ahLst/>
            <a:cxnLst/>
            <a:rect l="l" t="t" r="r" b="b"/>
            <a:pathLst>
              <a:path w="666750" h="698500">
                <a:moveTo>
                  <a:pt x="60056" y="683297"/>
                </a:moveTo>
                <a:lnTo>
                  <a:pt x="0" y="680051"/>
                </a:lnTo>
                <a:lnTo>
                  <a:pt x="22009" y="262528"/>
                </a:lnTo>
                <a:lnTo>
                  <a:pt x="28519" y="218766"/>
                </a:lnTo>
                <a:lnTo>
                  <a:pt x="42876" y="177431"/>
                </a:lnTo>
                <a:lnTo>
                  <a:pt x="64395" y="139072"/>
                </a:lnTo>
                <a:lnTo>
                  <a:pt x="92388" y="104237"/>
                </a:lnTo>
                <a:lnTo>
                  <a:pt x="126167" y="73475"/>
                </a:lnTo>
                <a:lnTo>
                  <a:pt x="165044" y="47337"/>
                </a:lnTo>
                <a:lnTo>
                  <a:pt x="208333" y="26371"/>
                </a:lnTo>
                <a:lnTo>
                  <a:pt x="255347" y="11127"/>
                </a:lnTo>
                <a:lnTo>
                  <a:pt x="305397" y="2153"/>
                </a:lnTo>
                <a:lnTo>
                  <a:pt x="357796" y="0"/>
                </a:lnTo>
                <a:lnTo>
                  <a:pt x="414033" y="5584"/>
                </a:lnTo>
                <a:lnTo>
                  <a:pt x="467451" y="19150"/>
                </a:lnTo>
                <a:lnTo>
                  <a:pt x="516963" y="40235"/>
                </a:lnTo>
                <a:lnTo>
                  <a:pt x="548410" y="60116"/>
                </a:lnTo>
                <a:lnTo>
                  <a:pt x="356244" y="60116"/>
                </a:lnTo>
                <a:lnTo>
                  <a:pt x="302953" y="63140"/>
                </a:lnTo>
                <a:lnTo>
                  <a:pt x="252905" y="74304"/>
                </a:lnTo>
                <a:lnTo>
                  <a:pt x="207196" y="92778"/>
                </a:lnTo>
                <a:lnTo>
                  <a:pt x="166923" y="117734"/>
                </a:lnTo>
                <a:lnTo>
                  <a:pt x="133182" y="148341"/>
                </a:lnTo>
                <a:lnTo>
                  <a:pt x="107069" y="183769"/>
                </a:lnTo>
                <a:lnTo>
                  <a:pt x="89680" y="223190"/>
                </a:lnTo>
                <a:lnTo>
                  <a:pt x="82112" y="265773"/>
                </a:lnTo>
                <a:lnTo>
                  <a:pt x="60056" y="683297"/>
                </a:lnTo>
                <a:close/>
              </a:path>
              <a:path w="666750" h="698500">
                <a:moveTo>
                  <a:pt x="644720" y="698209"/>
                </a:moveTo>
                <a:lnTo>
                  <a:pt x="584617" y="694963"/>
                </a:lnTo>
                <a:lnTo>
                  <a:pt x="606533" y="277439"/>
                </a:lnTo>
                <a:lnTo>
                  <a:pt x="604694" y="241570"/>
                </a:lnTo>
                <a:lnTo>
                  <a:pt x="579113" y="174312"/>
                </a:lnTo>
                <a:lnTo>
                  <a:pt x="555742" y="143894"/>
                </a:lnTo>
                <a:lnTo>
                  <a:pt x="515708" y="109497"/>
                </a:lnTo>
                <a:lnTo>
                  <a:pt x="467950" y="83571"/>
                </a:lnTo>
                <a:lnTo>
                  <a:pt x="414214" y="66863"/>
                </a:lnTo>
                <a:lnTo>
                  <a:pt x="356244" y="60116"/>
                </a:lnTo>
                <a:lnTo>
                  <a:pt x="548410" y="60116"/>
                </a:lnTo>
                <a:lnTo>
                  <a:pt x="599902" y="103110"/>
                </a:lnTo>
                <a:lnTo>
                  <a:pt x="630381" y="142993"/>
                </a:lnTo>
                <a:lnTo>
                  <a:pt x="651963" y="186612"/>
                </a:lnTo>
                <a:lnTo>
                  <a:pt x="664198" y="232849"/>
                </a:lnTo>
                <a:lnTo>
                  <a:pt x="666636" y="280591"/>
                </a:lnTo>
                <a:lnTo>
                  <a:pt x="644720" y="698209"/>
                </a:lnTo>
                <a:close/>
              </a:path>
            </a:pathLst>
          </a:custGeom>
          <a:solidFill>
            <a:srgbClr val="C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B6D62D88-1BD5-40B1-B31F-6569FE0B8953}"/>
              </a:ext>
            </a:extLst>
          </p:cNvPr>
          <p:cNvSpPr/>
          <p:nvPr/>
        </p:nvSpPr>
        <p:spPr>
          <a:xfrm>
            <a:off x="16104888" y="2684899"/>
            <a:ext cx="192405" cy="379730"/>
          </a:xfrm>
          <a:custGeom>
            <a:avLst/>
            <a:gdLst/>
            <a:ahLst/>
            <a:cxnLst/>
            <a:rect l="l" t="t" r="r" b="b"/>
            <a:pathLst>
              <a:path w="192404" h="379729">
                <a:moveTo>
                  <a:pt x="0" y="379421"/>
                </a:moveTo>
                <a:lnTo>
                  <a:pt x="24737" y="0"/>
                </a:lnTo>
                <a:lnTo>
                  <a:pt x="72147" y="10152"/>
                </a:lnTo>
                <a:lnTo>
                  <a:pt x="113893" y="32312"/>
                </a:lnTo>
                <a:lnTo>
                  <a:pt x="148382" y="64550"/>
                </a:lnTo>
                <a:lnTo>
                  <a:pt x="174017" y="104933"/>
                </a:lnTo>
                <a:lnTo>
                  <a:pt x="189204" y="151530"/>
                </a:lnTo>
                <a:lnTo>
                  <a:pt x="192348" y="202411"/>
                </a:lnTo>
                <a:lnTo>
                  <a:pt x="182636" y="252384"/>
                </a:lnTo>
                <a:lnTo>
                  <a:pt x="161542" y="296419"/>
                </a:lnTo>
                <a:lnTo>
                  <a:pt x="130899" y="332828"/>
                </a:lnTo>
                <a:lnTo>
                  <a:pt x="92539" y="359924"/>
                </a:lnTo>
                <a:lnTo>
                  <a:pt x="48295" y="376018"/>
                </a:lnTo>
                <a:lnTo>
                  <a:pt x="0" y="379421"/>
                </a:lnTo>
                <a:close/>
              </a:path>
            </a:pathLst>
          </a:custGeom>
          <a:solidFill>
            <a:srgbClr val="C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7">
            <a:extLst>
              <a:ext uri="{FF2B5EF4-FFF2-40B4-BE49-F238E27FC236}">
                <a16:creationId xmlns:a16="http://schemas.microsoft.com/office/drawing/2014/main" id="{FECBDD1D-4A9D-4EF2-BC12-F2461C250CF6}"/>
              </a:ext>
            </a:extLst>
          </p:cNvPr>
          <p:cNvSpPr/>
          <p:nvPr/>
        </p:nvSpPr>
        <p:spPr>
          <a:xfrm>
            <a:off x="16531018" y="4070122"/>
            <a:ext cx="720725" cy="525145"/>
          </a:xfrm>
          <a:custGeom>
            <a:avLst/>
            <a:gdLst/>
            <a:ahLst/>
            <a:cxnLst/>
            <a:rect l="l" t="t" r="r" b="b"/>
            <a:pathLst>
              <a:path w="720725" h="525145">
                <a:moveTo>
                  <a:pt x="720390" y="524679"/>
                </a:moveTo>
                <a:lnTo>
                  <a:pt x="132998" y="524679"/>
                </a:lnTo>
                <a:lnTo>
                  <a:pt x="0" y="187688"/>
                </a:lnTo>
                <a:lnTo>
                  <a:pt x="478849" y="0"/>
                </a:lnTo>
                <a:lnTo>
                  <a:pt x="720390" y="5246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8">
            <a:extLst>
              <a:ext uri="{FF2B5EF4-FFF2-40B4-BE49-F238E27FC236}">
                <a16:creationId xmlns:a16="http://schemas.microsoft.com/office/drawing/2014/main" id="{F93E2A27-0C6F-494E-AC64-EDA5C2D04323}"/>
              </a:ext>
            </a:extLst>
          </p:cNvPr>
          <p:cNvSpPr/>
          <p:nvPr/>
        </p:nvSpPr>
        <p:spPr>
          <a:xfrm>
            <a:off x="12262241" y="2580424"/>
            <a:ext cx="852169" cy="370205"/>
          </a:xfrm>
          <a:custGeom>
            <a:avLst/>
            <a:gdLst/>
            <a:ahLst/>
            <a:cxnLst/>
            <a:rect l="l" t="t" r="r" b="b"/>
            <a:pathLst>
              <a:path w="852169" h="370204">
                <a:moveTo>
                  <a:pt x="851554" y="369919"/>
                </a:moveTo>
                <a:lnTo>
                  <a:pt x="0" y="369919"/>
                </a:lnTo>
                <a:lnTo>
                  <a:pt x="3008" y="319675"/>
                </a:lnTo>
                <a:lnTo>
                  <a:pt x="11890" y="270585"/>
                </a:lnTo>
                <a:lnTo>
                  <a:pt x="26435" y="223133"/>
                </a:lnTo>
                <a:lnTo>
                  <a:pt x="46431" y="177798"/>
                </a:lnTo>
                <a:lnTo>
                  <a:pt x="71664" y="135063"/>
                </a:lnTo>
                <a:lnTo>
                  <a:pt x="101923" y="95409"/>
                </a:lnTo>
                <a:lnTo>
                  <a:pt x="136995" y="59316"/>
                </a:lnTo>
                <a:lnTo>
                  <a:pt x="201942" y="0"/>
                </a:lnTo>
                <a:lnTo>
                  <a:pt x="851554" y="184959"/>
                </a:lnTo>
                <a:lnTo>
                  <a:pt x="851554" y="369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9">
            <a:extLst>
              <a:ext uri="{FF2B5EF4-FFF2-40B4-BE49-F238E27FC236}">
                <a16:creationId xmlns:a16="http://schemas.microsoft.com/office/drawing/2014/main" id="{8428D05E-03ED-4B39-B4EA-CCADE7BD85BF}"/>
              </a:ext>
            </a:extLst>
          </p:cNvPr>
          <p:cNvSpPr/>
          <p:nvPr/>
        </p:nvSpPr>
        <p:spPr>
          <a:xfrm>
            <a:off x="13242232" y="1517988"/>
            <a:ext cx="483870" cy="680085"/>
          </a:xfrm>
          <a:custGeom>
            <a:avLst/>
            <a:gdLst/>
            <a:ahLst/>
            <a:cxnLst/>
            <a:rect l="l" t="t" r="r" b="b"/>
            <a:pathLst>
              <a:path w="483870" h="680085">
                <a:moveTo>
                  <a:pt x="409904" y="679628"/>
                </a:moveTo>
                <a:lnTo>
                  <a:pt x="59209" y="636963"/>
                </a:lnTo>
                <a:lnTo>
                  <a:pt x="0" y="356325"/>
                </a:lnTo>
                <a:lnTo>
                  <a:pt x="19179" y="337970"/>
                </a:lnTo>
                <a:lnTo>
                  <a:pt x="59891" y="277686"/>
                </a:lnTo>
                <a:lnTo>
                  <a:pt x="96900" y="167640"/>
                </a:lnTo>
                <a:lnTo>
                  <a:pt x="104968" y="0"/>
                </a:lnTo>
                <a:lnTo>
                  <a:pt x="400405" y="0"/>
                </a:lnTo>
                <a:lnTo>
                  <a:pt x="387985" y="30400"/>
                </a:lnTo>
                <a:lnTo>
                  <a:pt x="364921" y="109320"/>
                </a:lnTo>
                <a:lnTo>
                  <a:pt x="352510" y="218332"/>
                </a:lnTo>
                <a:lnTo>
                  <a:pt x="372046" y="339014"/>
                </a:lnTo>
                <a:lnTo>
                  <a:pt x="396013" y="406725"/>
                </a:lnTo>
                <a:lnTo>
                  <a:pt x="438671" y="406725"/>
                </a:lnTo>
                <a:lnTo>
                  <a:pt x="483317" y="452097"/>
                </a:lnTo>
                <a:lnTo>
                  <a:pt x="409904" y="679628"/>
                </a:lnTo>
                <a:close/>
              </a:path>
              <a:path w="483870" h="680085">
                <a:moveTo>
                  <a:pt x="438671" y="406725"/>
                </a:moveTo>
                <a:lnTo>
                  <a:pt x="396013" y="406725"/>
                </a:lnTo>
                <a:lnTo>
                  <a:pt x="372046" y="339014"/>
                </a:lnTo>
                <a:lnTo>
                  <a:pt x="438671" y="406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0">
            <a:extLst>
              <a:ext uri="{FF2B5EF4-FFF2-40B4-BE49-F238E27FC236}">
                <a16:creationId xmlns:a16="http://schemas.microsoft.com/office/drawing/2014/main" id="{42119E79-97F0-432C-808A-F0CB82F3EEAC}"/>
              </a:ext>
            </a:extLst>
          </p:cNvPr>
          <p:cNvSpPr/>
          <p:nvPr/>
        </p:nvSpPr>
        <p:spPr>
          <a:xfrm>
            <a:off x="13137120" y="900873"/>
            <a:ext cx="584835" cy="701040"/>
          </a:xfrm>
          <a:custGeom>
            <a:avLst/>
            <a:gdLst/>
            <a:ahLst/>
            <a:cxnLst/>
            <a:rect l="l" t="t" r="r" b="b"/>
            <a:pathLst>
              <a:path w="584835" h="701039">
                <a:moveTo>
                  <a:pt x="328767" y="700471"/>
                </a:moveTo>
                <a:lnTo>
                  <a:pt x="283257" y="694678"/>
                </a:lnTo>
                <a:lnTo>
                  <a:pt x="240295" y="679206"/>
                </a:lnTo>
                <a:lnTo>
                  <a:pt x="201546" y="654653"/>
                </a:lnTo>
                <a:lnTo>
                  <a:pt x="168674" y="621619"/>
                </a:lnTo>
                <a:lnTo>
                  <a:pt x="143346" y="580705"/>
                </a:lnTo>
                <a:lnTo>
                  <a:pt x="19848" y="318177"/>
                </a:lnTo>
                <a:lnTo>
                  <a:pt x="4485" y="272557"/>
                </a:lnTo>
                <a:lnTo>
                  <a:pt x="0" y="226153"/>
                </a:lnTo>
                <a:lnTo>
                  <a:pt x="5794" y="180630"/>
                </a:lnTo>
                <a:lnTo>
                  <a:pt x="21268" y="137653"/>
                </a:lnTo>
                <a:lnTo>
                  <a:pt x="45824" y="98886"/>
                </a:lnTo>
                <a:lnTo>
                  <a:pt x="78862" y="65995"/>
                </a:lnTo>
                <a:lnTo>
                  <a:pt x="119784" y="40644"/>
                </a:lnTo>
                <a:lnTo>
                  <a:pt x="163945" y="19852"/>
                </a:lnTo>
                <a:lnTo>
                  <a:pt x="209555" y="4486"/>
                </a:lnTo>
                <a:lnTo>
                  <a:pt x="255948" y="0"/>
                </a:lnTo>
                <a:lnTo>
                  <a:pt x="301458" y="5795"/>
                </a:lnTo>
                <a:lnTo>
                  <a:pt x="344420" y="21273"/>
                </a:lnTo>
                <a:lnTo>
                  <a:pt x="383169" y="45834"/>
                </a:lnTo>
                <a:lnTo>
                  <a:pt x="416040" y="78880"/>
                </a:lnTo>
                <a:lnTo>
                  <a:pt x="441369" y="119811"/>
                </a:lnTo>
                <a:lnTo>
                  <a:pt x="564867" y="382339"/>
                </a:lnTo>
                <a:lnTo>
                  <a:pt x="580230" y="427945"/>
                </a:lnTo>
                <a:lnTo>
                  <a:pt x="584716" y="474343"/>
                </a:lnTo>
                <a:lnTo>
                  <a:pt x="578925" y="519864"/>
                </a:lnTo>
                <a:lnTo>
                  <a:pt x="563455" y="562840"/>
                </a:lnTo>
                <a:lnTo>
                  <a:pt x="538908" y="601605"/>
                </a:lnTo>
                <a:lnTo>
                  <a:pt x="505882" y="634490"/>
                </a:lnTo>
                <a:lnTo>
                  <a:pt x="464977" y="659826"/>
                </a:lnTo>
                <a:lnTo>
                  <a:pt x="420770" y="680618"/>
                </a:lnTo>
                <a:lnTo>
                  <a:pt x="375160" y="695984"/>
                </a:lnTo>
                <a:lnTo>
                  <a:pt x="328767" y="7004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1">
            <a:extLst>
              <a:ext uri="{FF2B5EF4-FFF2-40B4-BE49-F238E27FC236}">
                <a16:creationId xmlns:a16="http://schemas.microsoft.com/office/drawing/2014/main" id="{01B8C379-1E47-448B-A4AC-0D43BF04A4A8}"/>
              </a:ext>
            </a:extLst>
          </p:cNvPr>
          <p:cNvSpPr/>
          <p:nvPr/>
        </p:nvSpPr>
        <p:spPr>
          <a:xfrm>
            <a:off x="15644992" y="2421666"/>
            <a:ext cx="491490" cy="833755"/>
          </a:xfrm>
          <a:custGeom>
            <a:avLst/>
            <a:gdLst/>
            <a:ahLst/>
            <a:cxnLst/>
            <a:rect l="l" t="t" r="r" b="b"/>
            <a:pathLst>
              <a:path w="491489" h="833754">
                <a:moveTo>
                  <a:pt x="243798" y="833353"/>
                </a:moveTo>
                <a:lnTo>
                  <a:pt x="195029" y="830296"/>
                </a:lnTo>
                <a:lnTo>
                  <a:pt x="147672" y="821793"/>
                </a:lnTo>
                <a:lnTo>
                  <a:pt x="104861" y="803380"/>
                </a:lnTo>
                <a:lnTo>
                  <a:pt x="67768" y="776381"/>
                </a:lnTo>
                <a:lnTo>
                  <a:pt x="37564" y="742125"/>
                </a:lnTo>
                <a:lnTo>
                  <a:pt x="15420" y="701936"/>
                </a:lnTo>
                <a:lnTo>
                  <a:pt x="2508" y="657142"/>
                </a:lnTo>
                <a:lnTo>
                  <a:pt x="0" y="609068"/>
                </a:lnTo>
                <a:lnTo>
                  <a:pt x="26007" y="195073"/>
                </a:lnTo>
                <a:lnTo>
                  <a:pt x="34507" y="147688"/>
                </a:lnTo>
                <a:lnTo>
                  <a:pt x="52917" y="104856"/>
                </a:lnTo>
                <a:lnTo>
                  <a:pt x="79909" y="67749"/>
                </a:lnTo>
                <a:lnTo>
                  <a:pt x="114158" y="37538"/>
                </a:lnTo>
                <a:lnTo>
                  <a:pt x="154338" y="15394"/>
                </a:lnTo>
                <a:lnTo>
                  <a:pt x="199122" y="2491"/>
                </a:lnTo>
                <a:lnTo>
                  <a:pt x="247184" y="0"/>
                </a:lnTo>
                <a:lnTo>
                  <a:pt x="295953" y="3057"/>
                </a:lnTo>
                <a:lnTo>
                  <a:pt x="343310" y="11545"/>
                </a:lnTo>
                <a:lnTo>
                  <a:pt x="386120" y="29952"/>
                </a:lnTo>
                <a:lnTo>
                  <a:pt x="423210" y="56952"/>
                </a:lnTo>
                <a:lnTo>
                  <a:pt x="453410" y="91213"/>
                </a:lnTo>
                <a:lnTo>
                  <a:pt x="475545" y="131409"/>
                </a:lnTo>
                <a:lnTo>
                  <a:pt x="488445" y="176209"/>
                </a:lnTo>
                <a:lnTo>
                  <a:pt x="490936" y="224284"/>
                </a:lnTo>
                <a:lnTo>
                  <a:pt x="464976" y="638280"/>
                </a:lnTo>
                <a:lnTo>
                  <a:pt x="456475" y="685662"/>
                </a:lnTo>
                <a:lnTo>
                  <a:pt x="438066" y="728489"/>
                </a:lnTo>
                <a:lnTo>
                  <a:pt x="411073" y="765589"/>
                </a:lnTo>
                <a:lnTo>
                  <a:pt x="376824" y="795795"/>
                </a:lnTo>
                <a:lnTo>
                  <a:pt x="336645" y="817938"/>
                </a:lnTo>
                <a:lnTo>
                  <a:pt x="291860" y="830847"/>
                </a:lnTo>
                <a:lnTo>
                  <a:pt x="243798" y="833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7B1020D5-D06E-49D6-A1D1-F7E5BC708974}"/>
              </a:ext>
            </a:extLst>
          </p:cNvPr>
          <p:cNvSpPr/>
          <p:nvPr/>
        </p:nvSpPr>
        <p:spPr>
          <a:xfrm>
            <a:off x="13059477" y="1269571"/>
            <a:ext cx="225551" cy="225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3">
            <a:extLst>
              <a:ext uri="{FF2B5EF4-FFF2-40B4-BE49-F238E27FC236}">
                <a16:creationId xmlns:a16="http://schemas.microsoft.com/office/drawing/2014/main" id="{33A927DD-21C9-4C1C-8B74-071315FD4F43}"/>
              </a:ext>
            </a:extLst>
          </p:cNvPr>
          <p:cNvSpPr/>
          <p:nvPr/>
        </p:nvSpPr>
        <p:spPr>
          <a:xfrm>
            <a:off x="15557541" y="3007968"/>
            <a:ext cx="843280" cy="781050"/>
          </a:xfrm>
          <a:custGeom>
            <a:avLst/>
            <a:gdLst/>
            <a:ahLst/>
            <a:cxnLst/>
            <a:rect l="l" t="t" r="r" b="b"/>
            <a:pathLst>
              <a:path w="843279" h="781050">
                <a:moveTo>
                  <a:pt x="521340" y="780857"/>
                </a:moveTo>
                <a:lnTo>
                  <a:pt x="12956" y="586254"/>
                </a:lnTo>
                <a:lnTo>
                  <a:pt x="7205" y="555124"/>
                </a:lnTo>
                <a:lnTo>
                  <a:pt x="0" y="481191"/>
                </a:lnTo>
                <a:lnTo>
                  <a:pt x="6409" y="393640"/>
                </a:lnTo>
                <a:lnTo>
                  <a:pt x="41503" y="321656"/>
                </a:lnTo>
                <a:lnTo>
                  <a:pt x="86723" y="267107"/>
                </a:lnTo>
                <a:lnTo>
                  <a:pt x="115409" y="217911"/>
                </a:lnTo>
                <a:lnTo>
                  <a:pt x="130480" y="182332"/>
                </a:lnTo>
                <a:lnTo>
                  <a:pt x="134855" y="168637"/>
                </a:lnTo>
                <a:lnTo>
                  <a:pt x="308628" y="0"/>
                </a:lnTo>
                <a:lnTo>
                  <a:pt x="518377" y="153631"/>
                </a:lnTo>
                <a:lnTo>
                  <a:pt x="579123" y="327549"/>
                </a:lnTo>
                <a:lnTo>
                  <a:pt x="665031" y="433840"/>
                </a:lnTo>
                <a:lnTo>
                  <a:pt x="741760" y="486991"/>
                </a:lnTo>
                <a:lnTo>
                  <a:pt x="774967" y="501489"/>
                </a:lnTo>
                <a:lnTo>
                  <a:pt x="842924" y="601824"/>
                </a:lnTo>
                <a:lnTo>
                  <a:pt x="521340" y="780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4">
            <a:extLst>
              <a:ext uri="{FF2B5EF4-FFF2-40B4-BE49-F238E27FC236}">
                <a16:creationId xmlns:a16="http://schemas.microsoft.com/office/drawing/2014/main" id="{94FB6F47-B8B1-49D6-B962-493F2D9E43C9}"/>
              </a:ext>
            </a:extLst>
          </p:cNvPr>
          <p:cNvSpPr/>
          <p:nvPr/>
        </p:nvSpPr>
        <p:spPr>
          <a:xfrm>
            <a:off x="14394678" y="1299018"/>
            <a:ext cx="461009" cy="388620"/>
          </a:xfrm>
          <a:custGeom>
            <a:avLst/>
            <a:gdLst/>
            <a:ahLst/>
            <a:cxnLst/>
            <a:rect l="l" t="t" r="r" b="b"/>
            <a:pathLst>
              <a:path w="461010" h="388620">
                <a:moveTo>
                  <a:pt x="155101" y="388547"/>
                </a:moveTo>
                <a:lnTo>
                  <a:pt x="0" y="388547"/>
                </a:lnTo>
                <a:lnTo>
                  <a:pt x="45853" y="290469"/>
                </a:lnTo>
                <a:lnTo>
                  <a:pt x="64402" y="256553"/>
                </a:lnTo>
                <a:lnTo>
                  <a:pt x="86986" y="225384"/>
                </a:lnTo>
                <a:lnTo>
                  <a:pt x="113317" y="197311"/>
                </a:lnTo>
                <a:lnTo>
                  <a:pt x="143109" y="172682"/>
                </a:lnTo>
                <a:lnTo>
                  <a:pt x="381358" y="0"/>
                </a:lnTo>
                <a:lnTo>
                  <a:pt x="460978" y="181808"/>
                </a:lnTo>
                <a:lnTo>
                  <a:pt x="155101" y="3885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5">
            <a:extLst>
              <a:ext uri="{FF2B5EF4-FFF2-40B4-BE49-F238E27FC236}">
                <a16:creationId xmlns:a16="http://schemas.microsoft.com/office/drawing/2014/main" id="{3FF338A6-4C69-477F-8F6C-2A6055390F65}"/>
              </a:ext>
            </a:extLst>
          </p:cNvPr>
          <p:cNvSpPr/>
          <p:nvPr/>
        </p:nvSpPr>
        <p:spPr>
          <a:xfrm>
            <a:off x="12345247" y="1854827"/>
            <a:ext cx="2075814" cy="1096010"/>
          </a:xfrm>
          <a:custGeom>
            <a:avLst/>
            <a:gdLst/>
            <a:ahLst/>
            <a:cxnLst/>
            <a:rect l="l" t="t" r="r" b="b"/>
            <a:pathLst>
              <a:path w="2075814" h="1096010">
                <a:moveTo>
                  <a:pt x="1593130" y="160839"/>
                </a:moveTo>
                <a:lnTo>
                  <a:pt x="1188235" y="160839"/>
                </a:lnTo>
                <a:lnTo>
                  <a:pt x="1246500" y="140475"/>
                </a:lnTo>
                <a:lnTo>
                  <a:pt x="1278409" y="111373"/>
                </a:lnTo>
                <a:lnTo>
                  <a:pt x="1290288" y="78261"/>
                </a:lnTo>
                <a:lnTo>
                  <a:pt x="1288466" y="45871"/>
                </a:lnTo>
                <a:lnTo>
                  <a:pt x="1279271" y="18932"/>
                </a:lnTo>
                <a:lnTo>
                  <a:pt x="1269031" y="2175"/>
                </a:lnTo>
                <a:lnTo>
                  <a:pt x="1270214" y="0"/>
                </a:lnTo>
                <a:lnTo>
                  <a:pt x="1325701" y="18611"/>
                </a:lnTo>
                <a:lnTo>
                  <a:pt x="1397524" y="51148"/>
                </a:lnTo>
                <a:lnTo>
                  <a:pt x="1441351" y="73210"/>
                </a:lnTo>
                <a:lnTo>
                  <a:pt x="1489327" y="99026"/>
                </a:lnTo>
                <a:lnTo>
                  <a:pt x="1540608" y="128513"/>
                </a:lnTo>
                <a:lnTo>
                  <a:pt x="1593130" y="160839"/>
                </a:lnTo>
                <a:close/>
              </a:path>
              <a:path w="2075814" h="1096010">
                <a:moveTo>
                  <a:pt x="2075484" y="1095516"/>
                </a:moveTo>
                <a:lnTo>
                  <a:pt x="648906" y="1095516"/>
                </a:lnTo>
                <a:lnTo>
                  <a:pt x="671997" y="957032"/>
                </a:lnTo>
                <a:lnTo>
                  <a:pt x="0" y="755091"/>
                </a:lnTo>
                <a:lnTo>
                  <a:pt x="896984" y="19485"/>
                </a:lnTo>
                <a:lnTo>
                  <a:pt x="921812" y="45627"/>
                </a:lnTo>
                <a:lnTo>
                  <a:pt x="987462" y="100975"/>
                </a:lnTo>
                <a:lnTo>
                  <a:pt x="1080686" y="150917"/>
                </a:lnTo>
                <a:lnTo>
                  <a:pt x="1188235" y="160839"/>
                </a:lnTo>
                <a:lnTo>
                  <a:pt x="1593130" y="160839"/>
                </a:lnTo>
                <a:lnTo>
                  <a:pt x="1594350" y="161589"/>
                </a:lnTo>
                <a:lnTo>
                  <a:pt x="1649705" y="198174"/>
                </a:lnTo>
                <a:lnTo>
                  <a:pt x="1705831" y="238185"/>
                </a:lnTo>
                <a:lnTo>
                  <a:pt x="1761882" y="281541"/>
                </a:lnTo>
                <a:lnTo>
                  <a:pt x="1817013" y="328159"/>
                </a:lnTo>
                <a:lnTo>
                  <a:pt x="2075484" y="1095516"/>
                </a:lnTo>
                <a:close/>
              </a:path>
            </a:pathLst>
          </a:custGeom>
          <a:solidFill>
            <a:srgbClr val="FABA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6">
            <a:extLst>
              <a:ext uri="{FF2B5EF4-FFF2-40B4-BE49-F238E27FC236}">
                <a16:creationId xmlns:a16="http://schemas.microsoft.com/office/drawing/2014/main" id="{344FC187-A23E-461F-A3DD-3DD5BF39EE6E}"/>
              </a:ext>
            </a:extLst>
          </p:cNvPr>
          <p:cNvSpPr/>
          <p:nvPr/>
        </p:nvSpPr>
        <p:spPr>
          <a:xfrm>
            <a:off x="15131435" y="3509457"/>
            <a:ext cx="1934210" cy="1085850"/>
          </a:xfrm>
          <a:custGeom>
            <a:avLst/>
            <a:gdLst/>
            <a:ahLst/>
            <a:cxnLst/>
            <a:rect l="l" t="t" r="r" b="b"/>
            <a:pathLst>
              <a:path w="1934209" h="1085850">
                <a:moveTo>
                  <a:pt x="1495425" y="93606"/>
                </a:moveTo>
                <a:lnTo>
                  <a:pt x="912933" y="93606"/>
                </a:lnTo>
                <a:lnTo>
                  <a:pt x="1201074" y="0"/>
                </a:lnTo>
                <a:lnTo>
                  <a:pt x="1284933" y="16245"/>
                </a:lnTo>
                <a:lnTo>
                  <a:pt x="1485758" y="87240"/>
                </a:lnTo>
                <a:lnTo>
                  <a:pt x="1495425" y="93606"/>
                </a:lnTo>
                <a:close/>
              </a:path>
              <a:path w="1934209" h="1085850">
                <a:moveTo>
                  <a:pt x="1522423" y="1085345"/>
                </a:moveTo>
                <a:lnTo>
                  <a:pt x="0" y="1085345"/>
                </a:lnTo>
                <a:lnTo>
                  <a:pt x="452795" y="24884"/>
                </a:lnTo>
                <a:lnTo>
                  <a:pt x="512639" y="50902"/>
                </a:lnTo>
                <a:lnTo>
                  <a:pt x="674737" y="92191"/>
                </a:lnTo>
                <a:lnTo>
                  <a:pt x="1495425" y="93606"/>
                </a:lnTo>
                <a:lnTo>
                  <a:pt x="1727419" y="246373"/>
                </a:lnTo>
                <a:lnTo>
                  <a:pt x="1933786" y="527031"/>
                </a:lnTo>
                <a:lnTo>
                  <a:pt x="1486728" y="798356"/>
                </a:lnTo>
                <a:lnTo>
                  <a:pt x="1522423" y="1085345"/>
                </a:lnTo>
                <a:close/>
              </a:path>
            </a:pathLst>
          </a:custGeom>
          <a:solidFill>
            <a:srgbClr val="FABA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7">
            <a:extLst>
              <a:ext uri="{FF2B5EF4-FFF2-40B4-BE49-F238E27FC236}">
                <a16:creationId xmlns:a16="http://schemas.microsoft.com/office/drawing/2014/main" id="{4E1E96B3-5ED3-4629-A557-1E851C0C955C}"/>
              </a:ext>
            </a:extLst>
          </p:cNvPr>
          <p:cNvSpPr/>
          <p:nvPr/>
        </p:nvSpPr>
        <p:spPr>
          <a:xfrm>
            <a:off x="14617238" y="2839267"/>
            <a:ext cx="1110615" cy="1755775"/>
          </a:xfrm>
          <a:custGeom>
            <a:avLst/>
            <a:gdLst/>
            <a:ahLst/>
            <a:cxnLst/>
            <a:rect l="l" t="t" r="r" b="b"/>
            <a:pathLst>
              <a:path w="1110614" h="1755775">
                <a:moveTo>
                  <a:pt x="514196" y="1755534"/>
                </a:moveTo>
                <a:lnTo>
                  <a:pt x="113838" y="1755534"/>
                </a:lnTo>
                <a:lnTo>
                  <a:pt x="70876" y="1747405"/>
                </a:lnTo>
                <a:lnTo>
                  <a:pt x="36299" y="1725502"/>
                </a:lnTo>
                <a:lnTo>
                  <a:pt x="12032" y="1693548"/>
                </a:lnTo>
                <a:lnTo>
                  <a:pt x="0" y="1655266"/>
                </a:lnTo>
                <a:lnTo>
                  <a:pt x="2128" y="1614383"/>
                </a:lnTo>
                <a:lnTo>
                  <a:pt x="20344" y="1574620"/>
                </a:lnTo>
                <a:lnTo>
                  <a:pt x="794912" y="481748"/>
                </a:lnTo>
                <a:lnTo>
                  <a:pt x="768900" y="456375"/>
                </a:lnTo>
                <a:lnTo>
                  <a:pt x="712840" y="378108"/>
                </a:lnTo>
                <a:lnTo>
                  <a:pt x="659700" y="243729"/>
                </a:lnTo>
                <a:lnTo>
                  <a:pt x="642444" y="50019"/>
                </a:lnTo>
                <a:lnTo>
                  <a:pt x="646155" y="33141"/>
                </a:lnTo>
                <a:lnTo>
                  <a:pt x="654848" y="18649"/>
                </a:lnTo>
                <a:lnTo>
                  <a:pt x="667615" y="7518"/>
                </a:lnTo>
                <a:lnTo>
                  <a:pt x="683547" y="721"/>
                </a:lnTo>
                <a:lnTo>
                  <a:pt x="706905" y="0"/>
                </a:lnTo>
                <a:lnTo>
                  <a:pt x="727666" y="8600"/>
                </a:lnTo>
                <a:lnTo>
                  <a:pt x="743181" y="24786"/>
                </a:lnTo>
                <a:lnTo>
                  <a:pt x="750799" y="46820"/>
                </a:lnTo>
                <a:lnTo>
                  <a:pt x="755545" y="78372"/>
                </a:lnTo>
                <a:lnTo>
                  <a:pt x="763724" y="113887"/>
                </a:lnTo>
                <a:lnTo>
                  <a:pt x="776212" y="152145"/>
                </a:lnTo>
                <a:lnTo>
                  <a:pt x="793888" y="191929"/>
                </a:lnTo>
                <a:lnTo>
                  <a:pt x="817632" y="232018"/>
                </a:lnTo>
                <a:lnTo>
                  <a:pt x="848320" y="271196"/>
                </a:lnTo>
                <a:lnTo>
                  <a:pt x="886831" y="308241"/>
                </a:lnTo>
                <a:lnTo>
                  <a:pt x="934043" y="341937"/>
                </a:lnTo>
                <a:lnTo>
                  <a:pt x="990835" y="371064"/>
                </a:lnTo>
                <a:lnTo>
                  <a:pt x="1046030" y="403278"/>
                </a:lnTo>
                <a:lnTo>
                  <a:pt x="1082085" y="442249"/>
                </a:lnTo>
                <a:lnTo>
                  <a:pt x="1102307" y="484873"/>
                </a:lnTo>
                <a:lnTo>
                  <a:pt x="1110003" y="528047"/>
                </a:lnTo>
                <a:lnTo>
                  <a:pt x="1108480" y="568667"/>
                </a:lnTo>
                <a:lnTo>
                  <a:pt x="1101046" y="603629"/>
                </a:lnTo>
                <a:lnTo>
                  <a:pt x="1091007" y="629829"/>
                </a:lnTo>
                <a:lnTo>
                  <a:pt x="514196" y="1755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8">
            <a:extLst>
              <a:ext uri="{FF2B5EF4-FFF2-40B4-BE49-F238E27FC236}">
                <a16:creationId xmlns:a16="http://schemas.microsoft.com/office/drawing/2014/main" id="{DF939D6A-0CAA-4017-A881-63C28105FEA9}"/>
              </a:ext>
            </a:extLst>
          </p:cNvPr>
          <p:cNvSpPr/>
          <p:nvPr/>
        </p:nvSpPr>
        <p:spPr>
          <a:xfrm>
            <a:off x="13940427" y="1154936"/>
            <a:ext cx="1015365" cy="1795780"/>
          </a:xfrm>
          <a:custGeom>
            <a:avLst/>
            <a:gdLst/>
            <a:ahLst/>
            <a:cxnLst/>
            <a:rect l="l" t="t" r="r" b="b"/>
            <a:pathLst>
              <a:path w="1015364" h="1795779">
                <a:moveTo>
                  <a:pt x="480304" y="1795407"/>
                </a:moveTo>
                <a:lnTo>
                  <a:pt x="128010" y="1675786"/>
                </a:lnTo>
                <a:lnTo>
                  <a:pt x="85592" y="1656006"/>
                </a:lnTo>
                <a:lnTo>
                  <a:pt x="50782" y="1627437"/>
                </a:lnTo>
                <a:lnTo>
                  <a:pt x="24380" y="1591961"/>
                </a:lnTo>
                <a:lnTo>
                  <a:pt x="7185" y="1551463"/>
                </a:lnTo>
                <a:lnTo>
                  <a:pt x="0" y="1507825"/>
                </a:lnTo>
                <a:lnTo>
                  <a:pt x="3623" y="1462932"/>
                </a:lnTo>
                <a:lnTo>
                  <a:pt x="18855" y="1418667"/>
                </a:lnTo>
                <a:lnTo>
                  <a:pt x="451193" y="538650"/>
                </a:lnTo>
                <a:lnTo>
                  <a:pt x="478380" y="491841"/>
                </a:lnTo>
                <a:lnTo>
                  <a:pt x="511625" y="449451"/>
                </a:lnTo>
                <a:lnTo>
                  <a:pt x="550408" y="412053"/>
                </a:lnTo>
                <a:lnTo>
                  <a:pt x="594208" y="380221"/>
                </a:lnTo>
                <a:lnTo>
                  <a:pt x="776869" y="266009"/>
                </a:lnTo>
                <a:lnTo>
                  <a:pt x="905023" y="0"/>
                </a:lnTo>
                <a:lnTo>
                  <a:pt x="962681" y="71359"/>
                </a:lnTo>
                <a:lnTo>
                  <a:pt x="989138" y="111837"/>
                </a:lnTo>
                <a:lnTo>
                  <a:pt x="1006800" y="156342"/>
                </a:lnTo>
                <a:lnTo>
                  <a:pt x="1015264" y="203466"/>
                </a:lnTo>
                <a:lnTo>
                  <a:pt x="1014131" y="251803"/>
                </a:lnTo>
                <a:lnTo>
                  <a:pt x="1006324" y="314271"/>
                </a:lnTo>
                <a:lnTo>
                  <a:pt x="989329" y="377739"/>
                </a:lnTo>
                <a:lnTo>
                  <a:pt x="955720" y="434222"/>
                </a:lnTo>
                <a:lnTo>
                  <a:pt x="848965" y="567768"/>
                </a:lnTo>
                <a:lnTo>
                  <a:pt x="831365" y="592330"/>
                </a:lnTo>
                <a:lnTo>
                  <a:pt x="816450" y="618523"/>
                </a:lnTo>
                <a:lnTo>
                  <a:pt x="804330" y="646128"/>
                </a:lnTo>
                <a:lnTo>
                  <a:pt x="795116" y="674924"/>
                </a:lnTo>
                <a:lnTo>
                  <a:pt x="480304" y="17954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9">
            <a:extLst>
              <a:ext uri="{FF2B5EF4-FFF2-40B4-BE49-F238E27FC236}">
                <a16:creationId xmlns:a16="http://schemas.microsoft.com/office/drawing/2014/main" id="{2C3C00CA-DC39-4B1B-8DFD-85F331D5A6B9}"/>
              </a:ext>
            </a:extLst>
          </p:cNvPr>
          <p:cNvSpPr/>
          <p:nvPr/>
        </p:nvSpPr>
        <p:spPr>
          <a:xfrm>
            <a:off x="15668741" y="2413172"/>
            <a:ext cx="467359" cy="260350"/>
          </a:xfrm>
          <a:custGeom>
            <a:avLst/>
            <a:gdLst/>
            <a:ahLst/>
            <a:cxnLst/>
            <a:rect l="l" t="t" r="r" b="b"/>
            <a:pathLst>
              <a:path w="467360" h="260350">
                <a:moveTo>
                  <a:pt x="0" y="239082"/>
                </a:moveTo>
                <a:lnTo>
                  <a:pt x="3223" y="188743"/>
                </a:lnTo>
                <a:lnTo>
                  <a:pt x="12657" y="144360"/>
                </a:lnTo>
                <a:lnTo>
                  <a:pt x="27948" y="105926"/>
                </a:lnTo>
                <a:lnTo>
                  <a:pt x="48742" y="73438"/>
                </a:lnTo>
                <a:lnTo>
                  <a:pt x="105425" y="26276"/>
                </a:lnTo>
                <a:lnTo>
                  <a:pt x="140606" y="11593"/>
                </a:lnTo>
                <a:lnTo>
                  <a:pt x="179874" y="2836"/>
                </a:lnTo>
                <a:lnTo>
                  <a:pt x="222877" y="0"/>
                </a:lnTo>
                <a:lnTo>
                  <a:pt x="269259" y="3079"/>
                </a:lnTo>
                <a:lnTo>
                  <a:pt x="318668" y="12069"/>
                </a:lnTo>
                <a:lnTo>
                  <a:pt x="415951" y="68308"/>
                </a:lnTo>
                <a:lnTo>
                  <a:pt x="449562" y="134654"/>
                </a:lnTo>
                <a:lnTo>
                  <a:pt x="355586" y="134654"/>
                </a:lnTo>
                <a:lnTo>
                  <a:pt x="0" y="239082"/>
                </a:lnTo>
                <a:close/>
              </a:path>
              <a:path w="467360" h="260350">
                <a:moveTo>
                  <a:pt x="465493" y="260108"/>
                </a:moveTo>
                <a:lnTo>
                  <a:pt x="411536" y="234017"/>
                </a:lnTo>
                <a:lnTo>
                  <a:pt x="377842" y="191613"/>
                </a:lnTo>
                <a:lnTo>
                  <a:pt x="360498" y="152093"/>
                </a:lnTo>
                <a:lnTo>
                  <a:pt x="355586" y="134654"/>
                </a:lnTo>
                <a:lnTo>
                  <a:pt x="449562" y="134654"/>
                </a:lnTo>
                <a:lnTo>
                  <a:pt x="458162" y="151629"/>
                </a:lnTo>
                <a:lnTo>
                  <a:pt x="467332" y="227180"/>
                </a:lnTo>
                <a:lnTo>
                  <a:pt x="465493" y="260108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0">
            <a:extLst>
              <a:ext uri="{FF2B5EF4-FFF2-40B4-BE49-F238E27FC236}">
                <a16:creationId xmlns:a16="http://schemas.microsoft.com/office/drawing/2014/main" id="{57677AA1-1FF6-44E3-AE29-4BCBAD03FCCE}"/>
              </a:ext>
            </a:extLst>
          </p:cNvPr>
          <p:cNvSpPr/>
          <p:nvPr/>
        </p:nvSpPr>
        <p:spPr>
          <a:xfrm>
            <a:off x="13064264" y="794512"/>
            <a:ext cx="503555" cy="475615"/>
          </a:xfrm>
          <a:custGeom>
            <a:avLst/>
            <a:gdLst/>
            <a:ahLst/>
            <a:cxnLst/>
            <a:rect l="l" t="t" r="r" b="b"/>
            <a:pathLst>
              <a:path w="503554" h="475614">
                <a:moveTo>
                  <a:pt x="116641" y="475388"/>
                </a:moveTo>
                <a:lnTo>
                  <a:pt x="74715" y="433209"/>
                </a:lnTo>
                <a:lnTo>
                  <a:pt x="6869" y="327372"/>
                </a:lnTo>
                <a:lnTo>
                  <a:pt x="0" y="188928"/>
                </a:lnTo>
                <a:lnTo>
                  <a:pt x="141002" y="48927"/>
                </a:lnTo>
                <a:lnTo>
                  <a:pt x="334751" y="0"/>
                </a:lnTo>
                <a:lnTo>
                  <a:pt x="443922" y="61916"/>
                </a:lnTo>
                <a:lnTo>
                  <a:pt x="492117" y="156440"/>
                </a:lnTo>
                <a:lnTo>
                  <a:pt x="497545" y="180968"/>
                </a:lnTo>
                <a:lnTo>
                  <a:pt x="396981" y="180968"/>
                </a:lnTo>
                <a:lnTo>
                  <a:pt x="353852" y="307819"/>
                </a:lnTo>
                <a:lnTo>
                  <a:pt x="257411" y="400043"/>
                </a:lnTo>
                <a:lnTo>
                  <a:pt x="160669" y="456334"/>
                </a:lnTo>
                <a:lnTo>
                  <a:pt x="116641" y="475388"/>
                </a:lnTo>
                <a:close/>
              </a:path>
              <a:path w="503554" h="475614">
                <a:moveTo>
                  <a:pt x="502937" y="205334"/>
                </a:moveTo>
                <a:lnTo>
                  <a:pt x="396981" y="180968"/>
                </a:lnTo>
                <a:lnTo>
                  <a:pt x="497545" y="180968"/>
                </a:lnTo>
                <a:lnTo>
                  <a:pt x="502937" y="205334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1">
            <a:extLst>
              <a:ext uri="{FF2B5EF4-FFF2-40B4-BE49-F238E27FC236}">
                <a16:creationId xmlns:a16="http://schemas.microsoft.com/office/drawing/2014/main" id="{28F8A4A5-79D6-4583-A6AF-FDD3171E065F}"/>
              </a:ext>
            </a:extLst>
          </p:cNvPr>
          <p:cNvSpPr/>
          <p:nvPr/>
        </p:nvSpPr>
        <p:spPr>
          <a:xfrm>
            <a:off x="13036574" y="630774"/>
            <a:ext cx="259715" cy="259715"/>
          </a:xfrm>
          <a:custGeom>
            <a:avLst/>
            <a:gdLst/>
            <a:ahLst/>
            <a:cxnLst/>
            <a:rect l="l" t="t" r="r" b="b"/>
            <a:pathLst>
              <a:path w="259714" h="259714">
                <a:moveTo>
                  <a:pt x="129659" y="259329"/>
                </a:moveTo>
                <a:lnTo>
                  <a:pt x="79182" y="249140"/>
                </a:lnTo>
                <a:lnTo>
                  <a:pt x="37970" y="221356"/>
                </a:lnTo>
                <a:lnTo>
                  <a:pt x="10186" y="180148"/>
                </a:lnTo>
                <a:lnTo>
                  <a:pt x="0" y="129688"/>
                </a:lnTo>
                <a:lnTo>
                  <a:pt x="10186" y="79200"/>
                </a:lnTo>
                <a:lnTo>
                  <a:pt x="37970" y="37978"/>
                </a:lnTo>
                <a:lnTo>
                  <a:pt x="79182" y="10189"/>
                </a:lnTo>
                <a:lnTo>
                  <a:pt x="129659" y="0"/>
                </a:lnTo>
                <a:lnTo>
                  <a:pt x="180115" y="10189"/>
                </a:lnTo>
                <a:lnTo>
                  <a:pt x="221330" y="37978"/>
                </a:lnTo>
                <a:lnTo>
                  <a:pt x="249124" y="79200"/>
                </a:lnTo>
                <a:lnTo>
                  <a:pt x="259318" y="129688"/>
                </a:lnTo>
                <a:lnTo>
                  <a:pt x="249124" y="180148"/>
                </a:lnTo>
                <a:lnTo>
                  <a:pt x="221330" y="221356"/>
                </a:lnTo>
                <a:lnTo>
                  <a:pt x="180115" y="249140"/>
                </a:lnTo>
                <a:lnTo>
                  <a:pt x="129659" y="259329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2">
            <a:extLst>
              <a:ext uri="{FF2B5EF4-FFF2-40B4-BE49-F238E27FC236}">
                <a16:creationId xmlns:a16="http://schemas.microsoft.com/office/drawing/2014/main" id="{F74DA02A-2B92-4DB9-AEA3-3C00E09A8B98}"/>
              </a:ext>
            </a:extLst>
          </p:cNvPr>
          <p:cNvSpPr/>
          <p:nvPr/>
        </p:nvSpPr>
        <p:spPr>
          <a:xfrm>
            <a:off x="16566666" y="4128545"/>
            <a:ext cx="97790" cy="466725"/>
          </a:xfrm>
          <a:custGeom>
            <a:avLst/>
            <a:gdLst/>
            <a:ahLst/>
            <a:cxnLst/>
            <a:rect l="l" t="t" r="r" b="b"/>
            <a:pathLst>
              <a:path w="97789" h="466725">
                <a:moveTo>
                  <a:pt x="97350" y="466256"/>
                </a:moveTo>
                <a:lnTo>
                  <a:pt x="0" y="466256"/>
                </a:lnTo>
                <a:lnTo>
                  <a:pt x="26853" y="0"/>
                </a:lnTo>
                <a:lnTo>
                  <a:pt x="97350" y="466256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3">
            <a:extLst>
              <a:ext uri="{FF2B5EF4-FFF2-40B4-BE49-F238E27FC236}">
                <a16:creationId xmlns:a16="http://schemas.microsoft.com/office/drawing/2014/main" id="{99A2683C-DE8A-4311-8798-4DA830DE9B88}"/>
              </a:ext>
            </a:extLst>
          </p:cNvPr>
          <p:cNvSpPr/>
          <p:nvPr/>
        </p:nvSpPr>
        <p:spPr>
          <a:xfrm>
            <a:off x="12994154" y="2540394"/>
            <a:ext cx="99695" cy="410209"/>
          </a:xfrm>
          <a:custGeom>
            <a:avLst/>
            <a:gdLst/>
            <a:ahLst/>
            <a:cxnLst/>
            <a:rect l="l" t="t" r="r" b="b"/>
            <a:pathLst>
              <a:path w="99694" h="410210">
                <a:moveTo>
                  <a:pt x="99137" y="409950"/>
                </a:moveTo>
                <a:lnTo>
                  <a:pt x="0" y="409950"/>
                </a:lnTo>
                <a:lnTo>
                  <a:pt x="67956" y="0"/>
                </a:lnTo>
                <a:lnTo>
                  <a:pt x="99137" y="409950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4">
            <a:extLst>
              <a:ext uri="{FF2B5EF4-FFF2-40B4-BE49-F238E27FC236}">
                <a16:creationId xmlns:a16="http://schemas.microsoft.com/office/drawing/2014/main" id="{118DAE35-F652-475F-AAFD-2DBCCA432658}"/>
              </a:ext>
            </a:extLst>
          </p:cNvPr>
          <p:cNvSpPr/>
          <p:nvPr/>
        </p:nvSpPr>
        <p:spPr>
          <a:xfrm>
            <a:off x="14648848" y="1037692"/>
            <a:ext cx="219710" cy="616585"/>
          </a:xfrm>
          <a:custGeom>
            <a:avLst/>
            <a:gdLst/>
            <a:ahLst/>
            <a:cxnLst/>
            <a:rect l="l" t="t" r="r" b="b"/>
            <a:pathLst>
              <a:path w="219710" h="616585">
                <a:moveTo>
                  <a:pt x="43551" y="616288"/>
                </a:moveTo>
                <a:lnTo>
                  <a:pt x="28285" y="615393"/>
                </a:lnTo>
                <a:lnTo>
                  <a:pt x="14571" y="608617"/>
                </a:lnTo>
                <a:lnTo>
                  <a:pt x="4847" y="597489"/>
                </a:lnTo>
                <a:lnTo>
                  <a:pt x="0" y="583529"/>
                </a:lnTo>
                <a:lnTo>
                  <a:pt x="914" y="568259"/>
                </a:lnTo>
                <a:lnTo>
                  <a:pt x="143930" y="28292"/>
                </a:lnTo>
                <a:lnTo>
                  <a:pt x="150697" y="14574"/>
                </a:lnTo>
                <a:lnTo>
                  <a:pt x="161806" y="4848"/>
                </a:lnTo>
                <a:lnTo>
                  <a:pt x="175747" y="0"/>
                </a:lnTo>
                <a:lnTo>
                  <a:pt x="191006" y="915"/>
                </a:lnTo>
                <a:lnTo>
                  <a:pt x="204720" y="7663"/>
                </a:lnTo>
                <a:lnTo>
                  <a:pt x="214444" y="18778"/>
                </a:lnTo>
                <a:lnTo>
                  <a:pt x="219291" y="32732"/>
                </a:lnTo>
                <a:lnTo>
                  <a:pt x="218377" y="48001"/>
                </a:lnTo>
                <a:lnTo>
                  <a:pt x="75408" y="587969"/>
                </a:lnTo>
                <a:lnTo>
                  <a:pt x="68634" y="601707"/>
                </a:lnTo>
                <a:lnTo>
                  <a:pt x="57508" y="611436"/>
                </a:lnTo>
                <a:lnTo>
                  <a:pt x="43551" y="616288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5">
            <a:extLst>
              <a:ext uri="{FF2B5EF4-FFF2-40B4-BE49-F238E27FC236}">
                <a16:creationId xmlns:a16="http://schemas.microsoft.com/office/drawing/2014/main" id="{53182075-A8E6-411E-896C-AB16F75CA884}"/>
              </a:ext>
            </a:extLst>
          </p:cNvPr>
          <p:cNvSpPr/>
          <p:nvPr/>
        </p:nvSpPr>
        <p:spPr>
          <a:xfrm>
            <a:off x="13131525" y="801339"/>
            <a:ext cx="161967" cy="917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6">
            <a:extLst>
              <a:ext uri="{FF2B5EF4-FFF2-40B4-BE49-F238E27FC236}">
                <a16:creationId xmlns:a16="http://schemas.microsoft.com/office/drawing/2014/main" id="{856A3663-23AD-4D83-8945-CF742FB3EB7F}"/>
              </a:ext>
            </a:extLst>
          </p:cNvPr>
          <p:cNvSpPr/>
          <p:nvPr/>
        </p:nvSpPr>
        <p:spPr>
          <a:xfrm>
            <a:off x="15211243" y="4500581"/>
            <a:ext cx="1287780" cy="94615"/>
          </a:xfrm>
          <a:custGeom>
            <a:avLst/>
            <a:gdLst/>
            <a:ahLst/>
            <a:cxnLst/>
            <a:rect l="l" t="t" r="r" b="b"/>
            <a:pathLst>
              <a:path w="1287779" h="94615">
                <a:moveTo>
                  <a:pt x="1240061" y="94220"/>
                </a:moveTo>
                <a:lnTo>
                  <a:pt x="47123" y="94220"/>
                </a:lnTo>
                <a:lnTo>
                  <a:pt x="28788" y="90521"/>
                </a:lnTo>
                <a:lnTo>
                  <a:pt x="13808" y="80431"/>
                </a:lnTo>
                <a:lnTo>
                  <a:pt x="3705" y="65465"/>
                </a:lnTo>
                <a:lnTo>
                  <a:pt x="0" y="47133"/>
                </a:lnTo>
                <a:lnTo>
                  <a:pt x="3705" y="28794"/>
                </a:lnTo>
                <a:lnTo>
                  <a:pt x="13808" y="13812"/>
                </a:lnTo>
                <a:lnTo>
                  <a:pt x="28788" y="3706"/>
                </a:lnTo>
                <a:lnTo>
                  <a:pt x="47123" y="0"/>
                </a:lnTo>
                <a:lnTo>
                  <a:pt x="1240061" y="0"/>
                </a:lnTo>
                <a:lnTo>
                  <a:pt x="1258396" y="3706"/>
                </a:lnTo>
                <a:lnTo>
                  <a:pt x="1273375" y="13812"/>
                </a:lnTo>
                <a:lnTo>
                  <a:pt x="1283478" y="28794"/>
                </a:lnTo>
                <a:lnTo>
                  <a:pt x="1287184" y="47133"/>
                </a:lnTo>
                <a:lnTo>
                  <a:pt x="1283478" y="65465"/>
                </a:lnTo>
                <a:lnTo>
                  <a:pt x="1273375" y="80431"/>
                </a:lnTo>
                <a:lnTo>
                  <a:pt x="1258396" y="90521"/>
                </a:lnTo>
                <a:lnTo>
                  <a:pt x="1240061" y="94220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7">
            <a:extLst>
              <a:ext uri="{FF2B5EF4-FFF2-40B4-BE49-F238E27FC236}">
                <a16:creationId xmlns:a16="http://schemas.microsoft.com/office/drawing/2014/main" id="{1D30D6B6-B42F-4D85-ACFE-CA0BA3065011}"/>
              </a:ext>
            </a:extLst>
          </p:cNvPr>
          <p:cNvSpPr/>
          <p:nvPr/>
        </p:nvSpPr>
        <p:spPr>
          <a:xfrm>
            <a:off x="15044196" y="3878012"/>
            <a:ext cx="1245235" cy="622935"/>
          </a:xfrm>
          <a:custGeom>
            <a:avLst/>
            <a:gdLst/>
            <a:ahLst/>
            <a:cxnLst/>
            <a:rect l="l" t="t" r="r" b="b"/>
            <a:pathLst>
              <a:path w="1245235" h="622934">
                <a:moveTo>
                  <a:pt x="1187482" y="622569"/>
                </a:moveTo>
                <a:lnTo>
                  <a:pt x="223952" y="622569"/>
                </a:lnTo>
                <a:lnTo>
                  <a:pt x="193001" y="616641"/>
                </a:lnTo>
                <a:lnTo>
                  <a:pt x="142123" y="576509"/>
                </a:lnTo>
                <a:lnTo>
                  <a:pt x="1928" y="75404"/>
                </a:lnTo>
                <a:lnTo>
                  <a:pt x="0" y="46040"/>
                </a:lnTo>
                <a:lnTo>
                  <a:pt x="9746" y="22073"/>
                </a:lnTo>
                <a:lnTo>
                  <a:pt x="29387" y="5921"/>
                </a:lnTo>
                <a:lnTo>
                  <a:pt x="57140" y="0"/>
                </a:lnTo>
                <a:lnTo>
                  <a:pt x="1020670" y="0"/>
                </a:lnTo>
                <a:lnTo>
                  <a:pt x="1079927" y="22073"/>
                </a:lnTo>
                <a:lnTo>
                  <a:pt x="1116328" y="75404"/>
                </a:lnTo>
                <a:lnTo>
                  <a:pt x="1242694" y="547164"/>
                </a:lnTo>
                <a:lnTo>
                  <a:pt x="1244629" y="576509"/>
                </a:lnTo>
                <a:lnTo>
                  <a:pt x="1234894" y="600478"/>
                </a:lnTo>
                <a:lnTo>
                  <a:pt x="1215255" y="616641"/>
                </a:lnTo>
                <a:lnTo>
                  <a:pt x="1187482" y="622569"/>
                </a:lnTo>
                <a:close/>
              </a:path>
            </a:pathLst>
          </a:custGeom>
          <a:solidFill>
            <a:srgbClr val="C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8">
            <a:extLst>
              <a:ext uri="{FF2B5EF4-FFF2-40B4-BE49-F238E27FC236}">
                <a16:creationId xmlns:a16="http://schemas.microsoft.com/office/drawing/2014/main" id="{796DB68B-E93F-4FAC-922C-2F78ECC35C2A}"/>
              </a:ext>
            </a:extLst>
          </p:cNvPr>
          <p:cNvSpPr/>
          <p:nvPr/>
        </p:nvSpPr>
        <p:spPr>
          <a:xfrm>
            <a:off x="13338970" y="1533041"/>
            <a:ext cx="303530" cy="67310"/>
          </a:xfrm>
          <a:custGeom>
            <a:avLst/>
            <a:gdLst/>
            <a:ahLst/>
            <a:cxnLst/>
            <a:rect l="l" t="t" r="r" b="b"/>
            <a:pathLst>
              <a:path w="303529" h="67310">
                <a:moveTo>
                  <a:pt x="224996" y="48716"/>
                </a:moveTo>
                <a:lnTo>
                  <a:pt x="125011" y="48716"/>
                </a:lnTo>
                <a:lnTo>
                  <a:pt x="171367" y="44211"/>
                </a:lnTo>
                <a:lnTo>
                  <a:pt x="226251" y="29854"/>
                </a:lnTo>
                <a:lnTo>
                  <a:pt x="288899" y="2351"/>
                </a:lnTo>
                <a:lnTo>
                  <a:pt x="293320" y="0"/>
                </a:lnTo>
                <a:lnTo>
                  <a:pt x="298775" y="1693"/>
                </a:lnTo>
                <a:lnTo>
                  <a:pt x="303431" y="10489"/>
                </a:lnTo>
                <a:lnTo>
                  <a:pt x="301785" y="15946"/>
                </a:lnTo>
                <a:lnTo>
                  <a:pt x="297364" y="18298"/>
                </a:lnTo>
                <a:lnTo>
                  <a:pt x="246667" y="41691"/>
                </a:lnTo>
                <a:lnTo>
                  <a:pt x="224996" y="48716"/>
                </a:lnTo>
                <a:close/>
              </a:path>
              <a:path w="303529" h="67310">
                <a:moveTo>
                  <a:pt x="120958" y="67172"/>
                </a:moveTo>
                <a:lnTo>
                  <a:pt x="72894" y="62850"/>
                </a:lnTo>
                <a:lnTo>
                  <a:pt x="14296" y="43180"/>
                </a:lnTo>
                <a:lnTo>
                  <a:pt x="0" y="29352"/>
                </a:lnTo>
                <a:lnTo>
                  <a:pt x="5690" y="21120"/>
                </a:lnTo>
                <a:lnTo>
                  <a:pt x="11286" y="20085"/>
                </a:lnTo>
                <a:lnTo>
                  <a:pt x="15378" y="22908"/>
                </a:lnTo>
                <a:lnTo>
                  <a:pt x="20500" y="25938"/>
                </a:lnTo>
                <a:lnTo>
                  <a:pt x="34625" y="32651"/>
                </a:lnTo>
                <a:lnTo>
                  <a:pt x="57268" y="40431"/>
                </a:lnTo>
                <a:lnTo>
                  <a:pt x="87944" y="46663"/>
                </a:lnTo>
                <a:lnTo>
                  <a:pt x="125011" y="48716"/>
                </a:lnTo>
                <a:lnTo>
                  <a:pt x="224996" y="48716"/>
                </a:lnTo>
                <a:lnTo>
                  <a:pt x="200237" y="56741"/>
                </a:lnTo>
                <a:lnTo>
                  <a:pt x="158270" y="64788"/>
                </a:lnTo>
                <a:lnTo>
                  <a:pt x="120958" y="67172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39">
            <a:extLst>
              <a:ext uri="{FF2B5EF4-FFF2-40B4-BE49-F238E27FC236}">
                <a16:creationId xmlns:a16="http://schemas.microsoft.com/office/drawing/2014/main" id="{0D617971-EBD7-452D-A834-86F36037C549}"/>
              </a:ext>
            </a:extLst>
          </p:cNvPr>
          <p:cNvSpPr/>
          <p:nvPr/>
        </p:nvSpPr>
        <p:spPr>
          <a:xfrm>
            <a:off x="15248465" y="2829923"/>
            <a:ext cx="478790" cy="744855"/>
          </a:xfrm>
          <a:custGeom>
            <a:avLst/>
            <a:gdLst/>
            <a:ahLst/>
            <a:cxnLst/>
            <a:rect l="l" t="t" r="r" b="b"/>
            <a:pathLst>
              <a:path w="478789" h="744854">
                <a:moveTo>
                  <a:pt x="161334" y="501112"/>
                </a:moveTo>
                <a:lnTo>
                  <a:pt x="112964" y="451025"/>
                </a:lnTo>
                <a:lnTo>
                  <a:pt x="77456" y="401514"/>
                </a:lnTo>
                <a:lnTo>
                  <a:pt x="50087" y="350578"/>
                </a:lnTo>
                <a:lnTo>
                  <a:pt x="29846" y="299558"/>
                </a:lnTo>
                <a:lnTo>
                  <a:pt x="15726" y="249791"/>
                </a:lnTo>
                <a:lnTo>
                  <a:pt x="6717" y="202618"/>
                </a:lnTo>
                <a:lnTo>
                  <a:pt x="1811" y="159378"/>
                </a:lnTo>
                <a:lnTo>
                  <a:pt x="0" y="121411"/>
                </a:lnTo>
                <a:lnTo>
                  <a:pt x="273" y="90057"/>
                </a:lnTo>
                <a:lnTo>
                  <a:pt x="6067" y="46456"/>
                </a:lnTo>
                <a:lnTo>
                  <a:pt x="35852" y="8227"/>
                </a:lnTo>
                <a:lnTo>
                  <a:pt x="72336" y="0"/>
                </a:lnTo>
                <a:lnTo>
                  <a:pt x="85711" y="4185"/>
                </a:lnTo>
                <a:lnTo>
                  <a:pt x="100923" y="13838"/>
                </a:lnTo>
                <a:lnTo>
                  <a:pt x="104066" y="17292"/>
                </a:lnTo>
                <a:lnTo>
                  <a:pt x="65507" y="17292"/>
                </a:lnTo>
                <a:lnTo>
                  <a:pt x="53308" y="19238"/>
                </a:lnTo>
                <a:lnTo>
                  <a:pt x="22992" y="52765"/>
                </a:lnTo>
                <a:lnTo>
                  <a:pt x="18286" y="90746"/>
                </a:lnTo>
                <a:lnTo>
                  <a:pt x="18034" y="121411"/>
                </a:lnTo>
                <a:lnTo>
                  <a:pt x="19755" y="157762"/>
                </a:lnTo>
                <a:lnTo>
                  <a:pt x="24472" y="199548"/>
                </a:lnTo>
                <a:lnTo>
                  <a:pt x="33138" y="245122"/>
                </a:lnTo>
                <a:lnTo>
                  <a:pt x="46728" y="293185"/>
                </a:lnTo>
                <a:lnTo>
                  <a:pt x="66211" y="342440"/>
                </a:lnTo>
                <a:lnTo>
                  <a:pt x="92567" y="391593"/>
                </a:lnTo>
                <a:lnTo>
                  <a:pt x="126751" y="439328"/>
                </a:lnTo>
                <a:lnTo>
                  <a:pt x="169752" y="484366"/>
                </a:lnTo>
                <a:lnTo>
                  <a:pt x="173467" y="487752"/>
                </a:lnTo>
                <a:lnTo>
                  <a:pt x="173749" y="493444"/>
                </a:lnTo>
                <a:lnTo>
                  <a:pt x="167024" y="500830"/>
                </a:lnTo>
                <a:lnTo>
                  <a:pt x="161334" y="501112"/>
                </a:lnTo>
                <a:close/>
              </a:path>
              <a:path w="478789" h="744854">
                <a:moveTo>
                  <a:pt x="413738" y="744777"/>
                </a:moveTo>
                <a:lnTo>
                  <a:pt x="409082" y="744777"/>
                </a:lnTo>
                <a:lnTo>
                  <a:pt x="407672" y="744448"/>
                </a:lnTo>
                <a:lnTo>
                  <a:pt x="401934" y="741531"/>
                </a:lnTo>
                <a:lnTo>
                  <a:pt x="400194" y="736075"/>
                </a:lnTo>
                <a:lnTo>
                  <a:pt x="402451" y="731606"/>
                </a:lnTo>
                <a:lnTo>
                  <a:pt x="416423" y="702511"/>
                </a:lnTo>
                <a:lnTo>
                  <a:pt x="433012" y="662190"/>
                </a:lnTo>
                <a:lnTo>
                  <a:pt x="448338" y="614504"/>
                </a:lnTo>
                <a:lnTo>
                  <a:pt x="458515" y="563313"/>
                </a:lnTo>
                <a:lnTo>
                  <a:pt x="459663" y="512476"/>
                </a:lnTo>
                <a:lnTo>
                  <a:pt x="447897" y="465854"/>
                </a:lnTo>
                <a:lnTo>
                  <a:pt x="419335" y="427307"/>
                </a:lnTo>
                <a:lnTo>
                  <a:pt x="415667" y="424108"/>
                </a:lnTo>
                <a:lnTo>
                  <a:pt x="411481" y="421427"/>
                </a:lnTo>
                <a:lnTo>
                  <a:pt x="406543" y="419075"/>
                </a:lnTo>
                <a:lnTo>
                  <a:pt x="384050" y="407580"/>
                </a:lnTo>
                <a:lnTo>
                  <a:pt x="348150" y="386741"/>
                </a:lnTo>
                <a:lnTo>
                  <a:pt x="303459" y="356597"/>
                </a:lnTo>
                <a:lnTo>
                  <a:pt x="254592" y="317187"/>
                </a:lnTo>
                <a:lnTo>
                  <a:pt x="215164" y="278633"/>
                </a:lnTo>
                <a:lnTo>
                  <a:pt x="181746" y="238605"/>
                </a:lnTo>
                <a:lnTo>
                  <a:pt x="154373" y="197165"/>
                </a:lnTo>
                <a:lnTo>
                  <a:pt x="133083" y="154378"/>
                </a:lnTo>
                <a:lnTo>
                  <a:pt x="117912" y="110304"/>
                </a:lnTo>
                <a:lnTo>
                  <a:pt x="108896" y="65007"/>
                </a:lnTo>
                <a:lnTo>
                  <a:pt x="105316" y="50680"/>
                </a:lnTo>
                <a:lnTo>
                  <a:pt x="98738" y="38095"/>
                </a:lnTo>
                <a:lnTo>
                  <a:pt x="89585" y="27865"/>
                </a:lnTo>
                <a:lnTo>
                  <a:pt x="78280" y="20602"/>
                </a:lnTo>
                <a:lnTo>
                  <a:pt x="65507" y="17292"/>
                </a:lnTo>
                <a:lnTo>
                  <a:pt x="104066" y="17292"/>
                </a:lnTo>
                <a:lnTo>
                  <a:pt x="113229" y="27358"/>
                </a:lnTo>
                <a:lnTo>
                  <a:pt x="122052" y="43921"/>
                </a:lnTo>
                <a:lnTo>
                  <a:pt x="126814" y="62703"/>
                </a:lnTo>
                <a:lnTo>
                  <a:pt x="135411" y="105827"/>
                </a:lnTo>
                <a:lnTo>
                  <a:pt x="149935" y="147855"/>
                </a:lnTo>
                <a:lnTo>
                  <a:pt x="170351" y="188722"/>
                </a:lnTo>
                <a:lnTo>
                  <a:pt x="196623" y="228366"/>
                </a:lnTo>
                <a:lnTo>
                  <a:pt x="228713" y="266724"/>
                </a:lnTo>
                <a:lnTo>
                  <a:pt x="266584" y="303734"/>
                </a:lnTo>
                <a:lnTo>
                  <a:pt x="314115" y="342040"/>
                </a:lnTo>
                <a:lnTo>
                  <a:pt x="357568" y="371341"/>
                </a:lnTo>
                <a:lnTo>
                  <a:pt x="392458" y="391593"/>
                </a:lnTo>
                <a:lnTo>
                  <a:pt x="420746" y="405857"/>
                </a:lnTo>
                <a:lnTo>
                  <a:pt x="426248" y="409432"/>
                </a:lnTo>
                <a:lnTo>
                  <a:pt x="457932" y="446777"/>
                </a:lnTo>
                <a:lnTo>
                  <a:pt x="477363" y="508227"/>
                </a:lnTo>
                <a:lnTo>
                  <a:pt x="478418" y="551433"/>
                </a:lnTo>
                <a:lnTo>
                  <a:pt x="470543" y="603951"/>
                </a:lnTo>
                <a:lnTo>
                  <a:pt x="451371" y="666520"/>
                </a:lnTo>
                <a:lnTo>
                  <a:pt x="418535" y="739885"/>
                </a:lnTo>
                <a:lnTo>
                  <a:pt x="416936" y="742990"/>
                </a:lnTo>
                <a:lnTo>
                  <a:pt x="413738" y="744777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0">
            <a:extLst>
              <a:ext uri="{FF2B5EF4-FFF2-40B4-BE49-F238E27FC236}">
                <a16:creationId xmlns:a16="http://schemas.microsoft.com/office/drawing/2014/main" id="{15BB9590-90B0-4165-B686-219D719332E5}"/>
              </a:ext>
            </a:extLst>
          </p:cNvPr>
          <p:cNvSpPr/>
          <p:nvPr/>
        </p:nvSpPr>
        <p:spPr>
          <a:xfrm>
            <a:off x="15635915" y="2643128"/>
            <a:ext cx="228600" cy="599440"/>
          </a:xfrm>
          <a:custGeom>
            <a:avLst/>
            <a:gdLst/>
            <a:ahLst/>
            <a:cxnLst/>
            <a:rect l="l" t="t" r="r" b="b"/>
            <a:pathLst>
              <a:path w="228600" h="599439">
                <a:moveTo>
                  <a:pt x="212994" y="599143"/>
                </a:moveTo>
                <a:lnTo>
                  <a:pt x="209984" y="599143"/>
                </a:lnTo>
                <a:lnTo>
                  <a:pt x="143945" y="590240"/>
                </a:lnTo>
                <a:lnTo>
                  <a:pt x="94210" y="570466"/>
                </a:lnTo>
                <a:lnTo>
                  <a:pt x="50179" y="539920"/>
                </a:lnTo>
                <a:lnTo>
                  <a:pt x="22285" y="500295"/>
                </a:lnTo>
                <a:lnTo>
                  <a:pt x="5294" y="453390"/>
                </a:lnTo>
                <a:lnTo>
                  <a:pt x="0" y="388735"/>
                </a:lnTo>
                <a:lnTo>
                  <a:pt x="23843" y="8843"/>
                </a:lnTo>
                <a:lnTo>
                  <a:pt x="24125" y="3857"/>
                </a:lnTo>
                <a:lnTo>
                  <a:pt x="28499" y="0"/>
                </a:lnTo>
                <a:lnTo>
                  <a:pt x="33390" y="376"/>
                </a:lnTo>
                <a:lnTo>
                  <a:pt x="38375" y="705"/>
                </a:lnTo>
                <a:lnTo>
                  <a:pt x="42184" y="4986"/>
                </a:lnTo>
                <a:lnTo>
                  <a:pt x="41855" y="9972"/>
                </a:lnTo>
                <a:lnTo>
                  <a:pt x="18012" y="389817"/>
                </a:lnTo>
                <a:lnTo>
                  <a:pt x="22896" y="448735"/>
                </a:lnTo>
                <a:lnTo>
                  <a:pt x="38358" y="491569"/>
                </a:lnTo>
                <a:lnTo>
                  <a:pt x="62689" y="526890"/>
                </a:lnTo>
                <a:lnTo>
                  <a:pt x="104927" y="555326"/>
                </a:lnTo>
                <a:lnTo>
                  <a:pt x="153856" y="573896"/>
                </a:lnTo>
                <a:lnTo>
                  <a:pt x="218590" y="580939"/>
                </a:lnTo>
                <a:lnTo>
                  <a:pt x="223764" y="580939"/>
                </a:lnTo>
                <a:lnTo>
                  <a:pt x="227761" y="584749"/>
                </a:lnTo>
                <a:lnTo>
                  <a:pt x="228137" y="594627"/>
                </a:lnTo>
                <a:lnTo>
                  <a:pt x="224234" y="598814"/>
                </a:lnTo>
                <a:lnTo>
                  <a:pt x="216098" y="599096"/>
                </a:lnTo>
                <a:lnTo>
                  <a:pt x="212994" y="599143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1">
            <a:extLst>
              <a:ext uri="{FF2B5EF4-FFF2-40B4-BE49-F238E27FC236}">
                <a16:creationId xmlns:a16="http://schemas.microsoft.com/office/drawing/2014/main" id="{C2BFE771-09CF-46D9-A383-7DA4FF6A43DE}"/>
              </a:ext>
            </a:extLst>
          </p:cNvPr>
          <p:cNvSpPr/>
          <p:nvPr/>
        </p:nvSpPr>
        <p:spPr>
          <a:xfrm>
            <a:off x="14384379" y="1418358"/>
            <a:ext cx="330835" cy="278765"/>
          </a:xfrm>
          <a:custGeom>
            <a:avLst/>
            <a:gdLst/>
            <a:ahLst/>
            <a:cxnLst/>
            <a:rect l="l" t="t" r="r" b="b"/>
            <a:pathLst>
              <a:path w="330835" h="278764">
                <a:moveTo>
                  <a:pt x="13262" y="278239"/>
                </a:moveTo>
                <a:lnTo>
                  <a:pt x="8606" y="278239"/>
                </a:lnTo>
                <a:lnTo>
                  <a:pt x="6913" y="277768"/>
                </a:lnTo>
                <a:lnTo>
                  <a:pt x="5361" y="276781"/>
                </a:lnTo>
                <a:lnTo>
                  <a:pt x="1222" y="274052"/>
                </a:lnTo>
                <a:lnTo>
                  <a:pt x="0" y="268502"/>
                </a:lnTo>
                <a:lnTo>
                  <a:pt x="35083" y="214594"/>
                </a:lnTo>
                <a:lnTo>
                  <a:pt x="62728" y="177201"/>
                </a:lnTo>
                <a:lnTo>
                  <a:pt x="94557" y="143288"/>
                </a:lnTo>
                <a:lnTo>
                  <a:pt x="130099" y="113300"/>
                </a:lnTo>
                <a:lnTo>
                  <a:pt x="168881" y="87681"/>
                </a:lnTo>
                <a:lnTo>
                  <a:pt x="320314" y="0"/>
                </a:lnTo>
                <a:lnTo>
                  <a:pt x="325817" y="1505"/>
                </a:lnTo>
                <a:lnTo>
                  <a:pt x="330802" y="10160"/>
                </a:lnTo>
                <a:lnTo>
                  <a:pt x="329344" y="15664"/>
                </a:lnTo>
                <a:lnTo>
                  <a:pt x="177910" y="103298"/>
                </a:lnTo>
                <a:lnTo>
                  <a:pt x="140897" y="127755"/>
                </a:lnTo>
                <a:lnTo>
                  <a:pt x="106979" y="156383"/>
                </a:lnTo>
                <a:lnTo>
                  <a:pt x="76605" y="188750"/>
                </a:lnTo>
                <a:lnTo>
                  <a:pt x="50227" y="224425"/>
                </a:lnTo>
                <a:lnTo>
                  <a:pt x="16131" y="276828"/>
                </a:lnTo>
                <a:lnTo>
                  <a:pt x="13262" y="278239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2">
            <a:extLst>
              <a:ext uri="{FF2B5EF4-FFF2-40B4-BE49-F238E27FC236}">
                <a16:creationId xmlns:a16="http://schemas.microsoft.com/office/drawing/2014/main" id="{D1015B47-5466-4FF1-A084-14910674E962}"/>
              </a:ext>
            </a:extLst>
          </p:cNvPr>
          <p:cNvSpPr/>
          <p:nvPr/>
        </p:nvSpPr>
        <p:spPr>
          <a:xfrm>
            <a:off x="14737237" y="1125113"/>
            <a:ext cx="221615" cy="678180"/>
          </a:xfrm>
          <a:custGeom>
            <a:avLst/>
            <a:gdLst/>
            <a:ahLst/>
            <a:cxnLst/>
            <a:rect l="l" t="t" r="r" b="b"/>
            <a:pathLst>
              <a:path w="221614" h="678179">
                <a:moveTo>
                  <a:pt x="13779" y="678170"/>
                </a:moveTo>
                <a:lnTo>
                  <a:pt x="9076" y="678170"/>
                </a:lnTo>
                <a:lnTo>
                  <a:pt x="7900" y="677934"/>
                </a:lnTo>
                <a:lnTo>
                  <a:pt x="2163" y="675535"/>
                </a:lnTo>
                <a:lnTo>
                  <a:pt x="0" y="670220"/>
                </a:lnTo>
                <a:lnTo>
                  <a:pt x="30662" y="597214"/>
                </a:lnTo>
                <a:lnTo>
                  <a:pt x="31321" y="596227"/>
                </a:lnTo>
                <a:lnTo>
                  <a:pt x="32214" y="595380"/>
                </a:lnTo>
                <a:lnTo>
                  <a:pt x="43163" y="584300"/>
                </a:lnTo>
                <a:lnTo>
                  <a:pt x="70672" y="554826"/>
                </a:lnTo>
                <a:lnTo>
                  <a:pt x="108110" y="511231"/>
                </a:lnTo>
                <a:lnTo>
                  <a:pt x="148846" y="457789"/>
                </a:lnTo>
                <a:lnTo>
                  <a:pt x="178104" y="403617"/>
                </a:lnTo>
                <a:lnTo>
                  <a:pt x="194841" y="342777"/>
                </a:lnTo>
                <a:lnTo>
                  <a:pt x="203417" y="278974"/>
                </a:lnTo>
                <a:lnTo>
                  <a:pt x="203418" y="248081"/>
                </a:lnTo>
                <a:lnTo>
                  <a:pt x="200072" y="218273"/>
                </a:lnTo>
                <a:lnTo>
                  <a:pt x="184975" y="163073"/>
                </a:lnTo>
                <a:lnTo>
                  <a:pt x="160899" y="115013"/>
                </a:lnTo>
                <a:lnTo>
                  <a:pt x="82912" y="11806"/>
                </a:lnTo>
                <a:lnTo>
                  <a:pt x="83617" y="6115"/>
                </a:lnTo>
                <a:lnTo>
                  <a:pt x="87567" y="3104"/>
                </a:lnTo>
                <a:lnTo>
                  <a:pt x="91565" y="0"/>
                </a:lnTo>
                <a:lnTo>
                  <a:pt x="97208" y="752"/>
                </a:lnTo>
                <a:lnTo>
                  <a:pt x="159710" y="81801"/>
                </a:lnTo>
                <a:lnTo>
                  <a:pt x="190249" y="130335"/>
                </a:lnTo>
                <a:lnTo>
                  <a:pt x="210878" y="183877"/>
                </a:lnTo>
                <a:lnTo>
                  <a:pt x="221436" y="247028"/>
                </a:lnTo>
                <a:lnTo>
                  <a:pt x="221539" y="278974"/>
                </a:lnTo>
                <a:lnTo>
                  <a:pt x="218167" y="311025"/>
                </a:lnTo>
                <a:lnTo>
                  <a:pt x="205516" y="378672"/>
                </a:lnTo>
                <a:lnTo>
                  <a:pt x="180794" y="440425"/>
                </a:lnTo>
                <a:lnTo>
                  <a:pt x="125397" y="518583"/>
                </a:lnTo>
                <a:lnTo>
                  <a:pt x="89596" y="560759"/>
                </a:lnTo>
                <a:lnTo>
                  <a:pt x="61422" y="591362"/>
                </a:lnTo>
                <a:lnTo>
                  <a:pt x="46135" y="606999"/>
                </a:lnTo>
                <a:lnTo>
                  <a:pt x="17118" y="676100"/>
                </a:lnTo>
                <a:lnTo>
                  <a:pt x="13779" y="678170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43">
            <a:extLst>
              <a:ext uri="{FF2B5EF4-FFF2-40B4-BE49-F238E27FC236}">
                <a16:creationId xmlns:a16="http://schemas.microsoft.com/office/drawing/2014/main" id="{CD783940-886D-425F-BAA1-80AD99C444D0}"/>
              </a:ext>
            </a:extLst>
          </p:cNvPr>
          <p:cNvSpPr/>
          <p:nvPr/>
        </p:nvSpPr>
        <p:spPr>
          <a:xfrm>
            <a:off x="14715933" y="1222062"/>
            <a:ext cx="178240" cy="3285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44">
            <a:extLst>
              <a:ext uri="{FF2B5EF4-FFF2-40B4-BE49-F238E27FC236}">
                <a16:creationId xmlns:a16="http://schemas.microsoft.com/office/drawing/2014/main" id="{BC23EA85-5E75-481D-A816-AAB4D1795427}"/>
              </a:ext>
            </a:extLst>
          </p:cNvPr>
          <p:cNvSpPr/>
          <p:nvPr/>
        </p:nvSpPr>
        <p:spPr>
          <a:xfrm>
            <a:off x="13498963" y="1119845"/>
            <a:ext cx="166670" cy="2699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45">
            <a:extLst>
              <a:ext uri="{FF2B5EF4-FFF2-40B4-BE49-F238E27FC236}">
                <a16:creationId xmlns:a16="http://schemas.microsoft.com/office/drawing/2014/main" id="{2DA247EE-460A-4F86-923D-025D146E084A}"/>
              </a:ext>
            </a:extLst>
          </p:cNvPr>
          <p:cNvSpPr/>
          <p:nvPr/>
        </p:nvSpPr>
        <p:spPr>
          <a:xfrm>
            <a:off x="15041985" y="3952288"/>
            <a:ext cx="231775" cy="566420"/>
          </a:xfrm>
          <a:custGeom>
            <a:avLst/>
            <a:gdLst/>
            <a:ahLst/>
            <a:cxnLst/>
            <a:rect l="l" t="t" r="r" b="b"/>
            <a:pathLst>
              <a:path w="231775" h="566420">
                <a:moveTo>
                  <a:pt x="226914" y="566262"/>
                </a:moveTo>
                <a:lnTo>
                  <a:pt x="221647" y="566262"/>
                </a:lnTo>
                <a:lnTo>
                  <a:pt x="210590" y="564493"/>
                </a:lnTo>
                <a:lnTo>
                  <a:pt x="157946" y="535695"/>
                </a:lnTo>
                <a:lnTo>
                  <a:pt x="132762" y="498337"/>
                </a:lnTo>
                <a:lnTo>
                  <a:pt x="1269" y="12418"/>
                </a:lnTo>
                <a:lnTo>
                  <a:pt x="0" y="7620"/>
                </a:lnTo>
                <a:lnTo>
                  <a:pt x="2821" y="2634"/>
                </a:lnTo>
                <a:lnTo>
                  <a:pt x="7665" y="1364"/>
                </a:lnTo>
                <a:lnTo>
                  <a:pt x="12462" y="0"/>
                </a:lnTo>
                <a:lnTo>
                  <a:pt x="17400" y="2869"/>
                </a:lnTo>
                <a:lnTo>
                  <a:pt x="149552" y="491752"/>
                </a:lnTo>
                <a:lnTo>
                  <a:pt x="170490" y="522679"/>
                </a:lnTo>
                <a:lnTo>
                  <a:pt x="194100" y="539591"/>
                </a:lnTo>
                <a:lnTo>
                  <a:pt x="213742" y="546695"/>
                </a:lnTo>
                <a:lnTo>
                  <a:pt x="222776" y="548199"/>
                </a:lnTo>
                <a:lnTo>
                  <a:pt x="227761" y="548528"/>
                </a:lnTo>
                <a:lnTo>
                  <a:pt x="231523" y="552856"/>
                </a:lnTo>
                <a:lnTo>
                  <a:pt x="231194" y="557795"/>
                </a:lnTo>
                <a:lnTo>
                  <a:pt x="230912" y="562593"/>
                </a:lnTo>
                <a:lnTo>
                  <a:pt x="226914" y="566262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46">
            <a:extLst>
              <a:ext uri="{FF2B5EF4-FFF2-40B4-BE49-F238E27FC236}">
                <a16:creationId xmlns:a16="http://schemas.microsoft.com/office/drawing/2014/main" id="{179ABE4A-211C-4F1C-B749-08FA464DDCA7}"/>
              </a:ext>
            </a:extLst>
          </p:cNvPr>
          <p:cNvSpPr/>
          <p:nvPr/>
        </p:nvSpPr>
        <p:spPr>
          <a:xfrm>
            <a:off x="13116852" y="1336791"/>
            <a:ext cx="125896" cy="1010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47">
            <a:extLst>
              <a:ext uri="{FF2B5EF4-FFF2-40B4-BE49-F238E27FC236}">
                <a16:creationId xmlns:a16="http://schemas.microsoft.com/office/drawing/2014/main" id="{1A2137E5-D672-43F6-BEE7-C95DDD027A4D}"/>
              </a:ext>
            </a:extLst>
          </p:cNvPr>
          <p:cNvSpPr/>
          <p:nvPr/>
        </p:nvSpPr>
        <p:spPr>
          <a:xfrm>
            <a:off x="13430724" y="1195625"/>
            <a:ext cx="33655" cy="44450"/>
          </a:xfrm>
          <a:custGeom>
            <a:avLst/>
            <a:gdLst/>
            <a:ahLst/>
            <a:cxnLst/>
            <a:rect l="l" t="t" r="r" b="b"/>
            <a:pathLst>
              <a:path w="33655" h="44450">
                <a:moveTo>
                  <a:pt x="24408" y="44217"/>
                </a:moveTo>
                <a:lnTo>
                  <a:pt x="19752" y="44217"/>
                </a:lnTo>
                <a:lnTo>
                  <a:pt x="16601" y="42429"/>
                </a:lnTo>
                <a:lnTo>
                  <a:pt x="15002" y="39278"/>
                </a:lnTo>
                <a:lnTo>
                  <a:pt x="0" y="10019"/>
                </a:lnTo>
                <a:lnTo>
                  <a:pt x="1740" y="4562"/>
                </a:lnTo>
                <a:lnTo>
                  <a:pt x="6207" y="2304"/>
                </a:lnTo>
                <a:lnTo>
                  <a:pt x="10628" y="0"/>
                </a:lnTo>
                <a:lnTo>
                  <a:pt x="16083" y="1787"/>
                </a:lnTo>
                <a:lnTo>
                  <a:pt x="31086" y="31046"/>
                </a:lnTo>
                <a:lnTo>
                  <a:pt x="33343" y="35514"/>
                </a:lnTo>
                <a:lnTo>
                  <a:pt x="31603" y="40971"/>
                </a:lnTo>
                <a:lnTo>
                  <a:pt x="25818" y="43887"/>
                </a:lnTo>
                <a:lnTo>
                  <a:pt x="24408" y="44217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48">
            <a:extLst>
              <a:ext uri="{FF2B5EF4-FFF2-40B4-BE49-F238E27FC236}">
                <a16:creationId xmlns:a16="http://schemas.microsoft.com/office/drawing/2014/main" id="{B1B2497B-2E91-4A70-ADA4-526363F3A0CC}"/>
              </a:ext>
            </a:extLst>
          </p:cNvPr>
          <p:cNvSpPr/>
          <p:nvPr/>
        </p:nvSpPr>
        <p:spPr>
          <a:xfrm>
            <a:off x="13580182" y="1127465"/>
            <a:ext cx="33655" cy="44450"/>
          </a:xfrm>
          <a:custGeom>
            <a:avLst/>
            <a:gdLst/>
            <a:ahLst/>
            <a:cxnLst/>
            <a:rect l="l" t="t" r="r" b="b"/>
            <a:pathLst>
              <a:path w="33654" h="44450">
                <a:moveTo>
                  <a:pt x="24455" y="44217"/>
                </a:moveTo>
                <a:lnTo>
                  <a:pt x="19799" y="44217"/>
                </a:lnTo>
                <a:lnTo>
                  <a:pt x="16601" y="42429"/>
                </a:lnTo>
                <a:lnTo>
                  <a:pt x="2304" y="14441"/>
                </a:lnTo>
                <a:lnTo>
                  <a:pt x="0" y="10019"/>
                </a:lnTo>
                <a:lnTo>
                  <a:pt x="1787" y="4562"/>
                </a:lnTo>
                <a:lnTo>
                  <a:pt x="6207" y="2304"/>
                </a:lnTo>
                <a:lnTo>
                  <a:pt x="10628" y="0"/>
                </a:lnTo>
                <a:lnTo>
                  <a:pt x="16083" y="1787"/>
                </a:lnTo>
                <a:lnTo>
                  <a:pt x="31086" y="31046"/>
                </a:lnTo>
                <a:lnTo>
                  <a:pt x="33343" y="35514"/>
                </a:lnTo>
                <a:lnTo>
                  <a:pt x="31603" y="40924"/>
                </a:lnTo>
                <a:lnTo>
                  <a:pt x="25865" y="43887"/>
                </a:lnTo>
                <a:lnTo>
                  <a:pt x="24455" y="44217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49">
            <a:extLst>
              <a:ext uri="{FF2B5EF4-FFF2-40B4-BE49-F238E27FC236}">
                <a16:creationId xmlns:a16="http://schemas.microsoft.com/office/drawing/2014/main" id="{E39135F5-8A61-479D-814A-B94B45FA4500}"/>
              </a:ext>
            </a:extLst>
          </p:cNvPr>
          <p:cNvSpPr/>
          <p:nvPr/>
        </p:nvSpPr>
        <p:spPr>
          <a:xfrm>
            <a:off x="13358158" y="1152349"/>
            <a:ext cx="62230" cy="87630"/>
          </a:xfrm>
          <a:custGeom>
            <a:avLst/>
            <a:gdLst/>
            <a:ahLst/>
            <a:cxnLst/>
            <a:rect l="l" t="t" r="r" b="b"/>
            <a:pathLst>
              <a:path w="62230" h="87629">
                <a:moveTo>
                  <a:pt x="14014" y="87493"/>
                </a:moveTo>
                <a:lnTo>
                  <a:pt x="8982" y="87493"/>
                </a:lnTo>
                <a:lnTo>
                  <a:pt x="3950" y="87352"/>
                </a:lnTo>
                <a:lnTo>
                  <a:pt x="0" y="83213"/>
                </a:lnTo>
                <a:lnTo>
                  <a:pt x="141" y="78226"/>
                </a:lnTo>
                <a:lnTo>
                  <a:pt x="1157" y="68451"/>
                </a:lnTo>
                <a:lnTo>
                  <a:pt x="6789" y="47474"/>
                </a:lnTo>
                <a:lnTo>
                  <a:pt x="21019" y="22846"/>
                </a:lnTo>
                <a:lnTo>
                  <a:pt x="47828" y="2116"/>
                </a:lnTo>
                <a:lnTo>
                  <a:pt x="52343" y="0"/>
                </a:lnTo>
                <a:lnTo>
                  <a:pt x="57704" y="1928"/>
                </a:lnTo>
                <a:lnTo>
                  <a:pt x="61984" y="10913"/>
                </a:lnTo>
                <a:lnTo>
                  <a:pt x="60056" y="16322"/>
                </a:lnTo>
                <a:lnTo>
                  <a:pt x="55541" y="18439"/>
                </a:lnTo>
                <a:lnTo>
                  <a:pt x="34654" y="34727"/>
                </a:lnTo>
                <a:lnTo>
                  <a:pt x="23502" y="54230"/>
                </a:lnTo>
                <a:lnTo>
                  <a:pt x="19034" y="70902"/>
                </a:lnTo>
                <a:lnTo>
                  <a:pt x="18200" y="78697"/>
                </a:lnTo>
                <a:lnTo>
                  <a:pt x="18059" y="83589"/>
                </a:lnTo>
                <a:lnTo>
                  <a:pt x="14014" y="87493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0">
            <a:extLst>
              <a:ext uri="{FF2B5EF4-FFF2-40B4-BE49-F238E27FC236}">
                <a16:creationId xmlns:a16="http://schemas.microsoft.com/office/drawing/2014/main" id="{DB9B7289-0721-47AE-8027-37C42FCD8C24}"/>
              </a:ext>
            </a:extLst>
          </p:cNvPr>
          <p:cNvSpPr/>
          <p:nvPr/>
        </p:nvSpPr>
        <p:spPr>
          <a:xfrm>
            <a:off x="13387623" y="1282749"/>
            <a:ext cx="103435" cy="795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51">
            <a:extLst>
              <a:ext uri="{FF2B5EF4-FFF2-40B4-BE49-F238E27FC236}">
                <a16:creationId xmlns:a16="http://schemas.microsoft.com/office/drawing/2014/main" id="{124E76FB-1521-47E3-BEAA-D7D2B705B9D1}"/>
              </a:ext>
            </a:extLst>
          </p:cNvPr>
          <p:cNvSpPr/>
          <p:nvPr/>
        </p:nvSpPr>
        <p:spPr>
          <a:xfrm>
            <a:off x="15954772" y="2887593"/>
            <a:ext cx="109389" cy="726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52">
            <a:extLst>
              <a:ext uri="{FF2B5EF4-FFF2-40B4-BE49-F238E27FC236}">
                <a16:creationId xmlns:a16="http://schemas.microsoft.com/office/drawing/2014/main" id="{2A26F58F-5379-4C23-A633-5B53C2DAA924}"/>
              </a:ext>
            </a:extLst>
          </p:cNvPr>
          <p:cNvSpPr/>
          <p:nvPr/>
        </p:nvSpPr>
        <p:spPr>
          <a:xfrm>
            <a:off x="15694983" y="2871317"/>
            <a:ext cx="109436" cy="725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3">
            <a:extLst>
              <a:ext uri="{FF2B5EF4-FFF2-40B4-BE49-F238E27FC236}">
                <a16:creationId xmlns:a16="http://schemas.microsoft.com/office/drawing/2014/main" id="{CB8722E0-C836-4128-BBEB-4D3C5202F377}"/>
              </a:ext>
            </a:extLst>
          </p:cNvPr>
          <p:cNvSpPr/>
          <p:nvPr/>
        </p:nvSpPr>
        <p:spPr>
          <a:xfrm>
            <a:off x="15791957" y="2730951"/>
            <a:ext cx="118110" cy="288290"/>
          </a:xfrm>
          <a:custGeom>
            <a:avLst/>
            <a:gdLst/>
            <a:ahLst/>
            <a:cxnLst/>
            <a:rect l="l" t="t" r="r" b="b"/>
            <a:pathLst>
              <a:path w="118110" h="288289">
                <a:moveTo>
                  <a:pt x="9735" y="288211"/>
                </a:moveTo>
                <a:lnTo>
                  <a:pt x="6678" y="288211"/>
                </a:lnTo>
                <a:lnTo>
                  <a:pt x="4044" y="286894"/>
                </a:lnTo>
                <a:lnTo>
                  <a:pt x="2304" y="284683"/>
                </a:lnTo>
                <a:lnTo>
                  <a:pt x="517" y="282331"/>
                </a:lnTo>
                <a:lnTo>
                  <a:pt x="0" y="279274"/>
                </a:lnTo>
                <a:lnTo>
                  <a:pt x="846" y="276498"/>
                </a:lnTo>
                <a:lnTo>
                  <a:pt x="85028" y="7479"/>
                </a:lnTo>
                <a:lnTo>
                  <a:pt x="86486" y="2681"/>
                </a:lnTo>
                <a:lnTo>
                  <a:pt x="91565" y="0"/>
                </a:lnTo>
                <a:lnTo>
                  <a:pt x="96315" y="1552"/>
                </a:lnTo>
                <a:lnTo>
                  <a:pt x="101065" y="3010"/>
                </a:lnTo>
                <a:lnTo>
                  <a:pt x="103746" y="8090"/>
                </a:lnTo>
                <a:lnTo>
                  <a:pt x="102241" y="12841"/>
                </a:lnTo>
                <a:lnTo>
                  <a:pt x="21962" y="269584"/>
                </a:lnTo>
                <a:lnTo>
                  <a:pt x="117250" y="269584"/>
                </a:lnTo>
                <a:lnTo>
                  <a:pt x="117431" y="274381"/>
                </a:lnTo>
                <a:lnTo>
                  <a:pt x="117666" y="279368"/>
                </a:lnTo>
                <a:lnTo>
                  <a:pt x="113810" y="283601"/>
                </a:lnTo>
                <a:lnTo>
                  <a:pt x="9876" y="288164"/>
                </a:lnTo>
                <a:lnTo>
                  <a:pt x="9735" y="288211"/>
                </a:lnTo>
                <a:close/>
              </a:path>
              <a:path w="118110" h="288289">
                <a:moveTo>
                  <a:pt x="117250" y="269584"/>
                </a:moveTo>
                <a:lnTo>
                  <a:pt x="21962" y="269584"/>
                </a:lnTo>
                <a:lnTo>
                  <a:pt x="108025" y="265773"/>
                </a:lnTo>
                <a:lnTo>
                  <a:pt x="112963" y="265397"/>
                </a:lnTo>
                <a:lnTo>
                  <a:pt x="117243" y="269395"/>
                </a:lnTo>
                <a:lnTo>
                  <a:pt x="117250" y="269584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54">
            <a:extLst>
              <a:ext uri="{FF2B5EF4-FFF2-40B4-BE49-F238E27FC236}">
                <a16:creationId xmlns:a16="http://schemas.microsoft.com/office/drawing/2014/main" id="{54DEA6EF-F373-4A6E-BE2E-B465208E0283}"/>
              </a:ext>
            </a:extLst>
          </p:cNvPr>
          <p:cNvSpPr/>
          <p:nvPr/>
        </p:nvSpPr>
        <p:spPr>
          <a:xfrm>
            <a:off x="15819657" y="3007450"/>
            <a:ext cx="146166" cy="936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55">
            <a:extLst>
              <a:ext uri="{FF2B5EF4-FFF2-40B4-BE49-F238E27FC236}">
                <a16:creationId xmlns:a16="http://schemas.microsoft.com/office/drawing/2014/main" id="{C7696AA3-4527-4803-A3F3-F3D6344BB5E2}"/>
              </a:ext>
            </a:extLst>
          </p:cNvPr>
          <p:cNvSpPr/>
          <p:nvPr/>
        </p:nvSpPr>
        <p:spPr>
          <a:xfrm>
            <a:off x="15712431" y="2711100"/>
            <a:ext cx="98807" cy="1257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56">
            <a:extLst>
              <a:ext uri="{FF2B5EF4-FFF2-40B4-BE49-F238E27FC236}">
                <a16:creationId xmlns:a16="http://schemas.microsoft.com/office/drawing/2014/main" id="{28A52064-41B6-4592-9FA4-9D18EED038D3}"/>
              </a:ext>
            </a:extLst>
          </p:cNvPr>
          <p:cNvSpPr/>
          <p:nvPr/>
        </p:nvSpPr>
        <p:spPr>
          <a:xfrm>
            <a:off x="15954960" y="2802781"/>
            <a:ext cx="19685" cy="46355"/>
          </a:xfrm>
          <a:custGeom>
            <a:avLst/>
            <a:gdLst/>
            <a:ahLst/>
            <a:cxnLst/>
            <a:rect l="l" t="t" r="r" b="b"/>
            <a:pathLst>
              <a:path w="19685" h="46354">
                <a:moveTo>
                  <a:pt x="14061" y="46145"/>
                </a:moveTo>
                <a:lnTo>
                  <a:pt x="8841" y="46145"/>
                </a:lnTo>
                <a:lnTo>
                  <a:pt x="3856" y="45957"/>
                </a:lnTo>
                <a:lnTo>
                  <a:pt x="0" y="41724"/>
                </a:lnTo>
                <a:lnTo>
                  <a:pt x="235" y="36737"/>
                </a:lnTo>
                <a:lnTo>
                  <a:pt x="1363" y="8843"/>
                </a:lnTo>
                <a:lnTo>
                  <a:pt x="1598" y="3857"/>
                </a:lnTo>
                <a:lnTo>
                  <a:pt x="5831" y="0"/>
                </a:lnTo>
                <a:lnTo>
                  <a:pt x="15754" y="423"/>
                </a:lnTo>
                <a:lnTo>
                  <a:pt x="19611" y="4609"/>
                </a:lnTo>
                <a:lnTo>
                  <a:pt x="19422" y="9596"/>
                </a:lnTo>
                <a:lnTo>
                  <a:pt x="18059" y="42335"/>
                </a:lnTo>
                <a:lnTo>
                  <a:pt x="14061" y="46145"/>
                </a:lnTo>
                <a:close/>
              </a:path>
            </a:pathLst>
          </a:custGeom>
          <a:solidFill>
            <a:srgbClr val="072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57">
            <a:extLst>
              <a:ext uri="{FF2B5EF4-FFF2-40B4-BE49-F238E27FC236}">
                <a16:creationId xmlns:a16="http://schemas.microsoft.com/office/drawing/2014/main" id="{42A0FF48-80A6-4F2E-BF0A-FA22F0376B82}"/>
              </a:ext>
            </a:extLst>
          </p:cNvPr>
          <p:cNvSpPr/>
          <p:nvPr/>
        </p:nvSpPr>
        <p:spPr>
          <a:xfrm>
            <a:off x="14451865" y="865313"/>
            <a:ext cx="51435" cy="48260"/>
          </a:xfrm>
          <a:custGeom>
            <a:avLst/>
            <a:gdLst/>
            <a:ahLst/>
            <a:cxnLst/>
            <a:rect l="l" t="t" r="r" b="b"/>
            <a:pathLst>
              <a:path w="51435" h="48260">
                <a:moveTo>
                  <a:pt x="43313" y="47698"/>
                </a:moveTo>
                <a:lnTo>
                  <a:pt x="38704" y="47698"/>
                </a:lnTo>
                <a:lnTo>
                  <a:pt x="36494" y="46898"/>
                </a:lnTo>
                <a:lnTo>
                  <a:pt x="34754" y="45299"/>
                </a:lnTo>
                <a:lnTo>
                  <a:pt x="235" y="13171"/>
                </a:lnTo>
                <a:lnTo>
                  <a:pt x="0" y="7479"/>
                </a:lnTo>
                <a:lnTo>
                  <a:pt x="6819" y="188"/>
                </a:lnTo>
                <a:lnTo>
                  <a:pt x="12509" y="0"/>
                </a:lnTo>
                <a:lnTo>
                  <a:pt x="16177" y="3339"/>
                </a:lnTo>
                <a:lnTo>
                  <a:pt x="50697" y="35467"/>
                </a:lnTo>
                <a:lnTo>
                  <a:pt x="50885" y="41159"/>
                </a:lnTo>
                <a:lnTo>
                  <a:pt x="45712" y="46757"/>
                </a:lnTo>
                <a:lnTo>
                  <a:pt x="43313" y="47698"/>
                </a:lnTo>
                <a:close/>
              </a:path>
            </a:pathLst>
          </a:custGeom>
          <a:solidFill>
            <a:srgbClr val="FABA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58">
            <a:extLst>
              <a:ext uri="{FF2B5EF4-FFF2-40B4-BE49-F238E27FC236}">
                <a16:creationId xmlns:a16="http://schemas.microsoft.com/office/drawing/2014/main" id="{1BF53583-7113-4095-97FE-A1A3D88697A6}"/>
              </a:ext>
            </a:extLst>
          </p:cNvPr>
          <p:cNvSpPr/>
          <p:nvPr/>
        </p:nvSpPr>
        <p:spPr>
          <a:xfrm>
            <a:off x="14543149" y="950173"/>
            <a:ext cx="80466" cy="752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E615C662-75CF-48C3-99F8-55C0ADE5C7E9}"/>
              </a:ext>
            </a:extLst>
          </p:cNvPr>
          <p:cNvSpPr/>
          <p:nvPr/>
        </p:nvSpPr>
        <p:spPr>
          <a:xfrm>
            <a:off x="14664013" y="1062597"/>
            <a:ext cx="51435" cy="48260"/>
          </a:xfrm>
          <a:custGeom>
            <a:avLst/>
            <a:gdLst/>
            <a:ahLst/>
            <a:cxnLst/>
            <a:rect l="l" t="t" r="r" b="b"/>
            <a:pathLst>
              <a:path w="51435" h="48260">
                <a:moveTo>
                  <a:pt x="43313" y="47745"/>
                </a:moveTo>
                <a:lnTo>
                  <a:pt x="38657" y="47745"/>
                </a:lnTo>
                <a:lnTo>
                  <a:pt x="36447" y="46945"/>
                </a:lnTo>
                <a:lnTo>
                  <a:pt x="34707" y="45346"/>
                </a:lnTo>
                <a:lnTo>
                  <a:pt x="188" y="13218"/>
                </a:lnTo>
                <a:lnTo>
                  <a:pt x="0" y="7526"/>
                </a:lnTo>
                <a:lnTo>
                  <a:pt x="3386" y="3857"/>
                </a:lnTo>
                <a:lnTo>
                  <a:pt x="6772" y="235"/>
                </a:lnTo>
                <a:lnTo>
                  <a:pt x="12509" y="0"/>
                </a:lnTo>
                <a:lnTo>
                  <a:pt x="50697" y="35514"/>
                </a:lnTo>
                <a:lnTo>
                  <a:pt x="50885" y="41206"/>
                </a:lnTo>
                <a:lnTo>
                  <a:pt x="47499" y="44875"/>
                </a:lnTo>
                <a:lnTo>
                  <a:pt x="45712" y="46757"/>
                </a:lnTo>
                <a:lnTo>
                  <a:pt x="43313" y="47745"/>
                </a:lnTo>
                <a:close/>
              </a:path>
            </a:pathLst>
          </a:custGeom>
          <a:solidFill>
            <a:srgbClr val="FABA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60">
            <a:extLst>
              <a:ext uri="{FF2B5EF4-FFF2-40B4-BE49-F238E27FC236}">
                <a16:creationId xmlns:a16="http://schemas.microsoft.com/office/drawing/2014/main" id="{FBFF2A85-D01B-4F18-8C5B-E4AAAB09E411}"/>
              </a:ext>
            </a:extLst>
          </p:cNvPr>
          <p:cNvSpPr/>
          <p:nvPr/>
        </p:nvSpPr>
        <p:spPr>
          <a:xfrm>
            <a:off x="14390492" y="1309931"/>
            <a:ext cx="60325" cy="34925"/>
          </a:xfrm>
          <a:custGeom>
            <a:avLst/>
            <a:gdLst/>
            <a:ahLst/>
            <a:cxnLst/>
            <a:rect l="l" t="t" r="r" b="b"/>
            <a:pathLst>
              <a:path w="60325" h="34925">
                <a:moveTo>
                  <a:pt x="11286" y="34338"/>
                </a:moveTo>
                <a:lnTo>
                  <a:pt x="6584" y="34338"/>
                </a:lnTo>
                <a:lnTo>
                  <a:pt x="3150" y="32128"/>
                </a:lnTo>
                <a:lnTo>
                  <a:pt x="0" y="23896"/>
                </a:lnTo>
                <a:lnTo>
                  <a:pt x="2304" y="18674"/>
                </a:lnTo>
                <a:lnTo>
                  <a:pt x="50885" y="0"/>
                </a:lnTo>
                <a:lnTo>
                  <a:pt x="56152" y="2257"/>
                </a:lnTo>
                <a:lnTo>
                  <a:pt x="57939" y="6961"/>
                </a:lnTo>
                <a:lnTo>
                  <a:pt x="59773" y="11618"/>
                </a:lnTo>
                <a:lnTo>
                  <a:pt x="57422" y="16840"/>
                </a:lnTo>
                <a:lnTo>
                  <a:pt x="12368" y="34150"/>
                </a:lnTo>
                <a:lnTo>
                  <a:pt x="11286" y="34338"/>
                </a:lnTo>
                <a:close/>
              </a:path>
            </a:pathLst>
          </a:custGeom>
          <a:solidFill>
            <a:srgbClr val="FABA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5463714A-52CE-4B78-9EAE-ADBFF85376FD}"/>
              </a:ext>
            </a:extLst>
          </p:cNvPr>
          <p:cNvSpPr/>
          <p:nvPr/>
        </p:nvSpPr>
        <p:spPr>
          <a:xfrm>
            <a:off x="14490006" y="1263597"/>
            <a:ext cx="81280" cy="42545"/>
          </a:xfrm>
          <a:custGeom>
            <a:avLst/>
            <a:gdLst/>
            <a:ahLst/>
            <a:cxnLst/>
            <a:rect l="l" t="t" r="r" b="b"/>
            <a:pathLst>
              <a:path w="81279" h="42545">
                <a:moveTo>
                  <a:pt x="11334" y="42382"/>
                </a:moveTo>
                <a:lnTo>
                  <a:pt x="6631" y="42382"/>
                </a:lnTo>
                <a:lnTo>
                  <a:pt x="3197" y="40218"/>
                </a:lnTo>
                <a:lnTo>
                  <a:pt x="0" y="31939"/>
                </a:lnTo>
                <a:lnTo>
                  <a:pt x="2351" y="26718"/>
                </a:lnTo>
                <a:lnTo>
                  <a:pt x="71860" y="0"/>
                </a:lnTo>
                <a:lnTo>
                  <a:pt x="77080" y="2304"/>
                </a:lnTo>
                <a:lnTo>
                  <a:pt x="80654" y="11618"/>
                </a:lnTo>
                <a:lnTo>
                  <a:pt x="78350" y="16840"/>
                </a:lnTo>
                <a:lnTo>
                  <a:pt x="12415" y="42194"/>
                </a:lnTo>
                <a:lnTo>
                  <a:pt x="11334" y="42382"/>
                </a:lnTo>
                <a:close/>
              </a:path>
            </a:pathLst>
          </a:custGeom>
          <a:solidFill>
            <a:srgbClr val="FABA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62">
            <a:extLst>
              <a:ext uri="{FF2B5EF4-FFF2-40B4-BE49-F238E27FC236}">
                <a16:creationId xmlns:a16="http://schemas.microsoft.com/office/drawing/2014/main" id="{688A4C6E-B8DC-4118-B4F8-9FE1EF4A0BDE}"/>
              </a:ext>
            </a:extLst>
          </p:cNvPr>
          <p:cNvSpPr/>
          <p:nvPr/>
        </p:nvSpPr>
        <p:spPr>
          <a:xfrm>
            <a:off x="14610447" y="1225307"/>
            <a:ext cx="60325" cy="34925"/>
          </a:xfrm>
          <a:custGeom>
            <a:avLst/>
            <a:gdLst/>
            <a:ahLst/>
            <a:cxnLst/>
            <a:rect l="l" t="t" r="r" b="b"/>
            <a:pathLst>
              <a:path w="60325" h="34925">
                <a:moveTo>
                  <a:pt x="11286" y="34385"/>
                </a:moveTo>
                <a:lnTo>
                  <a:pt x="6584" y="34385"/>
                </a:lnTo>
                <a:lnTo>
                  <a:pt x="3150" y="32175"/>
                </a:lnTo>
                <a:lnTo>
                  <a:pt x="1787" y="28553"/>
                </a:lnTo>
                <a:lnTo>
                  <a:pt x="0" y="23896"/>
                </a:lnTo>
                <a:lnTo>
                  <a:pt x="2304" y="18674"/>
                </a:lnTo>
                <a:lnTo>
                  <a:pt x="50932" y="0"/>
                </a:lnTo>
                <a:lnTo>
                  <a:pt x="56152" y="2304"/>
                </a:lnTo>
                <a:lnTo>
                  <a:pt x="57986" y="6961"/>
                </a:lnTo>
                <a:lnTo>
                  <a:pt x="59773" y="11618"/>
                </a:lnTo>
                <a:lnTo>
                  <a:pt x="57422" y="16840"/>
                </a:lnTo>
                <a:lnTo>
                  <a:pt x="13450" y="33774"/>
                </a:lnTo>
                <a:lnTo>
                  <a:pt x="12368" y="34150"/>
                </a:lnTo>
                <a:lnTo>
                  <a:pt x="11286" y="34385"/>
                </a:lnTo>
                <a:close/>
              </a:path>
            </a:pathLst>
          </a:custGeom>
          <a:solidFill>
            <a:srgbClr val="FABA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63">
            <a:extLst>
              <a:ext uri="{FF2B5EF4-FFF2-40B4-BE49-F238E27FC236}">
                <a16:creationId xmlns:a16="http://schemas.microsoft.com/office/drawing/2014/main" id="{B2298344-3C4D-4050-8D10-AD74B909A5C6}"/>
              </a:ext>
            </a:extLst>
          </p:cNvPr>
          <p:cNvSpPr/>
          <p:nvPr/>
        </p:nvSpPr>
        <p:spPr>
          <a:xfrm>
            <a:off x="13499339" y="1367931"/>
            <a:ext cx="139158" cy="6707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443636FE-9B0E-456D-97A4-912E127F67F2}"/>
              </a:ext>
            </a:extLst>
          </p:cNvPr>
          <p:cNvSpPr/>
          <p:nvPr/>
        </p:nvSpPr>
        <p:spPr>
          <a:xfrm rot="5400000">
            <a:off x="617197" y="4956180"/>
            <a:ext cx="758349" cy="796044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30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CD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12" y="1057856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3681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8712" y="1207829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3681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8712" y="1357801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3681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49483" y="4147875"/>
            <a:ext cx="176114" cy="176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49483" y="4628883"/>
            <a:ext cx="176114" cy="176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49483" y="5109892"/>
            <a:ext cx="176114" cy="176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49483" y="5590899"/>
            <a:ext cx="176114" cy="176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82721" y="8828265"/>
            <a:ext cx="304800" cy="675005"/>
          </a:xfrm>
          <a:custGeom>
            <a:avLst/>
            <a:gdLst/>
            <a:ahLst/>
            <a:cxnLst/>
            <a:rect l="l" t="t" r="r" b="b"/>
            <a:pathLst>
              <a:path w="304800" h="675004">
                <a:moveTo>
                  <a:pt x="0" y="525628"/>
                </a:moveTo>
                <a:lnTo>
                  <a:pt x="18268" y="507719"/>
                </a:lnTo>
                <a:lnTo>
                  <a:pt x="139740" y="626795"/>
                </a:lnTo>
                <a:lnTo>
                  <a:pt x="139740" y="0"/>
                </a:lnTo>
                <a:lnTo>
                  <a:pt x="165380" y="0"/>
                </a:lnTo>
                <a:lnTo>
                  <a:pt x="165380" y="626795"/>
                </a:lnTo>
                <a:lnTo>
                  <a:pt x="286531" y="507719"/>
                </a:lnTo>
                <a:lnTo>
                  <a:pt x="304800" y="525628"/>
                </a:lnTo>
                <a:lnTo>
                  <a:pt x="152560" y="674865"/>
                </a:lnTo>
                <a:lnTo>
                  <a:pt x="0" y="525628"/>
                </a:lnTo>
                <a:close/>
              </a:path>
            </a:pathLst>
          </a:custGeom>
          <a:solidFill>
            <a:srgbClr val="3681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5741" y="4915118"/>
            <a:ext cx="3326536" cy="38471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03504" y="7231469"/>
            <a:ext cx="1683551" cy="1832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355C080-9C61-4D88-ABD5-9BF51AC5A28F}"/>
              </a:ext>
            </a:extLst>
          </p:cNvPr>
          <p:cNvGrpSpPr/>
          <p:nvPr/>
        </p:nvGrpSpPr>
        <p:grpSpPr>
          <a:xfrm>
            <a:off x="6553200" y="876300"/>
            <a:ext cx="10134600" cy="8275828"/>
            <a:chOff x="4639027" y="269487"/>
            <a:chExt cx="9009943" cy="7357442"/>
          </a:xfrm>
          <a:solidFill>
            <a:schemeClr val="bg1"/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21DB764-D504-428C-B922-3466AD4AC2E7}"/>
                </a:ext>
              </a:extLst>
            </p:cNvPr>
            <p:cNvSpPr/>
            <p:nvPr/>
          </p:nvSpPr>
          <p:spPr>
            <a:xfrm>
              <a:off x="6432949" y="269487"/>
              <a:ext cx="5422102" cy="914441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小學三年級社會課程</a:t>
              </a:r>
              <a:endPara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多元成家、同性婚姻單元</a:t>
              </a:r>
              <a:r>
                <a:rPr lang="en-US" altLang="zh-TW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8F68224-1E61-41E1-B826-DB65BE39DECC}"/>
                </a:ext>
              </a:extLst>
            </p:cNvPr>
            <p:cNvSpPr/>
            <p:nvPr/>
          </p:nvSpPr>
          <p:spPr>
            <a:xfrm>
              <a:off x="4639029" y="2663235"/>
              <a:ext cx="3587839" cy="914441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實驗組</a:t>
              </a:r>
              <a:endPara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影片教學法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6B42321-31DE-4EB5-BD5C-9F547E99AFD4}"/>
                </a:ext>
              </a:extLst>
            </p:cNvPr>
            <p:cNvSpPr/>
            <p:nvPr/>
          </p:nvSpPr>
          <p:spPr>
            <a:xfrm>
              <a:off x="10061131" y="2660584"/>
              <a:ext cx="3587839" cy="914441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對照組</a:t>
              </a:r>
              <a:endPara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傳統教學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B77AA4A-0907-4F3D-B14D-FA0E02083E80}"/>
                </a:ext>
              </a:extLst>
            </p:cNvPr>
            <p:cNvSpPr/>
            <p:nvPr/>
          </p:nvSpPr>
          <p:spPr>
            <a:xfrm>
              <a:off x="4639028" y="3860109"/>
              <a:ext cx="3587839" cy="914441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觀看影片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E1CE517-8096-40EC-BF5A-4DD660499793}"/>
                </a:ext>
              </a:extLst>
            </p:cNvPr>
            <p:cNvSpPr/>
            <p:nvPr/>
          </p:nvSpPr>
          <p:spPr>
            <a:xfrm>
              <a:off x="4639027" y="5056983"/>
              <a:ext cx="3587839" cy="914441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講解影片、討論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18027C0-2E14-4C9A-90AD-EF630501FE9A}"/>
                </a:ext>
              </a:extLst>
            </p:cNvPr>
            <p:cNvSpPr/>
            <p:nvPr/>
          </p:nvSpPr>
          <p:spPr>
            <a:xfrm>
              <a:off x="10061131" y="3860109"/>
              <a:ext cx="3587839" cy="914441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投影片講述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2CF3F8B-4811-4A02-ABF7-8309E1DDB965}"/>
                </a:ext>
              </a:extLst>
            </p:cNvPr>
            <p:cNvSpPr/>
            <p:nvPr/>
          </p:nvSpPr>
          <p:spPr>
            <a:xfrm>
              <a:off x="6151658" y="1413414"/>
              <a:ext cx="5984682" cy="914441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前測</a:t>
              </a:r>
              <a:r>
                <a:rPr lang="en-US" altLang="zh-TW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同理心測驗</a:t>
              </a:r>
              <a:r>
                <a:rPr lang="en-US" altLang="zh-TW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algn="ctr"/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訪談</a:t>
              </a:r>
              <a:r>
                <a:rPr lang="en-US" altLang="zh-TW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對於同性婚姻的理解與認知</a:t>
              </a:r>
              <a:r>
                <a:rPr lang="en-US" altLang="zh-TW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7CF5670-F620-442F-8FC3-9AC62ECDB95A}"/>
                </a:ext>
              </a:extLst>
            </p:cNvPr>
            <p:cNvSpPr/>
            <p:nvPr/>
          </p:nvSpPr>
          <p:spPr>
            <a:xfrm>
              <a:off x="6211620" y="6712488"/>
              <a:ext cx="5864757" cy="914441"/>
            </a:xfrm>
            <a:prstGeom prst="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後測</a:t>
              </a:r>
              <a:r>
                <a:rPr lang="en-US" altLang="zh-TW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同理心測驗</a:t>
              </a:r>
              <a:r>
                <a:rPr lang="en-US" altLang="zh-TW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algn="ctr"/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訪談</a:t>
              </a:r>
              <a:r>
                <a:rPr lang="en-US" altLang="zh-TW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對於同性婚姻的理解與認知</a:t>
              </a:r>
              <a:r>
                <a:rPr lang="en-US" altLang="zh-TW" sz="2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0377912-0A62-4D96-B10E-A47496B828BD}"/>
                </a:ext>
              </a:extLst>
            </p:cNvPr>
            <p:cNvCxnSpPr>
              <a:cxnSpLocks/>
              <a:stCxn id="17" idx="2"/>
              <a:endCxn id="23" idx="0"/>
            </p:cNvCxnSpPr>
            <p:nvPr/>
          </p:nvCxnSpPr>
          <p:spPr>
            <a:xfrm>
              <a:off x="9144000" y="1183928"/>
              <a:ext cx="0" cy="229486"/>
            </a:xfrm>
            <a:prstGeom prst="straightConnector1">
              <a:avLst/>
            </a:prstGeom>
            <a:grpFill/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54E5298D-D25E-4171-8CCD-CE827C955F1A}"/>
                </a:ext>
              </a:extLst>
            </p:cNvPr>
            <p:cNvCxnSpPr>
              <a:cxnSpLocks/>
              <a:stCxn id="23" idx="2"/>
              <a:endCxn id="18" idx="0"/>
            </p:cNvCxnSpPr>
            <p:nvPr/>
          </p:nvCxnSpPr>
          <p:spPr>
            <a:xfrm flipH="1">
              <a:off x="6432949" y="2327856"/>
              <a:ext cx="2711051" cy="335380"/>
            </a:xfrm>
            <a:prstGeom prst="straightConnector1">
              <a:avLst/>
            </a:prstGeom>
            <a:grpFill/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3AB7D5C5-449B-40F5-A784-CD7C3051BB5E}"/>
                </a:ext>
              </a:extLst>
            </p:cNvPr>
            <p:cNvCxnSpPr>
              <a:cxnSpLocks/>
              <a:stCxn id="23" idx="2"/>
              <a:endCxn id="19" idx="0"/>
            </p:cNvCxnSpPr>
            <p:nvPr/>
          </p:nvCxnSpPr>
          <p:spPr>
            <a:xfrm>
              <a:off x="9144000" y="2327856"/>
              <a:ext cx="2711051" cy="332728"/>
            </a:xfrm>
            <a:prstGeom prst="straightConnector1">
              <a:avLst/>
            </a:prstGeom>
            <a:grpFill/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89DC84-E504-4728-9636-12BB8154828F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>
            <a:xfrm flipH="1">
              <a:off x="6432948" y="3577676"/>
              <a:ext cx="1" cy="282433"/>
            </a:xfrm>
            <a:prstGeom prst="straightConnector1">
              <a:avLst/>
            </a:prstGeom>
            <a:grpFill/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B4EBD0DB-4637-4EBC-84A6-71D7CF54C669}"/>
                </a:ext>
              </a:extLst>
            </p:cNvPr>
            <p:cNvCxnSpPr>
              <a:cxnSpLocks/>
              <a:stCxn id="19" idx="2"/>
              <a:endCxn id="22" idx="0"/>
            </p:cNvCxnSpPr>
            <p:nvPr/>
          </p:nvCxnSpPr>
          <p:spPr>
            <a:xfrm>
              <a:off x="11855051" y="3575025"/>
              <a:ext cx="0" cy="285084"/>
            </a:xfrm>
            <a:prstGeom prst="straightConnector1">
              <a:avLst/>
            </a:prstGeom>
            <a:grpFill/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2CFD1121-2D89-4BD8-8C75-EC454267E45C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6432947" y="4774550"/>
              <a:ext cx="1" cy="282433"/>
            </a:xfrm>
            <a:prstGeom prst="straightConnector1">
              <a:avLst/>
            </a:prstGeom>
            <a:grpFill/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FD2EE785-BD93-42E4-ACA7-447B6601AD9E}"/>
                </a:ext>
              </a:extLst>
            </p:cNvPr>
            <p:cNvCxnSpPr>
              <a:cxnSpLocks/>
              <a:stCxn id="22" idx="2"/>
              <a:endCxn id="24" idx="0"/>
            </p:cNvCxnSpPr>
            <p:nvPr/>
          </p:nvCxnSpPr>
          <p:spPr>
            <a:xfrm flipH="1">
              <a:off x="9143999" y="4774550"/>
              <a:ext cx="2711052" cy="1937938"/>
            </a:xfrm>
            <a:prstGeom prst="straightConnector1">
              <a:avLst/>
            </a:prstGeom>
            <a:grpFill/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BC2C174A-E7D4-4BE5-938D-0222A64AAA63}"/>
                </a:ext>
              </a:extLst>
            </p:cNvPr>
            <p:cNvCxnSpPr>
              <a:cxnSpLocks/>
              <a:stCxn id="21" idx="2"/>
              <a:endCxn id="24" idx="0"/>
            </p:cNvCxnSpPr>
            <p:nvPr/>
          </p:nvCxnSpPr>
          <p:spPr>
            <a:xfrm>
              <a:off x="6432947" y="5971423"/>
              <a:ext cx="2711052" cy="741065"/>
            </a:xfrm>
            <a:prstGeom prst="straightConnector1">
              <a:avLst/>
            </a:prstGeom>
            <a:grpFill/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AEA6F66-8080-48F9-B92B-511C792D4E0A}"/>
              </a:ext>
            </a:extLst>
          </p:cNvPr>
          <p:cNvSpPr txBox="1"/>
          <p:nvPr/>
        </p:nvSpPr>
        <p:spPr>
          <a:xfrm>
            <a:off x="2133600" y="599462"/>
            <a:ext cx="91440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0" b="1" kern="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研究流程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D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FEB63A5D-EBFC-49EB-81BD-4F2F3C2FD978}"/>
              </a:ext>
            </a:extLst>
          </p:cNvPr>
          <p:cNvSpPr/>
          <p:nvPr/>
        </p:nvSpPr>
        <p:spPr>
          <a:xfrm>
            <a:off x="3907448" y="2781300"/>
            <a:ext cx="13022872" cy="67219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2537" y="667694"/>
            <a:ext cx="9465186" cy="17247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4155"/>
              </a:lnSpc>
              <a:spcBef>
                <a:spcPts val="105"/>
              </a:spcBef>
            </a:pPr>
            <a:r>
              <a:rPr lang="zh-TW" altLang="en-US" sz="10500" spc="585" dirty="0">
                <a:solidFill>
                  <a:srgbClr val="C252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影片角色簡介</a:t>
            </a:r>
            <a:endParaRPr lang="en-US" sz="10500" dirty="0"/>
          </a:p>
        </p:txBody>
      </p:sp>
      <p:sp>
        <p:nvSpPr>
          <p:cNvPr id="5" name="object 5"/>
          <p:cNvSpPr/>
          <p:nvPr/>
        </p:nvSpPr>
        <p:spPr>
          <a:xfrm>
            <a:off x="1038527" y="1057855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C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8527" y="1207826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C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8527" y="1357797"/>
            <a:ext cx="358140" cy="0"/>
          </a:xfrm>
          <a:custGeom>
            <a:avLst/>
            <a:gdLst/>
            <a:ahLst/>
            <a:cxnLst/>
            <a:rect l="l" t="t" r="r" b="b"/>
            <a:pathLst>
              <a:path w="358140">
                <a:moveTo>
                  <a:pt x="0" y="0"/>
                </a:moveTo>
                <a:lnTo>
                  <a:pt x="357947" y="0"/>
                </a:lnTo>
              </a:path>
            </a:pathLst>
          </a:custGeom>
          <a:ln w="58310">
            <a:solidFill>
              <a:srgbClr val="C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59300" y="4147875"/>
            <a:ext cx="176114" cy="176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59300" y="4628881"/>
            <a:ext cx="176114" cy="176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59300" y="5109894"/>
            <a:ext cx="176114" cy="176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59300" y="5590900"/>
            <a:ext cx="176114" cy="176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92536" y="8828265"/>
            <a:ext cx="304800" cy="675005"/>
          </a:xfrm>
          <a:custGeom>
            <a:avLst/>
            <a:gdLst/>
            <a:ahLst/>
            <a:cxnLst/>
            <a:rect l="l" t="t" r="r" b="b"/>
            <a:pathLst>
              <a:path w="304800" h="675004">
                <a:moveTo>
                  <a:pt x="0" y="525628"/>
                </a:moveTo>
                <a:lnTo>
                  <a:pt x="18268" y="507719"/>
                </a:lnTo>
                <a:lnTo>
                  <a:pt x="139740" y="626795"/>
                </a:lnTo>
                <a:lnTo>
                  <a:pt x="139740" y="0"/>
                </a:lnTo>
                <a:lnTo>
                  <a:pt x="165380" y="0"/>
                </a:lnTo>
                <a:lnTo>
                  <a:pt x="165380" y="626795"/>
                </a:lnTo>
                <a:lnTo>
                  <a:pt x="286531" y="507719"/>
                </a:lnTo>
                <a:lnTo>
                  <a:pt x="304800" y="525628"/>
                </a:lnTo>
                <a:lnTo>
                  <a:pt x="152560" y="674865"/>
                </a:lnTo>
                <a:lnTo>
                  <a:pt x="0" y="525628"/>
                </a:lnTo>
                <a:close/>
              </a:path>
            </a:pathLst>
          </a:custGeom>
          <a:solidFill>
            <a:srgbClr val="78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C0D5E53D-3E9D-4EA3-BB53-DEEC7205EE93}"/>
              </a:ext>
            </a:extLst>
          </p:cNvPr>
          <p:cNvGrpSpPr/>
          <p:nvPr/>
        </p:nvGrpSpPr>
        <p:grpSpPr>
          <a:xfrm>
            <a:off x="223406" y="6208032"/>
            <a:ext cx="3684042" cy="3456780"/>
            <a:chOff x="1458264" y="2756326"/>
            <a:chExt cx="5867399" cy="5505449"/>
          </a:xfrm>
        </p:grpSpPr>
        <p:sp>
          <p:nvSpPr>
            <p:cNvPr id="3" name="object 3"/>
            <p:cNvSpPr/>
            <p:nvPr/>
          </p:nvSpPr>
          <p:spPr>
            <a:xfrm>
              <a:off x="1458264" y="2756326"/>
              <a:ext cx="5867399" cy="55054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41377" y="3086099"/>
              <a:ext cx="3435546" cy="41146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86288" y="3021732"/>
            <a:ext cx="13022872" cy="61352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4800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發生在填寫學生資料卡的過程中發生的事情</a:t>
            </a:r>
          </a:p>
          <a:p>
            <a:pPr rtl="0" fontAlgn="base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4800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多元家庭的兩位小孩常被其他同學歧視</a:t>
            </a:r>
          </a:p>
          <a:p>
            <a:pPr rtl="0" fontAlgn="base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4800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樂觀的小孩喜歡與大家分享家庭狀況</a:t>
            </a:r>
          </a:p>
          <a:p>
            <a:pPr rtl="0" fontAlgn="base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4800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自卑的小孩由於被嘲笑，不與人接觸</a:t>
            </a:r>
          </a:p>
          <a:p>
            <a:pPr rtl="0" fontAlgn="base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4800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霸凌者嘲笑兩位多元家庭的小孩</a:t>
            </a:r>
            <a:endParaRPr lang="zh-TW" altLang="en-US" sz="48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</TotalTime>
  <Words>575</Words>
  <Application>Microsoft Office PowerPoint</Application>
  <PresentationFormat>自訂</PresentationFormat>
  <Paragraphs>76</Paragraphs>
  <Slides>12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Calibri</vt:lpstr>
      <vt:lpstr>Verdana</vt:lpstr>
      <vt:lpstr>Office Theme</vt:lpstr>
      <vt:lpstr>PowerPoint 簡報</vt:lpstr>
      <vt:lpstr>PowerPoint 簡報</vt:lpstr>
      <vt:lpstr> 兩性權益、婚姻平權、同性婚姻的探討 多國的公民運動下，針對此議題的討論 同性婚姻、多元成家的合法化</vt:lpstr>
      <vt:lpstr>PowerPoint 簡報</vt:lpstr>
      <vt:lpstr> 同性婚姻對於文化、教育、宗教的挑戰 扭轉傳統觀念，需經過長時間的教育 臺灣的多元成家議題(2019年合法化)</vt:lpstr>
      <vt:lpstr>PowerPoint 簡報</vt:lpstr>
      <vt:lpstr>PowerPoint 簡報</vt:lpstr>
      <vt:lpstr>PowerPoint 簡報</vt:lpstr>
      <vt:lpstr>影片角色簡介</vt:lpstr>
      <vt:lpstr>影片故事大綱</vt:lpstr>
      <vt:lpstr>PowerPoint 簡報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yiting</dc:creator>
  <cp:lastModifiedBy>Kevin</cp:lastModifiedBy>
  <cp:revision>10</cp:revision>
  <dcterms:created xsi:type="dcterms:W3CDTF">2021-01-04T17:23:18Z</dcterms:created>
  <dcterms:modified xsi:type="dcterms:W3CDTF">2021-01-05T05:36:17Z</dcterms:modified>
</cp:coreProperties>
</file>