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89C24A"/>
    <a:srgbClr val="CDD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0B725C5-703F-40D8-8E79-61CF5E3F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B43F070E-C206-432C-96E5-18100ECB4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485BEB1-2DD3-4DC7-B892-67DF0B8A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17FFAA2-638F-45CC-8BD9-53F039F0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D1A1DAB-5E0D-4450-AB5A-5B8810DB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44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AD8F0D-C2DE-4D23-81D6-974F614B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795EA5-0A9C-43BB-B28E-99FDD5E4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EE92983-AD5E-4C9C-B5F9-BE0E555A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C385F8F-CD79-47B1-9BC5-6DEAD0DA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5A9F05D-DC74-4875-89A6-EEE71B0F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7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248616D-5755-43D6-A7F9-2DB352ED5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05B414F-130A-4247-A0A4-FABA34F5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06C5057-1DD9-4326-8E76-3358C161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5FF6A79-0F45-4D4B-A1F9-56065B92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CF0750C-3EF5-41B2-9C9F-99F250ED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20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31024A-F690-41E6-B919-1A601FF2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F8692DA-DA75-446A-BF0E-019D9B76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7B9A7F4-EB5E-497E-89CE-243640D5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6AF9088-4639-4ADE-9168-AC84C298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37F1F67-FE46-4B90-91A8-3CB239BB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48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E64A5CF-39F0-4E98-BB31-870F68F5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F792CCE-BF6D-425C-A3D1-088792D6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5A79D37-DBB5-41CF-B2D3-33D176D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11400D0-2134-443C-BFE6-AAD68DE2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B510ABC-C84D-43CE-AED2-EB378A60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6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674E92-2EAF-4AA2-8E6E-EF2FB69B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8D3D27D-042A-475C-9A24-8B145BD63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A517D1F-6CBE-4580-B623-D88C9D34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454BA8A-C37D-47FD-992A-68E5ED86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BB32E79-BC28-4E75-A491-56E986A2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4B1400A9-BE6A-4638-AC5C-61989538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204ACA-2061-4D62-948F-BF924E78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7607F56-5167-4698-B1A9-FD33B33A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70BA705-DE22-4008-A5E2-2AB424E09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3BC635E-064D-4E59-9075-B36972492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38C2FCC-53B0-453A-BB24-7D54F5BE7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B44B700E-AB1B-41AE-B1E5-836D042B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27338AD2-CE1B-4D69-A1FE-0061A7B7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994AD500-2D6B-49F3-B2FB-D0ACF446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4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DA3248-7AF3-49F2-81E5-1DAF972C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3097653-113E-4A99-AEE3-43911A8D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14794FB0-E88A-41CE-A0B3-121D75A8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746D53-0928-44D5-8BD0-C5239591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66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8C1CFD1-EA6B-40DF-8D0B-C832AD7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CD5D8E1-1FF5-4A68-8026-14D3652B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0E3EF41-99F7-4FAF-83CA-A2EF3F5D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86874C-95F2-4593-8B4E-A1ABD6CC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E73C471-B733-4E27-A811-BB539962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FF4DB1E4-CF10-4DC9-BFD3-196C4A41F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93068BD-373B-4D9D-96F3-D8CC431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4991156-AAB4-4911-A232-C6CA8527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D2AA2CA-EF6E-4FAC-940D-C23FD798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55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327685-C845-4758-A558-66605D46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236C7781-244E-4E04-8E7F-6DF2A1ADF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B2AC6322-F236-4CBC-9F6B-973331952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7D65112-8C3D-43CC-9B64-59E4340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6B33BF7F-90EC-4456-A82B-9FAE56DB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B0F9413-B36C-4BB2-AD6B-664BC04E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81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A74151ED-949B-49D5-84B1-5AC29D82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36064C5-196E-43F5-A810-77B8A8F9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E0A2AB0-4F6E-4798-AAB0-1BC213D77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16EF-CF17-44DC-B55F-524DBC24FFC8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986039F-5F28-48AB-8BC6-F61971CC7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744DD4B-FCFD-44AB-8289-C0505F04B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4FA5-9D0C-4EE7-AD08-7D2A277E5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xmlns="" id="{7E90D19F-537E-44EA-940C-7CFF0E3D0994}"/>
              </a:ext>
            </a:extLst>
          </p:cNvPr>
          <p:cNvGrpSpPr/>
          <p:nvPr/>
        </p:nvGrpSpPr>
        <p:grpSpPr>
          <a:xfrm>
            <a:off x="863665" y="1271726"/>
            <a:ext cx="2894120" cy="4314548"/>
            <a:chOff x="488272" y="399496"/>
            <a:chExt cx="2894120" cy="431454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63296023-48AC-4C93-9523-75E7D280984F}"/>
                </a:ext>
              </a:extLst>
            </p:cNvPr>
            <p:cNvSpPr/>
            <p:nvPr/>
          </p:nvSpPr>
          <p:spPr>
            <a:xfrm>
              <a:off x="488272" y="399496"/>
              <a:ext cx="2894120" cy="719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User Group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01A4FF93-476B-416D-98CD-3F9D7C346C28}"/>
                </a:ext>
              </a:extLst>
            </p:cNvPr>
            <p:cNvSpPr/>
            <p:nvPr/>
          </p:nvSpPr>
          <p:spPr>
            <a:xfrm>
              <a:off x="488272" y="1118588"/>
              <a:ext cx="2894120" cy="7190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Group 1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C5624A80-0323-458B-A6ED-DC30509AA12C}"/>
                </a:ext>
              </a:extLst>
            </p:cNvPr>
            <p:cNvSpPr/>
            <p:nvPr/>
          </p:nvSpPr>
          <p:spPr>
            <a:xfrm>
              <a:off x="488272" y="1837682"/>
              <a:ext cx="2894120" cy="719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Group 2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FDE2AF8-DF56-4B45-BFF3-837247B78186}"/>
                </a:ext>
              </a:extLst>
            </p:cNvPr>
            <p:cNvSpPr/>
            <p:nvPr/>
          </p:nvSpPr>
          <p:spPr>
            <a:xfrm>
              <a:off x="488272" y="2556772"/>
              <a:ext cx="2894120" cy="719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Group 3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F7844A-CA8F-4E9A-BFA8-0C8B6CBDC2DE}"/>
                </a:ext>
              </a:extLst>
            </p:cNvPr>
            <p:cNvSpPr/>
            <p:nvPr/>
          </p:nvSpPr>
          <p:spPr>
            <a:xfrm>
              <a:off x="488272" y="3275862"/>
              <a:ext cx="2894120" cy="719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Group 4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BF79969-D330-4653-9360-06E812C2C1C5}"/>
                </a:ext>
              </a:extLst>
            </p:cNvPr>
            <p:cNvSpPr/>
            <p:nvPr/>
          </p:nvSpPr>
          <p:spPr>
            <a:xfrm>
              <a:off x="488272" y="3994952"/>
              <a:ext cx="2894120" cy="719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Group 5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xmlns="" id="{3909C0E5-5FC8-406B-962C-9855CE99B4DC}"/>
                </a:ext>
              </a:extLst>
            </p:cNvPr>
            <p:cNvSpPr/>
            <p:nvPr/>
          </p:nvSpPr>
          <p:spPr>
            <a:xfrm>
              <a:off x="736847" y="129614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xmlns="" id="{AD39DF36-4FA2-4F73-810D-BA896313FEDA}"/>
                </a:ext>
              </a:extLst>
            </p:cNvPr>
            <p:cNvSpPr/>
            <p:nvPr/>
          </p:nvSpPr>
          <p:spPr>
            <a:xfrm>
              <a:off x="736847" y="20152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xmlns="" id="{5896B7A5-7EF8-418E-9D1A-6D2C6E2D99D3}"/>
                </a:ext>
              </a:extLst>
            </p:cNvPr>
            <p:cNvSpPr/>
            <p:nvPr/>
          </p:nvSpPr>
          <p:spPr>
            <a:xfrm>
              <a:off x="736847" y="27387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xmlns="" id="{9420348D-CB87-4791-8097-803672E4D1BF}"/>
                </a:ext>
              </a:extLst>
            </p:cNvPr>
            <p:cNvSpPr/>
            <p:nvPr/>
          </p:nvSpPr>
          <p:spPr>
            <a:xfrm>
              <a:off x="736847" y="3455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xmlns="" id="{A56BB47B-8947-44F1-9116-113D048D9439}"/>
                </a:ext>
              </a:extLst>
            </p:cNvPr>
            <p:cNvSpPr/>
            <p:nvPr/>
          </p:nvSpPr>
          <p:spPr>
            <a:xfrm>
              <a:off x="736847" y="417449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xmlns="" id="{E9311946-C054-4A66-8898-65091828A0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63" y="2422669"/>
            <a:ext cx="431190" cy="43119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1DED1F6E-AE61-4F93-9AE8-F0E446DD2EC2}"/>
              </a:ext>
            </a:extLst>
          </p:cNvPr>
          <p:cNvSpPr txBox="1"/>
          <p:nvPr/>
        </p:nvSpPr>
        <p:spPr>
          <a:xfrm>
            <a:off x="4006360" y="1345602"/>
            <a:ext cx="7605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Explain: 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Students in class will be divided into few groups. 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Three people will be in a group. 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Members in a group can login in the their own group simultaneously, and edit the content at the same time.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1F5D27D8-C8D3-45B8-B41E-62B7351E70FC}"/>
              </a:ext>
            </a:extLst>
          </p:cNvPr>
          <p:cNvSpPr txBox="1"/>
          <p:nvPr/>
        </p:nvSpPr>
        <p:spPr>
          <a:xfrm>
            <a:off x="862612" y="700466"/>
            <a:ext cx="252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Add function:</a:t>
            </a:r>
            <a:r>
              <a:rPr lang="zh-TW" alt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CAED6FB-2AD1-4872-ADFC-AB9D8EB10696}"/>
              </a:ext>
            </a:extLst>
          </p:cNvPr>
          <p:cNvSpPr/>
          <p:nvPr/>
        </p:nvSpPr>
        <p:spPr>
          <a:xfrm>
            <a:off x="972844" y="2504218"/>
            <a:ext cx="3505201" cy="590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Chatting room</a:t>
            </a:r>
            <a:endParaRPr lang="zh-TW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5E20497-ADFA-4BBE-A70B-84790E01AE79}"/>
              </a:ext>
            </a:extLst>
          </p:cNvPr>
          <p:cNvSpPr/>
          <p:nvPr/>
        </p:nvSpPr>
        <p:spPr>
          <a:xfrm>
            <a:off x="4981851" y="2504219"/>
            <a:ext cx="3842552" cy="590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Black" panose="020B0A04020102020204" pitchFamily="34" charset="0"/>
              </a:rPr>
              <a:t>Content analysis </a:t>
            </a:r>
            <a:endParaRPr lang="zh-TW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89B16E9-6489-4E19-B980-10986A709402}"/>
              </a:ext>
            </a:extLst>
          </p:cNvPr>
          <p:cNvSpPr txBox="1"/>
          <p:nvPr/>
        </p:nvSpPr>
        <p:spPr>
          <a:xfrm>
            <a:off x="862612" y="1533494"/>
            <a:ext cx="361543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 have a question 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EF848EB5-423B-423F-B7EB-0C02DC66B0BD}"/>
              </a:ext>
            </a:extLst>
          </p:cNvPr>
          <p:cNvSpPr txBox="1"/>
          <p:nvPr/>
        </p:nvSpPr>
        <p:spPr>
          <a:xfrm>
            <a:off x="862612" y="700466"/>
            <a:ext cx="252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Add function:</a:t>
            </a:r>
            <a:r>
              <a:rPr lang="zh-TW" alt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52002E7-8CA0-4636-8089-D445894142CB}"/>
              </a:ext>
            </a:extLst>
          </p:cNvPr>
          <p:cNvSpPr txBox="1"/>
          <p:nvPr/>
        </p:nvSpPr>
        <p:spPr>
          <a:xfrm>
            <a:off x="1994516" y="3542167"/>
            <a:ext cx="701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Arial Black" panose="020B0A04020102020204" pitchFamily="34" charset="0"/>
              </a:rPr>
              <a:t>If it can not work, it’ll be ok. </a:t>
            </a:r>
          </a:p>
          <a:p>
            <a:pPr algn="just"/>
            <a:r>
              <a:rPr lang="en-US" altLang="zh-TW" dirty="0">
                <a:latin typeface="Arial Black" panose="020B0A04020102020204" pitchFamily="34" charset="0"/>
              </a:rPr>
              <a:t>Quality research (group interview) will be carried out to prove students’ self regulation behavior.  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2C7FDAE6-221F-4C5D-B935-AA3ADDD65BA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478045" y="2799441"/>
            <a:ext cx="5038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xmlns="" id="{F8BCA716-0868-4198-B30A-CAA816E2C702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099350" y="3108666"/>
            <a:ext cx="985424" cy="80490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331548F-06F5-4A34-84C5-73ADAC06C4E1}"/>
              </a:ext>
            </a:extLst>
          </p:cNvPr>
          <p:cNvSpPr txBox="1"/>
          <p:nvPr/>
        </p:nvSpPr>
        <p:spPr>
          <a:xfrm>
            <a:off x="4819095" y="1133384"/>
            <a:ext cx="701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Arial Black" panose="020B0A04020102020204" pitchFamily="34" charset="0"/>
              </a:rPr>
              <a:t>Let student raise a question when they encounter a problem at home so that we can promptly give them the answer to the problem. 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BAC49CF-5782-4AD6-873C-8465BCD4DC3E}"/>
              </a:ext>
            </a:extLst>
          </p:cNvPr>
          <p:cNvSpPr/>
          <p:nvPr/>
        </p:nvSpPr>
        <p:spPr>
          <a:xfrm>
            <a:off x="734941" y="856614"/>
            <a:ext cx="2064485" cy="590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Black" panose="020B0A04020102020204" pitchFamily="34" charset="0"/>
              </a:rPr>
              <a:t>Add theme</a:t>
            </a:r>
            <a:endParaRPr lang="zh-TW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8E15698-D9D8-4E86-8EDC-0DA77084730B}"/>
              </a:ext>
            </a:extLst>
          </p:cNvPr>
          <p:cNvSpPr/>
          <p:nvPr/>
        </p:nvSpPr>
        <p:spPr>
          <a:xfrm>
            <a:off x="2827538" y="856614"/>
            <a:ext cx="2503504" cy="590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Black" panose="020B0A04020102020204" pitchFamily="34" charset="0"/>
              </a:rPr>
              <a:t>Change order </a:t>
            </a:r>
            <a:endParaRPr lang="zh-TW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A9E054-8544-47B1-A4C4-EBD60D3C6B78}"/>
              </a:ext>
            </a:extLst>
          </p:cNvPr>
          <p:cNvSpPr/>
          <p:nvPr/>
        </p:nvSpPr>
        <p:spPr>
          <a:xfrm>
            <a:off x="5359154" y="856614"/>
            <a:ext cx="2064485" cy="590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 Black" panose="020B0A04020102020204" pitchFamily="34" charset="0"/>
              </a:rPr>
              <a:t>The reason</a:t>
            </a:r>
            <a:endParaRPr lang="zh-TW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C4C3B88-3CDB-4B42-A0B7-FB32B18AF93D}"/>
              </a:ext>
            </a:extLst>
          </p:cNvPr>
          <p:cNvSpPr/>
          <p:nvPr/>
        </p:nvSpPr>
        <p:spPr>
          <a:xfrm>
            <a:off x="7451752" y="856613"/>
            <a:ext cx="869586" cy="590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L 圖案 5">
            <a:extLst>
              <a:ext uri="{FF2B5EF4-FFF2-40B4-BE49-F238E27FC236}">
                <a16:creationId xmlns:a16="http://schemas.microsoft.com/office/drawing/2014/main" xmlns="" id="{5F8C3F01-BA34-4D86-999B-58098DB71593}"/>
              </a:ext>
            </a:extLst>
          </p:cNvPr>
          <p:cNvSpPr/>
          <p:nvPr/>
        </p:nvSpPr>
        <p:spPr>
          <a:xfrm rot="13330148">
            <a:off x="7682748" y="1022174"/>
            <a:ext cx="265059" cy="266282"/>
          </a:xfrm>
          <a:prstGeom prst="corner">
            <a:avLst>
              <a:gd name="adj1" fmla="val 25758"/>
              <a:gd name="adj2" fmla="val 2727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A1CC838-D42F-4A10-BE52-73C62DB6B80B}"/>
              </a:ext>
            </a:extLst>
          </p:cNvPr>
          <p:cNvSpPr txBox="1"/>
          <p:nvPr/>
        </p:nvSpPr>
        <p:spPr>
          <a:xfrm>
            <a:off x="711481" y="2254928"/>
            <a:ext cx="35199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Explain: 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reason why I choose this topic which can give my audience impressive settings, inspiration of education, and solutions of current educational difficulties. 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Are there any reasons why I revise or adjust content in my storytelling?  </a:t>
            </a:r>
          </a:p>
          <a:p>
            <a:pPr algn="just">
              <a:lnSpc>
                <a:spcPct val="150000"/>
              </a:lnSpc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CE0D8184-D021-4F48-BA6F-94658057BF34}"/>
              </a:ext>
            </a:extLst>
          </p:cNvPr>
          <p:cNvCxnSpPr>
            <a:cxnSpLocks/>
          </p:cNvCxnSpPr>
          <p:nvPr/>
        </p:nvCxnSpPr>
        <p:spPr>
          <a:xfrm flipH="1">
            <a:off x="1970844" y="1535837"/>
            <a:ext cx="3360198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7BB0BF17-3352-4A4D-BFAF-2D49C42CD7D0}"/>
              </a:ext>
            </a:extLst>
          </p:cNvPr>
          <p:cNvGrpSpPr/>
          <p:nvPr/>
        </p:nvGrpSpPr>
        <p:grpSpPr>
          <a:xfrm>
            <a:off x="8321338" y="1624772"/>
            <a:ext cx="3592069" cy="4793784"/>
            <a:chOff x="488272" y="399496"/>
            <a:chExt cx="2894120" cy="431454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4F300CA6-7B92-4E0E-9941-109A9F8C65BA}"/>
                </a:ext>
              </a:extLst>
            </p:cNvPr>
            <p:cNvSpPr/>
            <p:nvPr/>
          </p:nvSpPr>
          <p:spPr>
            <a:xfrm>
              <a:off x="488272" y="399496"/>
              <a:ext cx="2894120" cy="719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Reason 2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120135D4-B67C-4EE1-A481-7281A563FCD6}"/>
                </a:ext>
              </a:extLst>
            </p:cNvPr>
            <p:cNvSpPr/>
            <p:nvPr/>
          </p:nvSpPr>
          <p:spPr>
            <a:xfrm>
              <a:off x="488272" y="1118588"/>
              <a:ext cx="2894120" cy="7190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Prompts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52A8FA3-EFE2-48A3-82E1-6E320131AD5D}"/>
                </a:ext>
              </a:extLst>
            </p:cNvPr>
            <p:cNvSpPr/>
            <p:nvPr/>
          </p:nvSpPr>
          <p:spPr>
            <a:xfrm>
              <a:off x="488272" y="1837682"/>
              <a:ext cx="2894120" cy="719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0E9FF3-21C0-4817-B9BB-44E60B249927}"/>
                </a:ext>
              </a:extLst>
            </p:cNvPr>
            <p:cNvSpPr/>
            <p:nvPr/>
          </p:nvSpPr>
          <p:spPr>
            <a:xfrm>
              <a:off x="488272" y="2556772"/>
              <a:ext cx="2894120" cy="719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48C81899-AA41-4300-A801-1B21067E87EB}"/>
                </a:ext>
              </a:extLst>
            </p:cNvPr>
            <p:cNvSpPr/>
            <p:nvPr/>
          </p:nvSpPr>
          <p:spPr>
            <a:xfrm>
              <a:off x="488272" y="3275862"/>
              <a:ext cx="2894120" cy="719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</a:t>
              </a:r>
              <a:endParaRPr lang="zh-TW" altLang="en-US" sz="4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A66D4950-130B-4153-9B2A-65E897EA8C13}"/>
                </a:ext>
              </a:extLst>
            </p:cNvPr>
            <p:cNvSpPr/>
            <p:nvPr/>
          </p:nvSpPr>
          <p:spPr>
            <a:xfrm>
              <a:off x="488272" y="3994952"/>
              <a:ext cx="2894120" cy="719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else: ___________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DD0C6131-EF71-478D-8272-00AD53A3CC62}"/>
              </a:ext>
            </a:extLst>
          </p:cNvPr>
          <p:cNvSpPr/>
          <p:nvPr/>
        </p:nvSpPr>
        <p:spPr>
          <a:xfrm>
            <a:off x="8641395" y="3426086"/>
            <a:ext cx="391823" cy="410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9C60EAF-A374-450C-9B86-2BD7D1EEFF9F}"/>
              </a:ext>
            </a:extLst>
          </p:cNvPr>
          <p:cNvSpPr/>
          <p:nvPr/>
        </p:nvSpPr>
        <p:spPr>
          <a:xfrm>
            <a:off x="8629860" y="4225051"/>
            <a:ext cx="391823" cy="4101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24E6C02-050B-4E09-8723-D2D15CD3C4AA}"/>
              </a:ext>
            </a:extLst>
          </p:cNvPr>
          <p:cNvSpPr/>
          <p:nvPr/>
        </p:nvSpPr>
        <p:spPr>
          <a:xfrm>
            <a:off x="8641395" y="5025086"/>
            <a:ext cx="391823" cy="410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4D453F14-A427-481C-A5CC-74B2AFF01F1E}"/>
              </a:ext>
            </a:extLst>
          </p:cNvPr>
          <p:cNvSpPr/>
          <p:nvPr/>
        </p:nvSpPr>
        <p:spPr>
          <a:xfrm>
            <a:off x="8629859" y="5803959"/>
            <a:ext cx="391823" cy="410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C44CAC5-4769-4D0D-98AE-DBC10D229E58}"/>
              </a:ext>
            </a:extLst>
          </p:cNvPr>
          <p:cNvSpPr/>
          <p:nvPr/>
        </p:nvSpPr>
        <p:spPr>
          <a:xfrm>
            <a:off x="8629858" y="2618147"/>
            <a:ext cx="391823" cy="4101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B625CD07-E971-4E69-9718-13BC964607DF}"/>
              </a:ext>
            </a:extLst>
          </p:cNvPr>
          <p:cNvSpPr txBox="1"/>
          <p:nvPr/>
        </p:nvSpPr>
        <p:spPr>
          <a:xfrm>
            <a:off x="8872471" y="3337177"/>
            <a:ext cx="299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feedback from </a:t>
            </a:r>
          </a:p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my team members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CEB9104-5363-4D2F-BE3B-93D010B8AE30}"/>
              </a:ext>
            </a:extLst>
          </p:cNvPr>
          <p:cNvSpPr/>
          <p:nvPr/>
        </p:nvSpPr>
        <p:spPr>
          <a:xfrm>
            <a:off x="9353275" y="4905950"/>
            <a:ext cx="2166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feedback from my instructor 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0907EF40-EAC2-4862-933C-0F8562EF54C8}"/>
              </a:ext>
            </a:extLst>
          </p:cNvPr>
          <p:cNvSpPr/>
          <p:nvPr/>
        </p:nvSpPr>
        <p:spPr>
          <a:xfrm>
            <a:off x="9650585" y="4097982"/>
            <a:ext cx="163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feedback from peers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xmlns="" id="{394E4CE3-F445-4221-972E-06A357ECD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11" y="4388211"/>
            <a:ext cx="431190" cy="43119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xmlns="" id="{2CB3BF78-D1ED-4122-8A3F-A6FB668FE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395" y="2840809"/>
            <a:ext cx="431190" cy="431190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xmlns="" id="{BF05C3DA-E3BA-4A06-ABA6-9B4BB80D6547}"/>
              </a:ext>
            </a:extLst>
          </p:cNvPr>
          <p:cNvGrpSpPr/>
          <p:nvPr/>
        </p:nvGrpSpPr>
        <p:grpSpPr>
          <a:xfrm>
            <a:off x="4595361" y="1624774"/>
            <a:ext cx="3592069" cy="4793781"/>
            <a:chOff x="488272" y="399496"/>
            <a:chExt cx="2894120" cy="431454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71B0D550-2BA6-4AA0-88A4-14150E5D7B2C}"/>
                </a:ext>
              </a:extLst>
            </p:cNvPr>
            <p:cNvSpPr/>
            <p:nvPr/>
          </p:nvSpPr>
          <p:spPr>
            <a:xfrm>
              <a:off x="488272" y="399496"/>
              <a:ext cx="2894120" cy="719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Reason 1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74D569DB-1D9E-4BEF-9959-313CA1DF67CC}"/>
                </a:ext>
              </a:extLst>
            </p:cNvPr>
            <p:cNvSpPr/>
            <p:nvPr/>
          </p:nvSpPr>
          <p:spPr>
            <a:xfrm>
              <a:off x="488272" y="1118588"/>
              <a:ext cx="2894120" cy="35954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056CF8EF-4CA8-4F47-B0E5-3095A071A45E}"/>
              </a:ext>
            </a:extLst>
          </p:cNvPr>
          <p:cNvSpPr txBox="1"/>
          <p:nvPr/>
        </p:nvSpPr>
        <p:spPr>
          <a:xfrm>
            <a:off x="4685442" y="2582932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Short essay : 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2D789133-4E83-48EA-BD22-0ABA80F64748}"/>
              </a:ext>
            </a:extLst>
          </p:cNvPr>
          <p:cNvSpPr txBox="1"/>
          <p:nvPr/>
        </p:nvSpPr>
        <p:spPr>
          <a:xfrm>
            <a:off x="711481" y="358556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Theme, purpose, 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21625164-F0E8-4112-947F-FB06C6DA70CD}"/>
              </a:ext>
            </a:extLst>
          </p:cNvPr>
          <p:cNvSpPr txBox="1"/>
          <p:nvPr/>
        </p:nvSpPr>
        <p:spPr>
          <a:xfrm>
            <a:off x="5163998" y="1732311"/>
            <a:ext cx="357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*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D0954165-5E85-450F-9430-668C22099091}"/>
              </a:ext>
            </a:extLst>
          </p:cNvPr>
          <p:cNvGrpSpPr/>
          <p:nvPr/>
        </p:nvGrpSpPr>
        <p:grpSpPr>
          <a:xfrm>
            <a:off x="0" y="0"/>
            <a:ext cx="10875146" cy="5113539"/>
            <a:chOff x="0" y="0"/>
            <a:chExt cx="10875146" cy="511353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xmlns="" id="{1EBAFDF5-8ED6-472B-AF42-FFA9C5560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39" r="10801" b="13399"/>
            <a:stretch/>
          </p:blipFill>
          <p:spPr>
            <a:xfrm>
              <a:off x="0" y="0"/>
              <a:ext cx="10875146" cy="5113539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4EBBAFF-96B4-41F7-B357-F309BDA99399}"/>
                </a:ext>
              </a:extLst>
            </p:cNvPr>
            <p:cNvSpPr/>
            <p:nvPr/>
          </p:nvSpPr>
          <p:spPr>
            <a:xfrm>
              <a:off x="2441358" y="2511049"/>
              <a:ext cx="7563775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7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xmlns="" id="{A0FABE8A-2614-4B60-9ABB-E4C1BCE541B7}"/>
              </a:ext>
            </a:extLst>
          </p:cNvPr>
          <p:cNvGrpSpPr/>
          <p:nvPr/>
        </p:nvGrpSpPr>
        <p:grpSpPr>
          <a:xfrm>
            <a:off x="278906" y="235689"/>
            <a:ext cx="1544715" cy="994299"/>
            <a:chOff x="0" y="0"/>
            <a:chExt cx="10875146" cy="5113539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xmlns="" id="{E10D6580-9AB8-456D-A82C-0D0A52708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39" r="10801" b="13399"/>
            <a:stretch/>
          </p:blipFill>
          <p:spPr>
            <a:xfrm>
              <a:off x="0" y="0"/>
              <a:ext cx="10875146" cy="5113539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EB87FF71-6553-4DB2-B5D7-6BD56D23FFAD}"/>
                </a:ext>
              </a:extLst>
            </p:cNvPr>
            <p:cNvSpPr/>
            <p:nvPr/>
          </p:nvSpPr>
          <p:spPr>
            <a:xfrm>
              <a:off x="2441358" y="2511049"/>
              <a:ext cx="7563775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6B11511-782C-48FE-A2CA-65D0C9665DB3}"/>
              </a:ext>
            </a:extLst>
          </p:cNvPr>
          <p:cNvSpPr txBox="1"/>
          <p:nvPr/>
        </p:nvSpPr>
        <p:spPr>
          <a:xfrm>
            <a:off x="1302058" y="639192"/>
            <a:ext cx="958788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Arial Black" panose="020B0A04020102020204" pitchFamily="34" charset="0"/>
              </a:rPr>
              <a:t>Phase 3 : Reflection and discussion  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1399BCA-DA22-47F8-82F7-FA4196681CB9}"/>
              </a:ext>
            </a:extLst>
          </p:cNvPr>
          <p:cNvSpPr/>
          <p:nvPr/>
        </p:nvSpPr>
        <p:spPr>
          <a:xfrm>
            <a:off x="1302058" y="1464814"/>
            <a:ext cx="9587884" cy="3133817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773B16E-B136-4A2C-AEAC-29FFCB3CC134}"/>
              </a:ext>
            </a:extLst>
          </p:cNvPr>
          <p:cNvSpPr txBox="1"/>
          <p:nvPr/>
        </p:nvSpPr>
        <p:spPr>
          <a:xfrm>
            <a:off x="3852464" y="1777313"/>
            <a:ext cx="6892030" cy="646331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Feedback from my peers 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C59651C8-4131-4222-8F8E-5056AF809629}"/>
              </a:ext>
            </a:extLst>
          </p:cNvPr>
          <p:cNvSpPr txBox="1"/>
          <p:nvPr/>
        </p:nvSpPr>
        <p:spPr>
          <a:xfrm>
            <a:off x="3852464" y="2704637"/>
            <a:ext cx="6892030" cy="646331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Feedback from my peers 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E23462A7-CCB8-465D-9C1D-0EAE7AD7EEA4}"/>
              </a:ext>
            </a:extLst>
          </p:cNvPr>
          <p:cNvSpPr txBox="1"/>
          <p:nvPr/>
        </p:nvSpPr>
        <p:spPr>
          <a:xfrm>
            <a:off x="1496009" y="1777313"/>
            <a:ext cx="2211008" cy="646331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Phase 1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57994DD7-FF51-49DD-8764-990671D7CA8E}"/>
              </a:ext>
            </a:extLst>
          </p:cNvPr>
          <p:cNvSpPr txBox="1"/>
          <p:nvPr/>
        </p:nvSpPr>
        <p:spPr>
          <a:xfrm>
            <a:off x="1508561" y="2703904"/>
            <a:ext cx="2211007" cy="646331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Phase 2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B768161-CE10-45B0-BD5A-0BABBB78877B}"/>
              </a:ext>
            </a:extLst>
          </p:cNvPr>
          <p:cNvSpPr/>
          <p:nvPr/>
        </p:nvSpPr>
        <p:spPr>
          <a:xfrm>
            <a:off x="1302058" y="4598631"/>
            <a:ext cx="9587884" cy="994299"/>
          </a:xfrm>
          <a:prstGeom prst="rect">
            <a:avLst/>
          </a:prstGeom>
          <a:solidFill>
            <a:srgbClr val="89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BE832D88-BC40-490E-A5D2-67B0DDC2EC09}"/>
              </a:ext>
            </a:extLst>
          </p:cNvPr>
          <p:cNvSpPr txBox="1"/>
          <p:nvPr/>
        </p:nvSpPr>
        <p:spPr>
          <a:xfrm>
            <a:off x="2084033" y="4772178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Presentation 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E75B438E-D860-4BCA-8EC4-558FA869368D}"/>
              </a:ext>
            </a:extLst>
          </p:cNvPr>
          <p:cNvSpPr txBox="1"/>
          <p:nvPr/>
        </p:nvSpPr>
        <p:spPr>
          <a:xfrm>
            <a:off x="6363810" y="4772615"/>
            <a:ext cx="3497802" cy="646331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Arial Black" panose="020B0A04020102020204" pitchFamily="34" charset="0"/>
              </a:rPr>
              <a:t>Submit 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5ACF800E-3B9C-4D48-B050-979053A8663D}"/>
              </a:ext>
            </a:extLst>
          </p:cNvPr>
          <p:cNvSpPr txBox="1"/>
          <p:nvPr/>
        </p:nvSpPr>
        <p:spPr>
          <a:xfrm>
            <a:off x="1508561" y="3645956"/>
            <a:ext cx="2198455" cy="646331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Phase 3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1BCD50D0-F6F1-40DB-B6B9-359CFC6055B6}"/>
              </a:ext>
            </a:extLst>
          </p:cNvPr>
          <p:cNvSpPr txBox="1"/>
          <p:nvPr/>
        </p:nvSpPr>
        <p:spPr>
          <a:xfrm>
            <a:off x="3852464" y="3631961"/>
            <a:ext cx="6892030" cy="646331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Feedback from my peers 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CC3E942C-41BD-44D5-BC16-C9091C97E26A}"/>
              </a:ext>
            </a:extLst>
          </p:cNvPr>
          <p:cNvSpPr/>
          <p:nvPr/>
        </p:nvSpPr>
        <p:spPr>
          <a:xfrm>
            <a:off x="1302058" y="5582248"/>
            <a:ext cx="9587884" cy="994299"/>
          </a:xfrm>
          <a:prstGeom prst="rect">
            <a:avLst/>
          </a:prstGeom>
          <a:solidFill>
            <a:srgbClr val="89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46EB8D8E-5346-44E2-8C6F-CFE327683BCE}"/>
              </a:ext>
            </a:extLst>
          </p:cNvPr>
          <p:cNvSpPr txBox="1"/>
          <p:nvPr/>
        </p:nvSpPr>
        <p:spPr>
          <a:xfrm>
            <a:off x="9314527" y="4941756"/>
            <a:ext cx="27239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Upload your product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(file: ppt, URL ) </a:t>
            </a:r>
            <a:endParaRPr lang="zh-TW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4E45A42-D4D4-42A7-9E34-484FFFAF6DA4}"/>
              </a:ext>
            </a:extLst>
          </p:cNvPr>
          <p:cNvSpPr txBox="1"/>
          <p:nvPr/>
        </p:nvSpPr>
        <p:spPr>
          <a:xfrm>
            <a:off x="2511456" y="5746983"/>
            <a:ext cx="7169087" cy="523220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Final personal and group reflection  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xmlns="" id="{6A9B41C7-F157-4F1F-AB02-26BB2E4D543C}"/>
              </a:ext>
            </a:extLst>
          </p:cNvPr>
          <p:cNvCxnSpPr/>
          <p:nvPr/>
        </p:nvCxnSpPr>
        <p:spPr>
          <a:xfrm flipV="1">
            <a:off x="8112711" y="5264921"/>
            <a:ext cx="1201816" cy="153588"/>
          </a:xfrm>
          <a:prstGeom prst="bentConnector3">
            <a:avLst>
              <a:gd name="adj1" fmla="val 514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1AFBA672-2492-4872-88CE-091D67CE30F3}"/>
              </a:ext>
            </a:extLst>
          </p:cNvPr>
          <p:cNvSpPr txBox="1"/>
          <p:nvPr/>
        </p:nvSpPr>
        <p:spPr>
          <a:xfrm>
            <a:off x="120590" y="5827756"/>
            <a:ext cx="20048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2 Questions  </a:t>
            </a:r>
            <a:endParaRPr lang="zh-TW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xmlns="" id="{FC226619-4B11-4E05-A88E-658C2007768C}"/>
              </a:ext>
            </a:extLst>
          </p:cNvPr>
          <p:cNvCxnSpPr>
            <a:cxnSpLocks/>
            <a:stCxn id="3" idx="2"/>
            <a:endCxn id="40" idx="2"/>
          </p:cNvCxnSpPr>
          <p:nvPr/>
        </p:nvCxnSpPr>
        <p:spPr>
          <a:xfrm rot="5400000" flipH="1">
            <a:off x="3572956" y="3747160"/>
            <a:ext cx="73115" cy="4972973"/>
          </a:xfrm>
          <a:prstGeom prst="bentConnector3">
            <a:avLst>
              <a:gd name="adj1" fmla="val -312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5D297C3-3D31-412A-A80C-03F1CF3C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6" t="10875" r="18956" b="13074"/>
          <a:stretch/>
        </p:blipFill>
        <p:spPr>
          <a:xfrm>
            <a:off x="1" y="0"/>
            <a:ext cx="6986726" cy="5215630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588958CF-3BCA-43AC-9736-BFA4A4C85C98}"/>
              </a:ext>
            </a:extLst>
          </p:cNvPr>
          <p:cNvGrpSpPr/>
          <p:nvPr/>
        </p:nvGrpSpPr>
        <p:grpSpPr>
          <a:xfrm>
            <a:off x="7244179" y="300111"/>
            <a:ext cx="3592069" cy="3784026"/>
            <a:chOff x="488272" y="399496"/>
            <a:chExt cx="2894120" cy="34057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53AE81F4-5C4B-4EAE-B114-8A6B17D77862}"/>
                </a:ext>
              </a:extLst>
            </p:cNvPr>
            <p:cNvSpPr/>
            <p:nvPr/>
          </p:nvSpPr>
          <p:spPr>
            <a:xfrm>
              <a:off x="488272" y="399496"/>
              <a:ext cx="2894120" cy="719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 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E0146FAF-DBC9-473D-8690-7FA75D8EA531}"/>
                </a:ext>
              </a:extLst>
            </p:cNvPr>
            <p:cNvSpPr/>
            <p:nvPr/>
          </p:nvSpPr>
          <p:spPr>
            <a:xfrm>
              <a:off x="488272" y="1118587"/>
              <a:ext cx="2894120" cy="26866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AC6ECC90-7758-4C5B-B319-6A03BF286E12}"/>
              </a:ext>
            </a:extLst>
          </p:cNvPr>
          <p:cNvGrpSpPr/>
          <p:nvPr/>
        </p:nvGrpSpPr>
        <p:grpSpPr>
          <a:xfrm>
            <a:off x="7957353" y="1463746"/>
            <a:ext cx="3592069" cy="3784026"/>
            <a:chOff x="488272" y="399496"/>
            <a:chExt cx="2894120" cy="340573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766B56E8-E704-4F60-B3CC-1C1CF483D37E}"/>
                </a:ext>
              </a:extLst>
            </p:cNvPr>
            <p:cNvSpPr/>
            <p:nvPr/>
          </p:nvSpPr>
          <p:spPr>
            <a:xfrm>
              <a:off x="488272" y="399496"/>
              <a:ext cx="2894120" cy="719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49C9BB2-5B5D-4CED-A5BC-339E109D328D}"/>
                </a:ext>
              </a:extLst>
            </p:cNvPr>
            <p:cNvSpPr/>
            <p:nvPr/>
          </p:nvSpPr>
          <p:spPr>
            <a:xfrm>
              <a:off x="488272" y="1118587"/>
              <a:ext cx="2894120" cy="26866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xmlns="" id="{E9849053-6DC9-4FB1-ABBD-5E659C96E0CB}"/>
              </a:ext>
            </a:extLst>
          </p:cNvPr>
          <p:cNvCxnSpPr/>
          <p:nvPr/>
        </p:nvCxnSpPr>
        <p:spPr>
          <a:xfrm flipV="1">
            <a:off x="6096000" y="3355759"/>
            <a:ext cx="1716350" cy="639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xmlns="" id="{1504927C-2C70-4655-B77E-47BEEFDBF96C}"/>
              </a:ext>
            </a:extLst>
          </p:cNvPr>
          <p:cNvGrpSpPr/>
          <p:nvPr/>
        </p:nvGrpSpPr>
        <p:grpSpPr>
          <a:xfrm>
            <a:off x="8495504" y="2773942"/>
            <a:ext cx="3592069" cy="3784026"/>
            <a:chOff x="488272" y="399496"/>
            <a:chExt cx="2894120" cy="340573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C1224122-B140-4C19-B9E3-4969ADB4A165}"/>
                </a:ext>
              </a:extLst>
            </p:cNvPr>
            <p:cNvSpPr/>
            <p:nvPr/>
          </p:nvSpPr>
          <p:spPr>
            <a:xfrm>
              <a:off x="488272" y="399496"/>
              <a:ext cx="2894120" cy="719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 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9D517A24-1358-456D-B3E2-E81B55F03E55}"/>
                </a:ext>
              </a:extLst>
            </p:cNvPr>
            <p:cNvSpPr/>
            <p:nvPr/>
          </p:nvSpPr>
          <p:spPr>
            <a:xfrm>
              <a:off x="488272" y="1118587"/>
              <a:ext cx="2894120" cy="26866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  <a:endParaRPr lang="zh-TW" altLang="en-US" sz="2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8EFDFDE7-3D8F-4956-B1CD-DE9316FE0032}"/>
              </a:ext>
            </a:extLst>
          </p:cNvPr>
          <p:cNvSpPr txBox="1"/>
          <p:nvPr/>
        </p:nvSpPr>
        <p:spPr>
          <a:xfrm>
            <a:off x="104428" y="3811839"/>
            <a:ext cx="64265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First &amp; Second </a:t>
            </a:r>
            <a:r>
              <a:rPr lang="zh-TW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→</a:t>
            </a:r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  2 questions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Third </a:t>
            </a:r>
            <a:r>
              <a:rPr lang="zh-TW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→ </a:t>
            </a:r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questions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It can be divided into 3 parts and questions will be showed below.  </a:t>
            </a:r>
            <a:endParaRPr lang="zh-TW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76DC75D7-1B35-4FE5-87DE-45B5C2488C8A}"/>
              </a:ext>
            </a:extLst>
          </p:cNvPr>
          <p:cNvSpPr txBox="1"/>
          <p:nvPr/>
        </p:nvSpPr>
        <p:spPr>
          <a:xfrm>
            <a:off x="223423" y="300111"/>
            <a:ext cx="6892030" cy="646331"/>
          </a:xfrm>
          <a:prstGeom prst="rect">
            <a:avLst/>
          </a:prstGeom>
          <a:solidFill>
            <a:srgbClr val="4CAF50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Reflections from my peers 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1C46DD9-EEF7-46F3-8D87-C1D76EA7040C}"/>
              </a:ext>
            </a:extLst>
          </p:cNvPr>
          <p:cNvSpPr txBox="1"/>
          <p:nvPr/>
        </p:nvSpPr>
        <p:spPr>
          <a:xfrm>
            <a:off x="8637973" y="3737499"/>
            <a:ext cx="3240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Question1 : ……..</a:t>
            </a:r>
          </a:p>
          <a:p>
            <a:r>
              <a:rPr lang="en-US" altLang="zh-TW" dirty="0"/>
              <a:t>Question2 : ……..</a:t>
            </a:r>
            <a:endParaRPr lang="zh-TW" altLang="en-US" dirty="0"/>
          </a:p>
          <a:p>
            <a:r>
              <a:rPr lang="en-US" altLang="zh-TW" dirty="0"/>
              <a:t>Question3 : ……..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2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301</Words>
  <Application>Microsoft Office PowerPoint</Application>
  <PresentationFormat>寬螢幕</PresentationFormat>
  <Paragraphs>66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Arial Black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翊禎 李</cp:lastModifiedBy>
  <cp:revision>65</cp:revision>
  <dcterms:created xsi:type="dcterms:W3CDTF">2020-02-26T01:59:58Z</dcterms:created>
  <dcterms:modified xsi:type="dcterms:W3CDTF">2020-03-22T14:29:32Z</dcterms:modified>
</cp:coreProperties>
</file>