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2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9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3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0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08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4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3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4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5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6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B327-457F-466E-8EB5-F0B79C16E88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70E1-01FA-4595-BDC5-9358C9D19C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6500" t="18800" r="14425" b="6534"/>
          <a:stretch/>
        </p:blipFill>
        <p:spPr>
          <a:xfrm>
            <a:off x="557784" y="73151"/>
            <a:ext cx="10899648" cy="66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425" t="17066" r="14200" b="9066"/>
          <a:stretch/>
        </p:blipFill>
        <p:spPr>
          <a:xfrm>
            <a:off x="448056" y="82296"/>
            <a:ext cx="11128248" cy="666491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487168" y="3045423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Flipped classroom 1 </a:t>
            </a: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</a:t>
            </a:r>
            <a:endParaRPr lang="zh-TW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487168" y="3975063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Flipped classroom 2 </a:t>
            </a: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</a:t>
            </a:r>
            <a:endParaRPr lang="zh-TW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87168" y="4883073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</a:t>
            </a: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</a:t>
            </a:r>
            <a:endParaRPr lang="zh-TW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0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3776" y="393192"/>
            <a:ext cx="10936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reflection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Ask students to reflect on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 each step after finish it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 peer feedback then improve their story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"/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their own stories about the concepts or theory of the story that we teach and discuss in class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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of making it with the teamwork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776" y="3255514"/>
            <a:ext cx="1093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reflection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Ask group members to reflect on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 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 of making it with the teamwork</a:t>
            </a:r>
          </a:p>
        </p:txBody>
      </p:sp>
    </p:spTree>
    <p:extLst>
      <p:ext uri="{BB962C8B-B14F-4D97-AF65-F5344CB8AC3E}">
        <p14:creationId xmlns:p14="http://schemas.microsoft.com/office/powerpoint/2010/main" val="242350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4325" y="431885"/>
            <a:ext cx="54938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3: Personal reflection &amp; Group reflection 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44245" y="1161759"/>
            <a:ext cx="118597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Flipped classroom 1 </a:t>
            </a:r>
          </a:p>
          <a:p>
            <a:pPr>
              <a:lnSpc>
                <a:spcPct val="150000"/>
              </a:lnSpc>
            </a:pPr>
            <a:endParaRPr lang="en-US" altLang="zh-TW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"/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First week: 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Please carry out your reflection on current stage of making your story (theme and purpose)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"/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Second week: 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Please carry out your reflection on current stage of making your story (outline and rough draft)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"/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Third week: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Peer feedback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Peer feedback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Teacher and researcher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My reflection: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1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4325" y="431885"/>
            <a:ext cx="54938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3: Personal reflection &amp; Group reflection  </a:t>
            </a:r>
          </a:p>
        </p:txBody>
      </p:sp>
      <p:sp>
        <p:nvSpPr>
          <p:cNvPr id="3" name="矩形 2"/>
          <p:cNvSpPr/>
          <p:nvPr/>
        </p:nvSpPr>
        <p:spPr>
          <a:xfrm>
            <a:off x="644325" y="127837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reflection </a:t>
            </a:r>
          </a:p>
        </p:txBody>
      </p:sp>
      <p:sp>
        <p:nvSpPr>
          <p:cNvPr id="4" name="矩形 3"/>
          <p:cNvSpPr/>
          <p:nvPr/>
        </p:nvSpPr>
        <p:spPr>
          <a:xfrm>
            <a:off x="644324" y="1986364"/>
            <a:ext cx="108222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"/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---------------: 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 ---------------------: </a:t>
            </a: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"/>
            </a:pPr>
            <a:r>
              <a:rPr lang="en-US" altLang="zh-TW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-----------------: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altLang="zh-TW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555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13232" y="475488"/>
            <a:ext cx="9500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學生修改過後 資料會留在後台嗎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資料會被覆蓋嗎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能顯示出每一組做的東西嗎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學生該如何登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入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3232" y="3783830"/>
            <a:ext cx="437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http://tmof.ntust.edu.tw/2019cscl/login.php</a:t>
            </a:r>
          </a:p>
        </p:txBody>
      </p:sp>
      <p:sp>
        <p:nvSpPr>
          <p:cNvPr id="4" name="矩形 3"/>
          <p:cNvSpPr/>
          <p:nvPr/>
        </p:nvSpPr>
        <p:spPr>
          <a:xfrm>
            <a:off x="737277" y="4323326"/>
            <a:ext cx="435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當初Tmof系統是已經幫我們自動組好小組</a:t>
            </a:r>
          </a:p>
        </p:txBody>
      </p:sp>
      <p:sp>
        <p:nvSpPr>
          <p:cNvPr id="5" name="矩形 4"/>
          <p:cNvSpPr/>
          <p:nvPr/>
        </p:nvSpPr>
        <p:spPr>
          <a:xfrm>
            <a:off x="713232" y="48628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所以如果讓同儕在家給回饋的話 就無法執行反思</a:t>
            </a:r>
          </a:p>
          <a:p>
            <a:r>
              <a:rPr lang="zh-TW" altLang="en-US" dirty="0"/>
              <a:t>變成要在課堂手寫</a:t>
            </a:r>
          </a:p>
        </p:txBody>
      </p:sp>
    </p:spTree>
    <p:extLst>
      <p:ext uri="{BB962C8B-B14F-4D97-AF65-F5344CB8AC3E}">
        <p14:creationId xmlns:p14="http://schemas.microsoft.com/office/powerpoint/2010/main" val="100171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275" t="17200" r="14350" b="8134"/>
          <a:stretch/>
        </p:blipFill>
        <p:spPr>
          <a:xfrm>
            <a:off x="576072" y="91440"/>
            <a:ext cx="11040972" cy="66842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35654" y="1106424"/>
            <a:ext cx="7802322" cy="10698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Pop-up or static window  </a:t>
            </a:r>
          </a:p>
          <a:p>
            <a:pPr algn="ctr"/>
            <a:r>
              <a:rPr lang="en-US" altLang="zh-TW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Prompts 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  <a:sym typeface="Wingdings" panose="05000000000000000000" pitchFamily="2" charset="2"/>
              </a:rPr>
              <a:t> metacognition 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(direction maintain)</a:t>
            </a:r>
            <a:endParaRPr lang="zh-TW" altLang="en-US" sz="2400" dirty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23176" y="2962394"/>
            <a:ext cx="4261104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Learning objectives</a:t>
            </a:r>
          </a:p>
          <a:p>
            <a:endParaRPr lang="en-US" altLang="zh-TW" sz="800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</a:endParaRP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Step 1: Theme</a:t>
            </a:r>
          </a:p>
          <a:p>
            <a:pPr marL="342900" indent="-342900">
              <a:buFontTx/>
              <a:buChar char="-"/>
            </a:pPr>
            <a:endParaRPr lang="en-US" altLang="zh-TW" sz="800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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What’s the story you want to tell?</a:t>
            </a:r>
            <a:endParaRPr lang="en-US" altLang="zh-TW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"/>
            </a:pP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What do you think your story means?</a:t>
            </a:r>
            <a:endParaRPr lang="en-US" altLang="zh-TW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"/>
            </a:pPr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  <a:sym typeface="Wingdings" panose="05000000000000000000" pitchFamily="2" charset="2"/>
              </a:rPr>
              <a:t>Is the theme related to the educational theory</a:t>
            </a: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TW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  <a:sym typeface="Wingdings" panose="05000000000000000000" pitchFamily="2" charset="2"/>
              </a:rPr>
              <a:t> --</a:t>
            </a:r>
          </a:p>
          <a:p>
            <a:pPr marL="285750" indent="-285750">
              <a:buFont typeface="Wingdings" panose="05000000000000000000" pitchFamily="2" charset="2"/>
              <a:buChar char=""/>
            </a:pPr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  <a:sym typeface="Wingdings" panose="05000000000000000000" pitchFamily="2" charset="2"/>
              </a:rPr>
              <a:t>--</a:t>
            </a:r>
          </a:p>
          <a:p>
            <a:endParaRPr lang="en-US" altLang="zh-TW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Purpose</a:t>
            </a:r>
          </a:p>
          <a:p>
            <a:pPr marL="342900" indent="-342900">
              <a:buFontTx/>
              <a:buChar char="-"/>
            </a:pPr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Outline</a:t>
            </a:r>
          </a:p>
          <a:p>
            <a:pPr marL="342900" indent="-342900">
              <a:buFontTx/>
              <a:buChar char="-"/>
            </a:pPr>
            <a:r>
              <a:rPr lang="en-US" altLang="zh-TW" dirty="0" smtClean="0">
                <a:solidFill>
                  <a:sysClr val="windowText" lastClr="000000"/>
                </a:solidFill>
                <a:latin typeface="Arial" panose="020B0604020202020204" pitchFamily="34" charset="0"/>
                <a:ea typeface="S2G Uni font" panose="02000609000000000000" pitchFamily="49" charset="-128"/>
                <a:cs typeface="Arial" panose="020B0604020202020204" pitchFamily="34" charset="0"/>
              </a:rPr>
              <a:t>Means &amp; tools  </a:t>
            </a:r>
            <a:endParaRPr lang="zh-TW" altLang="en-US" dirty="0" smtClean="0">
              <a:solidFill>
                <a:sysClr val="windowText" lastClr="000000"/>
              </a:solidFill>
              <a:latin typeface="Arial" panose="020B0604020202020204" pitchFamily="34" charset="0"/>
              <a:ea typeface="S2G Uni font" panose="02000609000000000000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6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426" t="17467" r="14274" b="8000"/>
          <a:stretch/>
        </p:blipFill>
        <p:spPr>
          <a:xfrm>
            <a:off x="630936" y="128016"/>
            <a:ext cx="10844784" cy="65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275" t="17467" r="14350" b="7866"/>
          <a:stretch/>
        </p:blipFill>
        <p:spPr>
          <a:xfrm>
            <a:off x="676656" y="118872"/>
            <a:ext cx="10799064" cy="6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8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200" t="17200" r="14050" b="8134"/>
          <a:stretch/>
        </p:blipFill>
        <p:spPr>
          <a:xfrm>
            <a:off x="603504" y="109728"/>
            <a:ext cx="10979168" cy="66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4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350" t="17066" r="14050" b="8000"/>
          <a:stretch/>
        </p:blipFill>
        <p:spPr>
          <a:xfrm>
            <a:off x="758952" y="137159"/>
            <a:ext cx="10735056" cy="65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350" t="17199" r="14200" b="7601"/>
          <a:stretch/>
        </p:blipFill>
        <p:spPr>
          <a:xfrm>
            <a:off x="557784" y="82295"/>
            <a:ext cx="10954512" cy="66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200" t="17199" r="14200" b="7867"/>
          <a:stretch/>
        </p:blipFill>
        <p:spPr>
          <a:xfrm>
            <a:off x="612648" y="91440"/>
            <a:ext cx="10963656" cy="66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9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6275" t="17066" r="14350" b="8133"/>
          <a:stretch/>
        </p:blipFill>
        <p:spPr>
          <a:xfrm>
            <a:off x="548640" y="82295"/>
            <a:ext cx="11027664" cy="66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297</Words>
  <Application>Microsoft Office PowerPoint</Application>
  <PresentationFormat>寬螢幕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S2G Uni font</vt:lpstr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翊禎 李</dc:creator>
  <cp:lastModifiedBy>翊禎 李</cp:lastModifiedBy>
  <cp:revision>65</cp:revision>
  <dcterms:created xsi:type="dcterms:W3CDTF">2019-12-10T12:01:26Z</dcterms:created>
  <dcterms:modified xsi:type="dcterms:W3CDTF">2019-12-10T13:35:05Z</dcterms:modified>
</cp:coreProperties>
</file>