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presProps" Target="presProps.xml"/>
  <Relationship Id="rId10" Type="http://schemas.openxmlformats.org/officeDocument/2006/relationships/viewProps" Target="viewProps.xml"/>
  <Relationship Id="rId11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329536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0b232cc44d162f380ace2ef63c2eb34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de0842922b9cfb1ffd70c8eb63c3ab0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-16437623863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-16437696524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-16437704665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6000" spc="0" u="none">
                <a:solidFill>
                  <a:srgbClr val="E06B20">
                    <a:alpha val="100000"/>
                  </a:srgbClr>
                </a:solidFill>
                <a:latin typeface="Calibri"/>
              </a:rPr>
              <a:t><![CDATA[Thank you for using PHPPresentation!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47625"/>
          <a:ext cx="7334250" cy="4333875"/>
          <a:chOff x="1619250" y="47625"/>
          <a:chExt cx="7334250" cy="4333875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47625"/>
            <a:ext cx="5715000" cy="428625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2857500"/>
            <a:ext cx="571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12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Test text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47625"/>
          <a:ext cx="7334250" cy="4333875"/>
          <a:chOff x="1619250" y="47625"/>
          <a:chExt cx="7334250" cy="4333875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47625"/>
            <a:ext cx="5715000" cy="428625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2857500"/>
            <a:ext cx="571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12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Test text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47625"/>
          <a:ext cx="7334250" cy="3857625"/>
          <a:chOff x="1619250" y="47625"/>
          <a:chExt cx="7334250" cy="3857625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47625"/>
            <a:ext cx="5715000" cy="381000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2857500"/>
            <a:ext cx="571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12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Test text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47625"/>
          <a:ext cx="7334250" cy="5629275"/>
          <a:chOff x="1619250" y="47625"/>
          <a:chExt cx="7334250" cy="5629275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47625"/>
            <a:ext cx="5715000" cy="558165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2857500"/>
            <a:ext cx="571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12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Test text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47625"/>
          <a:ext cx="7334250" cy="4333875"/>
          <a:chOff x="1619250" y="47625"/>
          <a:chExt cx="7334250" cy="4333875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47625"/>
            <a:ext cx="5715000" cy="428625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2857500"/>
            <a:ext cx="571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12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Test text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3">
  <a:themeElements>
    <a:clrScheme name="Theme7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2022-02-08T00:11:30Z</dcterms:created>
  <dcterms:modified xsi:type="dcterms:W3CDTF">2022-02-08T00:11:30Z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