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Слайд #1 - Примеры содержимого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Это основной текст на слайде номер 1.</a:t>
            </a:r>
          </a:p>
          <a:p>
            <a:pPr>
              <a:defRPr sz="1800"/>
            </a:pPr>
            <a:r>
              <a:t>• Пункт 2: Дополнительная информация для слайда 1</a:t>
            </a:r>
          </a:p>
          <a:p>
            <a:pPr>
              <a:defRPr sz="1800"/>
            </a:pPr>
            <a:r>
              <a:t>• Пункт 3: Дополнительная информация для слайда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Слайд #2 - Примеры содержимого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Это основной текст на слайде номер 2.</a:t>
            </a:r>
          </a:p>
          <a:p>
            <a:pPr>
              <a:defRPr sz="1800"/>
            </a:pPr>
            <a:r>
              <a:t>• Пункт 2: Дополнительная информация для слайда 2</a:t>
            </a:r>
          </a:p>
          <a:p>
            <a:pPr>
              <a:defRPr sz="1800"/>
            </a:pPr>
            <a:r>
              <a:t>• Пункт 3: Дополнительная информация для слайда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Слайд #3 - Примеры содержимого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Это основной текст на слайде номер 3.</a:t>
            </a:r>
          </a:p>
          <a:p>
            <a:pPr>
              <a:defRPr sz="1800"/>
            </a:pPr>
            <a:r>
              <a:t>• Пункт 2: Дополнительная информация для слайда 3</a:t>
            </a:r>
          </a:p>
          <a:p>
            <a:pPr>
              <a:defRPr sz="1800"/>
            </a:pPr>
            <a:r>
              <a:t>• Пункт 3: Дополнительная информация для слайда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Слайд #4 - Примеры содержимого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Это основной текст на слайде номер 4.</a:t>
            </a:r>
          </a:p>
          <a:p>
            <a:pPr>
              <a:defRPr sz="1800"/>
            </a:pPr>
            <a:r>
              <a:t>• Пункт 2: Дополнительная информация для слайда 4</a:t>
            </a:r>
          </a:p>
          <a:p>
            <a:pPr>
              <a:defRPr sz="1800"/>
            </a:pPr>
            <a:r>
              <a:t>• Пункт 3: Дополнительная информация для слайда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Слайд #5 - Примеры содержимого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2286000"/>
            <a:ext cx="64008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/>
            </a:pPr>
            <a:r>
              <a:t>Это основной текст на слайде номер 5.</a:t>
            </a:r>
          </a:p>
          <a:p>
            <a:pPr>
              <a:defRPr sz="1800"/>
            </a:pPr>
            <a:r>
              <a:t>• Пункт 2: Дополнительная информация для слайда 5</a:t>
            </a:r>
          </a:p>
          <a:p>
            <a:pPr>
              <a:defRPr sz="1800"/>
            </a:pPr>
            <a:r>
              <a:t>• Пункт 3: Дополнительная информация для слайда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