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D6A6-4ABE-FD94-C02B-5318ED10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C690D-ED70-8287-E757-B7A0A31F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7E36-95D5-A734-9A6D-141D2CB4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F570-CA36-9497-1C17-F8D1C62D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942B-CCA4-6A95-C94B-558308BC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B917-8C4E-3126-641A-C70F8E41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AA4C1-9CB9-B20A-1C4C-3CC63FBB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1151-178A-87A6-D6FA-22749F77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1716-2605-55EF-6DB1-0E706875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A3B4-C016-F77F-DA31-83B17393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3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EBD4F-A5BC-A2AF-7BC9-6A149EC1E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B3D9F-CC5D-0D56-A463-DA79E887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C2A0-CB82-62D4-F30A-A79830AB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B0D6-DB02-0067-D940-661D8ACB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C74C-AE84-9E7C-AB32-5A22C05D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1D00-7FF5-DB87-4D5A-229586C5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C3D0-D609-403E-3143-93FC1176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1CC3-223B-032F-6D28-59AA5FF4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6BE8-7CB9-B5FD-28D9-26177C2B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299E-7D48-075D-0DEB-B0BB3218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95E-7326-7817-E270-F8274CBE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C1F5-4965-1D60-0AC8-67572DF6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EB48-3ADA-804A-8969-5CA03173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EFB3-A302-5B67-C85D-F015A065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8455-99A1-9011-181A-71610D73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FB2B-AD9B-44E5-2A80-D886A12B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A8C7-34A3-877A-B626-E8DD1783F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9DB93-0A3F-BCC0-CBBD-5D7E74E73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FD64D-B97A-FFF7-5EB6-D9774333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A5BF-B463-A9C6-CB16-99F8BE19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EDF1A-78FA-E675-4236-CB9E4408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CF97-1214-5569-4096-B21E37B5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36D0-7C88-7936-23D5-982F402C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9C5E0-CF59-53B2-EE10-55540F53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4CEC2-AE91-2AD5-6C65-2336B785C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F6C6F-5194-965A-A1B2-2616A2C2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D5E01-4AC5-9A1A-4951-52F62687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AD583-44D7-1ABC-EA95-40435A41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9D413-1752-033E-C082-DF9F9E16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78D-0CA8-FCD9-6E35-DB3D605C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42B77-4908-700E-DE6C-FD998F48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45E9-8714-0F6F-9D82-CCC72EAC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5AF2-81CA-A734-F815-E6C35970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7664E-49C4-69B8-E3E3-AA3FC474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D3AAA-DC0D-A55A-9B05-80D5C71A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56723-A07A-2C3D-6052-C48ED7EF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FA97-84D3-5F7D-E18F-BC3D6E3F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9722-EEBF-8B41-DD4C-900221D6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785FC-4C58-B486-AF39-39FCF8D3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52FE-12EE-F7D6-3969-C42602B4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B7E5-DF87-106C-D857-5BB7369D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33850-CEDF-EE92-134B-D9C3C588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5E19-F900-F4E2-2B98-C57843AD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66C2F-1108-BF88-BDA1-49408A791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7D1ED-BA5A-0A89-B894-2CBF7F69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6BDA-5467-4A61-EB94-2657F9AE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1ABA-7F5D-9224-2875-2C335FD2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BE29-63FD-0E4F-5559-018078E0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0225-EAA2-833B-0873-893F99B5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CCAAA-3C58-BEBE-85D0-36E6423F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5E0B-19A1-1E81-DFEC-8EBE499B7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38601-48B2-4EAC-9600-585D04F920C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F6D5-6E4C-49D7-3CA9-EEDB98384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52DA-400F-CA18-19AD-5DC121E72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6AC56-ABEC-4D24-BBF0-92DC0B09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B215D1C1-04C2-AE7F-4549-5BFB60FC0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31809-A5BA-7ECD-AC16-D7210A7C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5000" b="1" dirty="0"/>
              <a:t>CAR 4 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C867D-1DFF-2FFB-BA28-8CE9E5B2D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800"/>
              <a:t>Dr. Rakhee Chhibber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2793EEE9-1E96-B1BA-D782-E3D8A29CC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1" r="2227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770D1-3FAB-B98F-43EB-2BBD789D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Objective / questions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F648-F2AB-DF09-8FFE-265C3EC7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Inter"/>
              </a:rPr>
              <a:t>Which type of cars are preferred by the customers prefer 2 Seat cars?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  <a:latin typeface="Inter"/>
              </a:rPr>
              <a:t>Which car price is higher?</a:t>
            </a:r>
            <a:endParaRPr lang="en-US" sz="1900" b="0" i="0" dirty="0">
              <a:effectLst/>
              <a:highlight>
                <a:srgbClr val="FFFFFF"/>
              </a:highlight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Inter"/>
              </a:rPr>
              <a:t>How price </a:t>
            </a:r>
            <a:r>
              <a:rPr lang="en-US" sz="1900" dirty="0">
                <a:highlight>
                  <a:srgbClr val="FFFFFF"/>
                </a:highlight>
                <a:latin typeface="Inter"/>
              </a:rPr>
              <a:t>related to age of car?</a:t>
            </a:r>
            <a:endParaRPr lang="en-US" sz="1900" b="0" i="0" dirty="0">
              <a:effectLst/>
              <a:highlight>
                <a:srgbClr val="FFFFFF"/>
              </a:highlight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  <a:latin typeface="Inter"/>
              </a:rPr>
              <a:t>Whether c</a:t>
            </a:r>
            <a:r>
              <a:rPr lang="en-US" sz="1900" b="0" i="0" dirty="0">
                <a:effectLst/>
                <a:highlight>
                  <a:srgbClr val="FFFFFF"/>
                </a:highlight>
                <a:latin typeface="Inter"/>
              </a:rPr>
              <a:t>ustomers prefer to purchase the First owner rather </a:t>
            </a:r>
            <a:r>
              <a:rPr lang="en-US" sz="1900" dirty="0">
                <a:highlight>
                  <a:srgbClr val="FFFFFF"/>
                </a:highlight>
                <a:latin typeface="Inter"/>
              </a:rPr>
              <a:t>or </a:t>
            </a:r>
            <a:r>
              <a:rPr lang="en-US" sz="1900" b="0" i="0" dirty="0">
                <a:effectLst/>
                <a:highlight>
                  <a:srgbClr val="FFFFFF"/>
                </a:highlight>
                <a:latin typeface="Inter"/>
              </a:rPr>
              <a:t>the Second or Third owner car.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Inter"/>
              </a:rPr>
              <a:t>Which type of car customers prefers to purchase? Electric or non-electric.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Inter"/>
              </a:rPr>
              <a:t>Which Automatic or Manual</a:t>
            </a:r>
            <a:r>
              <a:rPr lang="en-US" sz="1900" dirty="0">
                <a:highlight>
                  <a:srgbClr val="FFFFFF"/>
                </a:highlight>
                <a:latin typeface="Inter"/>
              </a:rPr>
              <a:t> transmission is easier to operate a car?</a:t>
            </a:r>
            <a:endParaRPr lang="en-US" sz="1900" b="0" i="0" dirty="0">
              <a:effectLst/>
              <a:highlight>
                <a:srgbClr val="FFFFFF"/>
              </a:highlight>
              <a:latin typeface="Inter"/>
            </a:endParaRPr>
          </a:p>
          <a:p>
            <a:endParaRPr lang="en-US" sz="1900" b="0" i="0" dirty="0"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2274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Inter</vt:lpstr>
      <vt:lpstr>Office Theme</vt:lpstr>
      <vt:lpstr>CAR 4 U</vt:lpstr>
      <vt:lpstr>Objective / questions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rakhee chhibber</dc:creator>
  <cp:lastModifiedBy>rakhee chhibber</cp:lastModifiedBy>
  <cp:revision>1</cp:revision>
  <dcterms:created xsi:type="dcterms:W3CDTF">2024-07-07T04:58:10Z</dcterms:created>
  <dcterms:modified xsi:type="dcterms:W3CDTF">2024-07-07T05:04:43Z</dcterms:modified>
</cp:coreProperties>
</file>