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3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9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30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00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10/5/2024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1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998C2-6B0E-D786-B0C6-8B8252F47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Functions in R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2FD54-8C86-BC8E-9167-A4C02AEDB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Dr. Rakhee Chhibber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10B45-8ED8-75E3-C465-3525CB5A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23" r="13459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04D7-DA5C-4EF6-0733-A61831E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Values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F61543-5C5B-4BCF-3F72-41CD71A9D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0120" y="2401115"/>
            <a:ext cx="9844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let a function return a result,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return()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2EB8-CDE5-8A19-3674-0C01CBD4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51" y="3142344"/>
            <a:ext cx="5229955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8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3BA5-C5B9-5E63-401F-3E4F3509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93F0-5EDA-2011-6462-B1B38D4C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function can return data as a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8DF8-D94E-6989-9E43-049A6CDE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Creating a Function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00F538-246B-178B-CCAA-49742925D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291" y="2368849"/>
            <a:ext cx="10268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function,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function()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CDA4A-0837-6A6A-0B9B-7FE0563A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6" y="3285988"/>
            <a:ext cx="1124106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2D60-4820-8AB3-C881-1F1751D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Call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F16F-4B71-8AC4-58E2-12E679FC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99364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call a function, use the function name followed by parenthesis, like 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my_function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22692-BCE7-7032-A20F-2F84685A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37" y="3662857"/>
            <a:ext cx="821169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7EB6-2CFA-BB55-DC76-318D4E0C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26BD-E081-738F-77C1-B2E61D89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Information can be passed into functions as arguments.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Arguments are specified after the function name, inside the parentheses. You can add as many arguments as you want, just separate them with a comma.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following example has a function with one argument 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). When the function is called, we pass along a first name, which is used inside the function to print the full name: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7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D098B-63F8-8FC0-852B-E2076F8A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90" y="737275"/>
            <a:ext cx="8818496" cy="52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E30D-742D-5E91-599A-B6250AF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Number of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CE6B-B656-ED73-91BC-A0292361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By default, a function must be called with the correct number of arguments. Meaning that if your function expects 2 arguments, you have to call the function with 2 arguments, not more, and not less: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BC7C4-4C48-9C2B-9E74-4DE1738E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7" y="804645"/>
            <a:ext cx="9981388" cy="40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6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91C-C05F-0E65-B7A4-DF76923A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Default Parameter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D175-832A-60B7-88C8-E253BCDA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282952"/>
            <a:ext cx="10268712" cy="114604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following example shows how to use a default parameter value.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If we call the function without an argument, it uses the default value: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413E-C835-BF76-6BAB-E1C2B78E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3162050"/>
            <a:ext cx="954459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217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41B2F"/>
      </a:dk2>
      <a:lt2>
        <a:srgbClr val="F3F0F3"/>
      </a:lt2>
      <a:accent1>
        <a:srgbClr val="21BA42"/>
      </a:accent1>
      <a:accent2>
        <a:srgbClr val="14B87B"/>
      </a:accent2>
      <a:accent3>
        <a:srgbClr val="21B2B9"/>
      </a:accent3>
      <a:accent4>
        <a:srgbClr val="177DD5"/>
      </a:accent4>
      <a:accent5>
        <a:srgbClr val="2940E7"/>
      </a:accent5>
      <a:accent6>
        <a:srgbClr val="551FD6"/>
      </a:accent6>
      <a:hlink>
        <a:srgbClr val="BF3FA4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Franklin Gothic Demi Cond</vt:lpstr>
      <vt:lpstr>Franklin Gothic Medium</vt:lpstr>
      <vt:lpstr>Segoe UI</vt:lpstr>
      <vt:lpstr>Verdana</vt:lpstr>
      <vt:lpstr>Wingdings</vt:lpstr>
      <vt:lpstr>JuxtaposeVTI</vt:lpstr>
      <vt:lpstr>Functions in R</vt:lpstr>
      <vt:lpstr>Introduction</vt:lpstr>
      <vt:lpstr>Creating a Function</vt:lpstr>
      <vt:lpstr>Call a Function</vt:lpstr>
      <vt:lpstr>Arguments</vt:lpstr>
      <vt:lpstr>PowerPoint Presentation</vt:lpstr>
      <vt:lpstr>Number of Arguments</vt:lpstr>
      <vt:lpstr>PowerPoint Presentation</vt:lpstr>
      <vt:lpstr>Default Parameter Value</vt:lpstr>
      <vt:lpstr>Return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rakhee chhibber</dc:creator>
  <cp:lastModifiedBy>rakhee chhibber</cp:lastModifiedBy>
  <cp:revision>1</cp:revision>
  <dcterms:created xsi:type="dcterms:W3CDTF">2024-10-05T03:34:46Z</dcterms:created>
  <dcterms:modified xsi:type="dcterms:W3CDTF">2024-10-05T03:41:44Z</dcterms:modified>
</cp:coreProperties>
</file>