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Default Extension="svg" ContentType="image/svg+xml"/>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5"/>
  </p:notesMasterIdLst>
  <p:sldIdLst>
    <p:sldId id="403" r:id="rId5"/>
    <p:sldId id="399" r:id="rId6"/>
    <p:sldId id="400" r:id="rId7"/>
    <p:sldId id="401" r:id="rId8"/>
    <p:sldId id="415" r:id="rId9"/>
    <p:sldId id="417" r:id="rId10"/>
    <p:sldId id="416" r:id="rId11"/>
    <p:sldId id="418" r:id="rId12"/>
    <p:sldId id="419" r:id="rId13"/>
    <p:sldId id="420" r:id="rId14"/>
    <p:sldId id="439" r:id="rId15"/>
    <p:sldId id="421" r:id="rId16"/>
    <p:sldId id="422" r:id="rId17"/>
    <p:sldId id="423" r:id="rId18"/>
    <p:sldId id="424" r:id="rId19"/>
    <p:sldId id="426" r:id="rId20"/>
    <p:sldId id="427" r:id="rId21"/>
    <p:sldId id="428" r:id="rId22"/>
    <p:sldId id="429" r:id="rId23"/>
    <p:sldId id="430" r:id="rId24"/>
    <p:sldId id="431" r:id="rId25"/>
    <p:sldId id="432" r:id="rId26"/>
    <p:sldId id="433" r:id="rId27"/>
    <p:sldId id="434" r:id="rId28"/>
    <p:sldId id="435" r:id="rId29"/>
    <p:sldId id="436" r:id="rId30"/>
    <p:sldId id="437" r:id="rId31"/>
    <p:sldId id="440" r:id="rId32"/>
    <p:sldId id="410" r:id="rId33"/>
    <p:sldId id="43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283C"/>
    <a:srgbClr val="002E45"/>
    <a:srgbClr val="384051"/>
    <a:srgbClr val="00CEE5"/>
    <a:srgbClr val="FFD74E"/>
    <a:srgbClr val="D1DEEC"/>
    <a:srgbClr val="B4C2D1"/>
    <a:srgbClr val="4CBBC9"/>
    <a:srgbClr val="E68141"/>
    <a:srgbClr val="A874F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3FB920-E85D-4721-9DF6-F89C6B0F1B98}" v="1609" dt="2023-12-05T20:03:55.557"/>
    <p1510:client id="{02CC0EB6-912D-4E88-A535-3FA1A80E2435}" v="114" dt="2023-12-06T12:39:23.477"/>
    <p1510:client id="{0B360584-E3FE-42BF-A9D5-45F752464359}" v="197" dt="2023-12-06T14:20:24.160"/>
    <p1510:client id="{9C550462-2126-46D1-A510-B8C912B248B1}" v="1267" dt="2023-12-06T12:30:56.568"/>
    <p1510:client id="{C61F4F44-4500-4F8C-B10F-F11DDAAD403B}" v="1091" dt="2023-12-06T06:57:19.044"/>
    <p1510:client id="{F2D558CC-D494-4A9B-A735-18AAA14C6D53}" v="1" dt="2023-12-06T09:46:03.081"/>
    <p1510:client id="{F4A41AFD-22D0-41F9-9F80-83B606DAB79D}" v="565" dt="2023-12-06T14:07:36.7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1" d="2"/>
          <a:sy n="1" d="2"/>
        </p:scale>
        <p:origin x="-147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7.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6.svg"/><Relationship Id="rId1" Type="http://schemas.openxmlformats.org/officeDocument/2006/relationships/image" Target="../media/image51.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DDC6DC-9640-48DE-B3F8-F4458B6FC41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268732A-AAC5-4655-9CD3-002747164D47}">
      <dgm:prSet/>
      <dgm:spPr/>
      <dgm:t>
        <a:bodyPr/>
        <a:lstStyle/>
        <a:p>
          <a:r>
            <a:rPr lang="en-US">
              <a:latin typeface="Times New Roman"/>
              <a:cs typeface="Times New Roman"/>
            </a:rPr>
            <a:t>To identify distinct customer segments within the mall based on purchasing behavior, demographics and preferences.</a:t>
          </a:r>
        </a:p>
      </dgm:t>
    </dgm:pt>
    <dgm:pt modelId="{08E35A7C-1D1C-4B7E-87AE-334BAA1B8848}" type="parTrans" cxnId="{4A4EA753-A4DC-4203-8C20-80CFB18A6A3E}">
      <dgm:prSet/>
      <dgm:spPr/>
      <dgm:t>
        <a:bodyPr/>
        <a:lstStyle/>
        <a:p>
          <a:endParaRPr lang="en-US"/>
        </a:p>
      </dgm:t>
    </dgm:pt>
    <dgm:pt modelId="{FF942379-A425-4A90-9276-585807E8C9CD}" type="sibTrans" cxnId="{4A4EA753-A4DC-4203-8C20-80CFB18A6A3E}">
      <dgm:prSet/>
      <dgm:spPr/>
      <dgm:t>
        <a:bodyPr/>
        <a:lstStyle/>
        <a:p>
          <a:endParaRPr lang="en-US"/>
        </a:p>
      </dgm:t>
    </dgm:pt>
    <dgm:pt modelId="{2B4B7318-0803-4D77-B326-57D93F0B9EC6}">
      <dgm:prSet/>
      <dgm:spPr/>
      <dgm:t>
        <a:bodyPr/>
        <a:lstStyle/>
        <a:p>
          <a:r>
            <a:rPr lang="en-US">
              <a:latin typeface="Times New Roman"/>
              <a:cs typeface="Times New Roman"/>
            </a:rPr>
            <a:t>To categorize customers with similar shopping patterns, allowing for the optimization of store layouts and resource allocation within the mall.</a:t>
          </a:r>
        </a:p>
      </dgm:t>
    </dgm:pt>
    <dgm:pt modelId="{E2FD27FE-3CA8-466B-BBB1-2F9F3E237B05}" type="parTrans" cxnId="{547AB180-49F6-4FF0-8097-42ABEBAF7577}">
      <dgm:prSet/>
      <dgm:spPr/>
      <dgm:t>
        <a:bodyPr/>
        <a:lstStyle/>
        <a:p>
          <a:endParaRPr lang="en-US"/>
        </a:p>
      </dgm:t>
    </dgm:pt>
    <dgm:pt modelId="{2AD087E0-FB5C-4E61-9B7A-2B018369A49E}" type="sibTrans" cxnId="{547AB180-49F6-4FF0-8097-42ABEBAF7577}">
      <dgm:prSet/>
      <dgm:spPr/>
      <dgm:t>
        <a:bodyPr/>
        <a:lstStyle/>
        <a:p>
          <a:endParaRPr lang="en-US"/>
        </a:p>
      </dgm:t>
    </dgm:pt>
    <dgm:pt modelId="{E312D49A-A418-4A33-8229-9152EDA7EBB0}">
      <dgm:prSet/>
      <dgm:spPr/>
      <dgm:t>
        <a:bodyPr/>
        <a:lstStyle/>
        <a:p>
          <a:r>
            <a:rPr lang="en-US">
              <a:latin typeface="Times New Roman"/>
              <a:cs typeface="Times New Roman"/>
            </a:rPr>
            <a:t>To create a personalized and engaging environment that maximizes customer satisfaction, loyalty, and the overall success of the mall.</a:t>
          </a:r>
        </a:p>
      </dgm:t>
    </dgm:pt>
    <dgm:pt modelId="{D5569CD8-DCC8-4564-A899-9E231F462263}" type="parTrans" cxnId="{84752775-9CCF-4DB7-9261-6BD3AEB284A9}">
      <dgm:prSet/>
      <dgm:spPr/>
      <dgm:t>
        <a:bodyPr/>
        <a:lstStyle/>
        <a:p>
          <a:endParaRPr lang="en-US"/>
        </a:p>
      </dgm:t>
    </dgm:pt>
    <dgm:pt modelId="{7BB63C71-6A5F-402C-B1E7-369314591542}" type="sibTrans" cxnId="{84752775-9CCF-4DB7-9261-6BD3AEB284A9}">
      <dgm:prSet/>
      <dgm:spPr/>
      <dgm:t>
        <a:bodyPr/>
        <a:lstStyle/>
        <a:p>
          <a:endParaRPr lang="en-US"/>
        </a:p>
      </dgm:t>
    </dgm:pt>
    <dgm:pt modelId="{D938E9E9-CAB7-4A32-BE52-747CF936B8BF}" type="pres">
      <dgm:prSet presAssocID="{05DDC6DC-9640-48DE-B3F8-F4458B6FC41A}" presName="root" presStyleCnt="0">
        <dgm:presLayoutVars>
          <dgm:dir/>
          <dgm:resizeHandles val="exact"/>
        </dgm:presLayoutVars>
      </dgm:prSet>
      <dgm:spPr/>
      <dgm:t>
        <a:bodyPr/>
        <a:lstStyle/>
        <a:p>
          <a:endParaRPr lang="en-US"/>
        </a:p>
      </dgm:t>
    </dgm:pt>
    <dgm:pt modelId="{F4875D4B-209F-4907-AB50-FBC4036068AF}" type="pres">
      <dgm:prSet presAssocID="{B268732A-AAC5-4655-9CD3-002747164D47}" presName="compNode" presStyleCnt="0"/>
      <dgm:spPr/>
    </dgm:pt>
    <dgm:pt modelId="{98345E57-59A6-49D0-B7E4-8447959D2B3E}" type="pres">
      <dgm:prSet presAssocID="{B268732A-AAC5-4655-9CD3-002747164D47}" presName="bgRect" presStyleLbl="bgShp" presStyleIdx="0" presStyleCnt="3"/>
      <dgm:spPr/>
    </dgm:pt>
    <dgm:pt modelId="{15A7F73B-B190-4E38-AB9B-99ECDFB17180}" type="pres">
      <dgm:prSet presAssocID="{B268732A-AAC5-4655-9CD3-002747164D4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xmlns="" id="0" name="" descr="Store"/>
        </a:ext>
      </dgm:extLst>
    </dgm:pt>
    <dgm:pt modelId="{FBCA8B28-B2DA-4F2C-9D20-828664392734}" type="pres">
      <dgm:prSet presAssocID="{B268732A-AAC5-4655-9CD3-002747164D47}" presName="spaceRect" presStyleCnt="0"/>
      <dgm:spPr/>
    </dgm:pt>
    <dgm:pt modelId="{6D8929E0-5AB4-403F-89C8-27171952F710}" type="pres">
      <dgm:prSet presAssocID="{B268732A-AAC5-4655-9CD3-002747164D47}" presName="parTx" presStyleLbl="revTx" presStyleIdx="0" presStyleCnt="3">
        <dgm:presLayoutVars>
          <dgm:chMax val="0"/>
          <dgm:chPref val="0"/>
        </dgm:presLayoutVars>
      </dgm:prSet>
      <dgm:spPr/>
      <dgm:t>
        <a:bodyPr/>
        <a:lstStyle/>
        <a:p>
          <a:endParaRPr lang="en-US"/>
        </a:p>
      </dgm:t>
    </dgm:pt>
    <dgm:pt modelId="{B0131D35-E0EA-431F-87E4-F3087295A27B}" type="pres">
      <dgm:prSet presAssocID="{FF942379-A425-4A90-9276-585807E8C9CD}" presName="sibTrans" presStyleCnt="0"/>
      <dgm:spPr/>
    </dgm:pt>
    <dgm:pt modelId="{EE04E082-2403-45F0-8D55-8BF1F2365EBC}" type="pres">
      <dgm:prSet presAssocID="{2B4B7318-0803-4D77-B326-57D93F0B9EC6}" presName="compNode" presStyleCnt="0"/>
      <dgm:spPr/>
    </dgm:pt>
    <dgm:pt modelId="{1B364425-C5E7-48B2-B774-E7DF3B979E5D}" type="pres">
      <dgm:prSet presAssocID="{2B4B7318-0803-4D77-B326-57D93F0B9EC6}" presName="bgRect" presStyleLbl="bgShp" presStyleIdx="1" presStyleCnt="3"/>
      <dgm:spPr/>
    </dgm:pt>
    <dgm:pt modelId="{379449D1-5EE2-47F9-87B7-A83A3F3038EE}" type="pres">
      <dgm:prSet presAssocID="{2B4B7318-0803-4D77-B326-57D93F0B9EC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xmlns="" id="0" name="" descr="Filter"/>
        </a:ext>
      </dgm:extLst>
    </dgm:pt>
    <dgm:pt modelId="{CDB328E0-A23A-4028-8DC0-F1D9603F9A4D}" type="pres">
      <dgm:prSet presAssocID="{2B4B7318-0803-4D77-B326-57D93F0B9EC6}" presName="spaceRect" presStyleCnt="0"/>
      <dgm:spPr/>
    </dgm:pt>
    <dgm:pt modelId="{A2B12219-4DFC-4A62-B6DC-FC27CEA24AE0}" type="pres">
      <dgm:prSet presAssocID="{2B4B7318-0803-4D77-B326-57D93F0B9EC6}" presName="parTx" presStyleLbl="revTx" presStyleIdx="1" presStyleCnt="3">
        <dgm:presLayoutVars>
          <dgm:chMax val="0"/>
          <dgm:chPref val="0"/>
        </dgm:presLayoutVars>
      </dgm:prSet>
      <dgm:spPr/>
      <dgm:t>
        <a:bodyPr/>
        <a:lstStyle/>
        <a:p>
          <a:endParaRPr lang="en-US"/>
        </a:p>
      </dgm:t>
    </dgm:pt>
    <dgm:pt modelId="{BD674383-0294-4B24-A5C5-935E73825A5F}" type="pres">
      <dgm:prSet presAssocID="{2AD087E0-FB5C-4E61-9B7A-2B018369A49E}" presName="sibTrans" presStyleCnt="0"/>
      <dgm:spPr/>
    </dgm:pt>
    <dgm:pt modelId="{A1EB269A-53E7-4437-9376-CB0D1AA44AA1}" type="pres">
      <dgm:prSet presAssocID="{E312D49A-A418-4A33-8229-9152EDA7EBB0}" presName="compNode" presStyleCnt="0"/>
      <dgm:spPr/>
    </dgm:pt>
    <dgm:pt modelId="{BE285CC8-C90F-4A26-B48F-44D4A91B3786}" type="pres">
      <dgm:prSet presAssocID="{E312D49A-A418-4A33-8229-9152EDA7EBB0}" presName="bgRect" presStyleLbl="bgShp" presStyleIdx="2" presStyleCnt="3"/>
      <dgm:spPr/>
    </dgm:pt>
    <dgm:pt modelId="{A6B00B0E-2C52-4C0C-82FF-F55208117DC9}" type="pres">
      <dgm:prSet presAssocID="{E312D49A-A418-4A33-8229-9152EDA7EBB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xmlns="" id="0" name="" descr="Kiosk"/>
        </a:ext>
      </dgm:extLst>
    </dgm:pt>
    <dgm:pt modelId="{85E8C7C9-D54B-4F2C-975B-487779969D8E}" type="pres">
      <dgm:prSet presAssocID="{E312D49A-A418-4A33-8229-9152EDA7EBB0}" presName="spaceRect" presStyleCnt="0"/>
      <dgm:spPr/>
    </dgm:pt>
    <dgm:pt modelId="{BAA83AFB-4718-45B7-80CB-446A17446993}" type="pres">
      <dgm:prSet presAssocID="{E312D49A-A418-4A33-8229-9152EDA7EBB0}" presName="parTx" presStyleLbl="revTx" presStyleIdx="2" presStyleCnt="3">
        <dgm:presLayoutVars>
          <dgm:chMax val="0"/>
          <dgm:chPref val="0"/>
        </dgm:presLayoutVars>
      </dgm:prSet>
      <dgm:spPr/>
      <dgm:t>
        <a:bodyPr/>
        <a:lstStyle/>
        <a:p>
          <a:endParaRPr lang="en-US"/>
        </a:p>
      </dgm:t>
    </dgm:pt>
  </dgm:ptLst>
  <dgm:cxnLst>
    <dgm:cxn modelId="{547AB180-49F6-4FF0-8097-42ABEBAF7577}" srcId="{05DDC6DC-9640-48DE-B3F8-F4458B6FC41A}" destId="{2B4B7318-0803-4D77-B326-57D93F0B9EC6}" srcOrd="1" destOrd="0" parTransId="{E2FD27FE-3CA8-466B-BBB1-2F9F3E237B05}" sibTransId="{2AD087E0-FB5C-4E61-9B7A-2B018369A49E}"/>
    <dgm:cxn modelId="{8FE0F5E0-F9D8-4E4C-9F5C-EDF6C061F5F8}" type="presOf" srcId="{05DDC6DC-9640-48DE-B3F8-F4458B6FC41A}" destId="{D938E9E9-CAB7-4A32-BE52-747CF936B8BF}" srcOrd="0" destOrd="0" presId="urn:microsoft.com/office/officeart/2018/2/layout/IconVerticalSolidList"/>
    <dgm:cxn modelId="{C9BCC491-B33A-4C00-94BB-1891614DF0C9}" type="presOf" srcId="{B268732A-AAC5-4655-9CD3-002747164D47}" destId="{6D8929E0-5AB4-403F-89C8-27171952F710}" srcOrd="0" destOrd="0" presId="urn:microsoft.com/office/officeart/2018/2/layout/IconVerticalSolidList"/>
    <dgm:cxn modelId="{18DD7E24-81E7-407B-8762-E0FC4A34AD0E}" type="presOf" srcId="{E312D49A-A418-4A33-8229-9152EDA7EBB0}" destId="{BAA83AFB-4718-45B7-80CB-446A17446993}" srcOrd="0" destOrd="0" presId="urn:microsoft.com/office/officeart/2018/2/layout/IconVerticalSolidList"/>
    <dgm:cxn modelId="{68EE0E54-F96B-43A4-9EAE-22DC2FE0AEA6}" type="presOf" srcId="{2B4B7318-0803-4D77-B326-57D93F0B9EC6}" destId="{A2B12219-4DFC-4A62-B6DC-FC27CEA24AE0}" srcOrd="0" destOrd="0" presId="urn:microsoft.com/office/officeart/2018/2/layout/IconVerticalSolidList"/>
    <dgm:cxn modelId="{4A4EA753-A4DC-4203-8C20-80CFB18A6A3E}" srcId="{05DDC6DC-9640-48DE-B3F8-F4458B6FC41A}" destId="{B268732A-AAC5-4655-9CD3-002747164D47}" srcOrd="0" destOrd="0" parTransId="{08E35A7C-1D1C-4B7E-87AE-334BAA1B8848}" sibTransId="{FF942379-A425-4A90-9276-585807E8C9CD}"/>
    <dgm:cxn modelId="{84752775-9CCF-4DB7-9261-6BD3AEB284A9}" srcId="{05DDC6DC-9640-48DE-B3F8-F4458B6FC41A}" destId="{E312D49A-A418-4A33-8229-9152EDA7EBB0}" srcOrd="2" destOrd="0" parTransId="{D5569CD8-DCC8-4564-A899-9E231F462263}" sibTransId="{7BB63C71-6A5F-402C-B1E7-369314591542}"/>
    <dgm:cxn modelId="{ABE9EB04-2F91-4DF4-A588-D93CBFCCA913}" type="presParOf" srcId="{D938E9E9-CAB7-4A32-BE52-747CF936B8BF}" destId="{F4875D4B-209F-4907-AB50-FBC4036068AF}" srcOrd="0" destOrd="0" presId="urn:microsoft.com/office/officeart/2018/2/layout/IconVerticalSolidList"/>
    <dgm:cxn modelId="{413203D5-F4E3-4574-BDB5-A42D1702A055}" type="presParOf" srcId="{F4875D4B-209F-4907-AB50-FBC4036068AF}" destId="{98345E57-59A6-49D0-B7E4-8447959D2B3E}" srcOrd="0" destOrd="0" presId="urn:microsoft.com/office/officeart/2018/2/layout/IconVerticalSolidList"/>
    <dgm:cxn modelId="{B19F2330-444E-41DF-A106-A3E6FE927FDE}" type="presParOf" srcId="{F4875D4B-209F-4907-AB50-FBC4036068AF}" destId="{15A7F73B-B190-4E38-AB9B-99ECDFB17180}" srcOrd="1" destOrd="0" presId="urn:microsoft.com/office/officeart/2018/2/layout/IconVerticalSolidList"/>
    <dgm:cxn modelId="{5E399731-9978-4523-8C19-546BA1D4611C}" type="presParOf" srcId="{F4875D4B-209F-4907-AB50-FBC4036068AF}" destId="{FBCA8B28-B2DA-4F2C-9D20-828664392734}" srcOrd="2" destOrd="0" presId="urn:microsoft.com/office/officeart/2018/2/layout/IconVerticalSolidList"/>
    <dgm:cxn modelId="{0A8C650A-9D38-4B9E-96A9-2A9AF067CF23}" type="presParOf" srcId="{F4875D4B-209F-4907-AB50-FBC4036068AF}" destId="{6D8929E0-5AB4-403F-89C8-27171952F710}" srcOrd="3" destOrd="0" presId="urn:microsoft.com/office/officeart/2018/2/layout/IconVerticalSolidList"/>
    <dgm:cxn modelId="{1C311A52-8CA6-489B-A306-FC37F54E61A9}" type="presParOf" srcId="{D938E9E9-CAB7-4A32-BE52-747CF936B8BF}" destId="{B0131D35-E0EA-431F-87E4-F3087295A27B}" srcOrd="1" destOrd="0" presId="urn:microsoft.com/office/officeart/2018/2/layout/IconVerticalSolidList"/>
    <dgm:cxn modelId="{A46861EA-805C-4C0F-8BF1-86985D301C73}" type="presParOf" srcId="{D938E9E9-CAB7-4A32-BE52-747CF936B8BF}" destId="{EE04E082-2403-45F0-8D55-8BF1F2365EBC}" srcOrd="2" destOrd="0" presId="urn:microsoft.com/office/officeart/2018/2/layout/IconVerticalSolidList"/>
    <dgm:cxn modelId="{B3CE4C17-1527-4B08-BDB3-569157500E8A}" type="presParOf" srcId="{EE04E082-2403-45F0-8D55-8BF1F2365EBC}" destId="{1B364425-C5E7-48B2-B774-E7DF3B979E5D}" srcOrd="0" destOrd="0" presId="urn:microsoft.com/office/officeart/2018/2/layout/IconVerticalSolidList"/>
    <dgm:cxn modelId="{FB8647BD-364F-4F18-9375-12F5111509C6}" type="presParOf" srcId="{EE04E082-2403-45F0-8D55-8BF1F2365EBC}" destId="{379449D1-5EE2-47F9-87B7-A83A3F3038EE}" srcOrd="1" destOrd="0" presId="urn:microsoft.com/office/officeart/2018/2/layout/IconVerticalSolidList"/>
    <dgm:cxn modelId="{EC85818F-CD65-4321-B2B1-1F737D1ADF56}" type="presParOf" srcId="{EE04E082-2403-45F0-8D55-8BF1F2365EBC}" destId="{CDB328E0-A23A-4028-8DC0-F1D9603F9A4D}" srcOrd="2" destOrd="0" presId="urn:microsoft.com/office/officeart/2018/2/layout/IconVerticalSolidList"/>
    <dgm:cxn modelId="{59CA81AF-CAC1-46CF-81EA-601AE5C77DC4}" type="presParOf" srcId="{EE04E082-2403-45F0-8D55-8BF1F2365EBC}" destId="{A2B12219-4DFC-4A62-B6DC-FC27CEA24AE0}" srcOrd="3" destOrd="0" presId="urn:microsoft.com/office/officeart/2018/2/layout/IconVerticalSolidList"/>
    <dgm:cxn modelId="{68D3D867-45A9-4217-9C36-55D50F17490E}" type="presParOf" srcId="{D938E9E9-CAB7-4A32-BE52-747CF936B8BF}" destId="{BD674383-0294-4B24-A5C5-935E73825A5F}" srcOrd="3" destOrd="0" presId="urn:microsoft.com/office/officeart/2018/2/layout/IconVerticalSolidList"/>
    <dgm:cxn modelId="{B7F24DDB-A13C-4BA4-94CA-AB188A1E9262}" type="presParOf" srcId="{D938E9E9-CAB7-4A32-BE52-747CF936B8BF}" destId="{A1EB269A-53E7-4437-9376-CB0D1AA44AA1}" srcOrd="4" destOrd="0" presId="urn:microsoft.com/office/officeart/2018/2/layout/IconVerticalSolidList"/>
    <dgm:cxn modelId="{1C8BFBFF-2EBA-4E3C-ADF0-2C0F756126D8}" type="presParOf" srcId="{A1EB269A-53E7-4437-9376-CB0D1AA44AA1}" destId="{BE285CC8-C90F-4A26-B48F-44D4A91B3786}" srcOrd="0" destOrd="0" presId="urn:microsoft.com/office/officeart/2018/2/layout/IconVerticalSolidList"/>
    <dgm:cxn modelId="{D1F73183-DF27-4C79-B33A-A9EEFBC8595A}" type="presParOf" srcId="{A1EB269A-53E7-4437-9376-CB0D1AA44AA1}" destId="{A6B00B0E-2C52-4C0C-82FF-F55208117DC9}" srcOrd="1" destOrd="0" presId="urn:microsoft.com/office/officeart/2018/2/layout/IconVerticalSolidList"/>
    <dgm:cxn modelId="{62EE7274-E957-48B6-9239-5AC7CB839328}" type="presParOf" srcId="{A1EB269A-53E7-4437-9376-CB0D1AA44AA1}" destId="{85E8C7C9-D54B-4F2C-975B-487779969D8E}" srcOrd="2" destOrd="0" presId="urn:microsoft.com/office/officeart/2018/2/layout/IconVerticalSolidList"/>
    <dgm:cxn modelId="{E37DA1B8-71AA-4C92-8EC1-0F5944860FF6}" type="presParOf" srcId="{A1EB269A-53E7-4437-9376-CB0D1AA44AA1}" destId="{BAA83AFB-4718-45B7-80CB-446A17446993}" srcOrd="3" destOrd="0" presId="urn:microsoft.com/office/officeart/2018/2/layout/IconVerticalSoli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345E57-59A6-49D0-B7E4-8447959D2B3E}">
      <dsp:nvSpPr>
        <dsp:cNvPr id="0" name=""/>
        <dsp:cNvSpPr/>
      </dsp:nvSpPr>
      <dsp:spPr>
        <a:xfrm>
          <a:off x="0" y="738"/>
          <a:ext cx="6939391" cy="17280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A7F73B-B190-4E38-AB9B-99ECDFB17180}">
      <dsp:nvSpPr>
        <dsp:cNvPr id="0" name=""/>
        <dsp:cNvSpPr/>
      </dsp:nvSpPr>
      <dsp:spPr>
        <a:xfrm>
          <a:off x="522721" y="389539"/>
          <a:ext cx="950401" cy="9504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8929E0-5AB4-403F-89C8-27171952F710}">
      <dsp:nvSpPr>
        <dsp:cNvPr id="0" name=""/>
        <dsp:cNvSpPr/>
      </dsp:nvSpPr>
      <dsp:spPr>
        <a:xfrm>
          <a:off x="1995843" y="738"/>
          <a:ext cx="4943547" cy="1728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l" defTabSz="977900">
            <a:lnSpc>
              <a:spcPct val="90000"/>
            </a:lnSpc>
            <a:spcBef>
              <a:spcPct val="0"/>
            </a:spcBef>
            <a:spcAft>
              <a:spcPct val="35000"/>
            </a:spcAft>
            <a:buNone/>
          </a:pPr>
          <a:r>
            <a:rPr lang="en-US" sz="2200" kern="1200">
              <a:latin typeface="Times New Roman"/>
              <a:cs typeface="Times New Roman"/>
            </a:rPr>
            <a:t>To identify distinct customer segments within the mall based on purchasing behavior, demographics and preferences.</a:t>
          </a:r>
        </a:p>
      </dsp:txBody>
      <dsp:txXfrm>
        <a:off x="1995843" y="738"/>
        <a:ext cx="4943547" cy="1728003"/>
      </dsp:txXfrm>
    </dsp:sp>
    <dsp:sp modelId="{1B364425-C5E7-48B2-B774-E7DF3B979E5D}">
      <dsp:nvSpPr>
        <dsp:cNvPr id="0" name=""/>
        <dsp:cNvSpPr/>
      </dsp:nvSpPr>
      <dsp:spPr>
        <a:xfrm>
          <a:off x="0" y="2160742"/>
          <a:ext cx="6939391" cy="17280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9449D1-5EE2-47F9-87B7-A83A3F3038EE}">
      <dsp:nvSpPr>
        <dsp:cNvPr id="0" name=""/>
        <dsp:cNvSpPr/>
      </dsp:nvSpPr>
      <dsp:spPr>
        <a:xfrm>
          <a:off x="522721" y="2549543"/>
          <a:ext cx="950401" cy="9504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B12219-4DFC-4A62-B6DC-FC27CEA24AE0}">
      <dsp:nvSpPr>
        <dsp:cNvPr id="0" name=""/>
        <dsp:cNvSpPr/>
      </dsp:nvSpPr>
      <dsp:spPr>
        <a:xfrm>
          <a:off x="1995843" y="2160742"/>
          <a:ext cx="4943547" cy="1728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l" defTabSz="977900">
            <a:lnSpc>
              <a:spcPct val="90000"/>
            </a:lnSpc>
            <a:spcBef>
              <a:spcPct val="0"/>
            </a:spcBef>
            <a:spcAft>
              <a:spcPct val="35000"/>
            </a:spcAft>
            <a:buNone/>
          </a:pPr>
          <a:r>
            <a:rPr lang="en-US" sz="2200" kern="1200">
              <a:latin typeface="Times New Roman"/>
              <a:cs typeface="Times New Roman"/>
            </a:rPr>
            <a:t>To categorize customers with similar shopping patterns, allowing for the optimization of store layouts and resource allocation within the mall.</a:t>
          </a:r>
        </a:p>
      </dsp:txBody>
      <dsp:txXfrm>
        <a:off x="1995843" y="2160742"/>
        <a:ext cx="4943547" cy="1728003"/>
      </dsp:txXfrm>
    </dsp:sp>
    <dsp:sp modelId="{BE285CC8-C90F-4A26-B48F-44D4A91B3786}">
      <dsp:nvSpPr>
        <dsp:cNvPr id="0" name=""/>
        <dsp:cNvSpPr/>
      </dsp:nvSpPr>
      <dsp:spPr>
        <a:xfrm>
          <a:off x="0" y="4320747"/>
          <a:ext cx="6939391" cy="17280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B00B0E-2C52-4C0C-82FF-F55208117DC9}">
      <dsp:nvSpPr>
        <dsp:cNvPr id="0" name=""/>
        <dsp:cNvSpPr/>
      </dsp:nvSpPr>
      <dsp:spPr>
        <a:xfrm>
          <a:off x="522721" y="4709547"/>
          <a:ext cx="950401" cy="9504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A83AFB-4718-45B7-80CB-446A17446993}">
      <dsp:nvSpPr>
        <dsp:cNvPr id="0" name=""/>
        <dsp:cNvSpPr/>
      </dsp:nvSpPr>
      <dsp:spPr>
        <a:xfrm>
          <a:off x="1995843" y="4320747"/>
          <a:ext cx="4943547" cy="1728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l" defTabSz="977900">
            <a:lnSpc>
              <a:spcPct val="90000"/>
            </a:lnSpc>
            <a:spcBef>
              <a:spcPct val="0"/>
            </a:spcBef>
            <a:spcAft>
              <a:spcPct val="35000"/>
            </a:spcAft>
            <a:buNone/>
          </a:pPr>
          <a:r>
            <a:rPr lang="en-US" sz="2200" kern="1200">
              <a:latin typeface="Times New Roman"/>
              <a:cs typeface="Times New Roman"/>
            </a:rPr>
            <a:t>To create a personalized and engaging environment that maximizes customer satisfaction, loyalty, and the overall success of the mall.</a:t>
          </a:r>
        </a:p>
      </dsp:txBody>
      <dsp:txXfrm>
        <a:off x="1995843" y="4320747"/>
        <a:ext cx="4943547" cy="172800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0E6579-2D93-8240-B5B9-04B457F30570}" type="datetimeFigureOut">
              <a:rPr lang="en-US" smtClean="0"/>
              <a:pPr/>
              <a:t>12/6/2023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1C7662-5951-D64E-9170-BBDD05D1009B}" type="slidenum">
              <a:rPr lang="en-US" smtClean="0"/>
              <a:pPr/>
              <a:t>‹#›</a:t>
            </a:fld>
            <a:endParaRPr lang="en-US"/>
          </a:p>
        </p:txBody>
      </p:sp>
    </p:spTree>
    <p:extLst>
      <p:ext uri="{BB962C8B-B14F-4D97-AF65-F5344CB8AC3E}">
        <p14:creationId xmlns:p14="http://schemas.microsoft.com/office/powerpoint/2010/main" xmlns="" val="50641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xmlns="" id="{B5D5B257-C98E-B0DA-9E3F-C9309303B85D}"/>
              </a:ext>
            </a:extLst>
          </p:cNvPr>
          <p:cNvSpPr/>
          <p:nvPr userDrawn="1"/>
        </p:nvSpPr>
        <p:spPr>
          <a:xfrm>
            <a:off x="9554940" y="2134282"/>
            <a:ext cx="2354071" cy="2273886"/>
          </a:xfrm>
          <a:custGeom>
            <a:avLst/>
            <a:gdLst>
              <a:gd name="connsiteX0" fmla="*/ 1234735 w 2354071"/>
              <a:gd name="connsiteY0" fmla="*/ 614 h 2273886"/>
              <a:gd name="connsiteX1" fmla="*/ 2282741 w 2354071"/>
              <a:gd name="connsiteY1" fmla="*/ 333960 h 2273886"/>
              <a:gd name="connsiteX2" fmla="*/ 1552501 w 2354071"/>
              <a:gd name="connsiteY2" fmla="*/ 2246018 h 2273886"/>
              <a:gd name="connsiteX3" fmla="*/ 73179 w 2354071"/>
              <a:gd name="connsiteY3" fmla="*/ 789465 h 2273886"/>
              <a:gd name="connsiteX4" fmla="*/ 1234735 w 2354071"/>
              <a:gd name="connsiteY4" fmla="*/ 614 h 227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4071" h="2273886">
                <a:moveTo>
                  <a:pt x="1234735" y="614"/>
                </a:moveTo>
                <a:cubicBezTo>
                  <a:pt x="1706563" y="13081"/>
                  <a:pt x="2159465" y="212581"/>
                  <a:pt x="2282741" y="333960"/>
                </a:cubicBezTo>
                <a:cubicBezTo>
                  <a:pt x="2529295" y="576719"/>
                  <a:pt x="2100380" y="2110538"/>
                  <a:pt x="1552501" y="2246018"/>
                </a:cubicBezTo>
                <a:cubicBezTo>
                  <a:pt x="1004623" y="2381498"/>
                  <a:pt x="-324776" y="2042968"/>
                  <a:pt x="73179" y="789465"/>
                </a:cubicBezTo>
                <a:cubicBezTo>
                  <a:pt x="272156" y="162713"/>
                  <a:pt x="762908" y="-11852"/>
                  <a:pt x="1234735" y="614"/>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13" name="Freeform: Shape 12">
            <a:extLst>
              <a:ext uri="{FF2B5EF4-FFF2-40B4-BE49-F238E27FC236}">
                <a16:creationId xmlns:a16="http://schemas.microsoft.com/office/drawing/2014/main" xmlns="" id="{61F3B831-39D2-F3BA-A6AA-9E6F43CE56B3}"/>
              </a:ext>
            </a:extLst>
          </p:cNvPr>
          <p:cNvSpPr/>
          <p:nvPr userDrawn="1"/>
        </p:nvSpPr>
        <p:spPr>
          <a:xfrm>
            <a:off x="7174107" y="555951"/>
            <a:ext cx="4115992" cy="3687882"/>
          </a:xfrm>
          <a:custGeom>
            <a:avLst/>
            <a:gdLst>
              <a:gd name="connsiteX0" fmla="*/ 2095480 w 4115992"/>
              <a:gd name="connsiteY0" fmla="*/ 1594 h 3687882"/>
              <a:gd name="connsiteX1" fmla="*/ 3212545 w 4115992"/>
              <a:gd name="connsiteY1" fmla="*/ 237897 h 3687882"/>
              <a:gd name="connsiteX2" fmla="*/ 3613312 w 4115992"/>
              <a:gd name="connsiteY2" fmla="*/ 3637982 h 3687882"/>
              <a:gd name="connsiteX3" fmla="*/ 13818 w 4115992"/>
              <a:gd name="connsiteY3" fmla="*/ 1294433 h 3687882"/>
              <a:gd name="connsiteX4" fmla="*/ 2095480 w 4115992"/>
              <a:gd name="connsiteY4" fmla="*/ 1594 h 3687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5992" h="3687882">
                <a:moveTo>
                  <a:pt x="2095480" y="1594"/>
                </a:moveTo>
                <a:cubicBezTo>
                  <a:pt x="2558738" y="-12214"/>
                  <a:pt x="2980502" y="63487"/>
                  <a:pt x="3212545" y="237897"/>
                </a:cubicBezTo>
                <a:cubicBezTo>
                  <a:pt x="3955083" y="796011"/>
                  <a:pt x="4599491" y="3291774"/>
                  <a:pt x="3613312" y="3637982"/>
                </a:cubicBezTo>
                <a:cubicBezTo>
                  <a:pt x="2627132" y="3984191"/>
                  <a:pt x="242913" y="2456409"/>
                  <a:pt x="13818" y="1294433"/>
                </a:cubicBezTo>
                <a:cubicBezTo>
                  <a:pt x="-143685" y="495575"/>
                  <a:pt x="1076313" y="31973"/>
                  <a:pt x="2095480" y="1594"/>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11" name="Freeform: Shape 10">
            <a:extLst>
              <a:ext uri="{FF2B5EF4-FFF2-40B4-BE49-F238E27FC236}">
                <a16:creationId xmlns:a16="http://schemas.microsoft.com/office/drawing/2014/main" xmlns="" id="{0A72116D-6F86-BD64-4466-FC5B3E593B08}"/>
              </a:ext>
            </a:extLst>
          </p:cNvPr>
          <p:cNvSpPr/>
          <p:nvPr userDrawn="1"/>
        </p:nvSpPr>
        <p:spPr>
          <a:xfrm>
            <a:off x="7143263" y="4108165"/>
            <a:ext cx="1880411" cy="1898594"/>
          </a:xfrm>
          <a:custGeom>
            <a:avLst/>
            <a:gdLst>
              <a:gd name="connsiteX0" fmla="*/ 831964 w 1880411"/>
              <a:gd name="connsiteY0" fmla="*/ 1 h 1898594"/>
              <a:gd name="connsiteX1" fmla="*/ 1624530 w 1880411"/>
              <a:gd name="connsiteY1" fmla="*/ 228196 h 1898594"/>
              <a:gd name="connsiteX2" fmla="*/ 1527767 w 1880411"/>
              <a:gd name="connsiteY2" fmla="*/ 1893513 h 1898594"/>
              <a:gd name="connsiteX3" fmla="*/ 70 w 1880411"/>
              <a:gd name="connsiteY3" fmla="*/ 463167 h 1898594"/>
              <a:gd name="connsiteX4" fmla="*/ 831964 w 1880411"/>
              <a:gd name="connsiteY4" fmla="*/ 1 h 1898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0411" h="1898594">
                <a:moveTo>
                  <a:pt x="831964" y="1"/>
                </a:moveTo>
                <a:cubicBezTo>
                  <a:pt x="1159479" y="-120"/>
                  <a:pt x="1489430" y="83433"/>
                  <a:pt x="1624530" y="228196"/>
                </a:cubicBezTo>
                <a:cubicBezTo>
                  <a:pt x="1933330" y="559082"/>
                  <a:pt x="2030335" y="1811248"/>
                  <a:pt x="1527767" y="1893513"/>
                </a:cubicBezTo>
                <a:cubicBezTo>
                  <a:pt x="1025200" y="1975779"/>
                  <a:pt x="11204" y="1040120"/>
                  <a:pt x="70" y="463167"/>
                </a:cubicBezTo>
                <a:cubicBezTo>
                  <a:pt x="-6193" y="138631"/>
                  <a:pt x="410873" y="157"/>
                  <a:pt x="831964" y="1"/>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2" name="Title 1">
            <a:extLst>
              <a:ext uri="{FF2B5EF4-FFF2-40B4-BE49-F238E27FC236}">
                <a16:creationId xmlns:a16="http://schemas.microsoft.com/office/drawing/2014/main" xmlns="" id="{494248F2-5264-4601-AA0B-6C092F77F2DD}"/>
              </a:ext>
            </a:extLst>
          </p:cNvPr>
          <p:cNvSpPr>
            <a:spLocks noGrp="1"/>
          </p:cNvSpPr>
          <p:nvPr>
            <p:ph type="ctrTitle"/>
          </p:nvPr>
        </p:nvSpPr>
        <p:spPr>
          <a:xfrm>
            <a:off x="786384" y="1774335"/>
            <a:ext cx="6016752" cy="1883664"/>
          </a:xfrm>
        </p:spPr>
        <p:txBody>
          <a:bodyPr lIns="91440" tIns="45720" rIns="91440" bIns="45720" anchor="b">
            <a:noAutofit/>
          </a:bodyPr>
          <a:lstStyle>
            <a:lvl1pPr algn="l">
              <a:defRPr sz="6000"/>
            </a:lvl1pPr>
          </a:lstStyle>
          <a:p>
            <a:r>
              <a:rPr lang="en-US"/>
              <a:t>Click to edit Master title style</a:t>
            </a:r>
          </a:p>
        </p:txBody>
      </p:sp>
      <p:sp>
        <p:nvSpPr>
          <p:cNvPr id="3" name="Subtitle 2">
            <a:extLst>
              <a:ext uri="{FF2B5EF4-FFF2-40B4-BE49-F238E27FC236}">
                <a16:creationId xmlns:a16="http://schemas.microsoft.com/office/drawing/2014/main" xmlns="" id="{DCFB69D3-5632-4285-A209-9DCA67DA668C}"/>
              </a:ext>
            </a:extLst>
          </p:cNvPr>
          <p:cNvSpPr>
            <a:spLocks noGrp="1"/>
          </p:cNvSpPr>
          <p:nvPr>
            <p:ph type="subTitle" idx="1"/>
          </p:nvPr>
        </p:nvSpPr>
        <p:spPr>
          <a:xfrm>
            <a:off x="786384" y="4133668"/>
            <a:ext cx="6016752" cy="466344"/>
          </a:xfrm>
        </p:spPr>
        <p:txBody>
          <a:bodyPr>
            <a:noAutofit/>
          </a:bodyPr>
          <a:lstStyle>
            <a:lvl1pPr marL="0" indent="0" algn="l">
              <a:buNone/>
              <a:defRPr sz="2400" b="1">
                <a:latin typeface="Source Sans Pro" panose="020B0503030403020204" pitchFamily="34" charset="0"/>
                <a:ea typeface="Source Sans Pro" panose="020B05030304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16" name="Group 15">
            <a:extLst>
              <a:ext uri="{FF2B5EF4-FFF2-40B4-BE49-F238E27FC236}">
                <a16:creationId xmlns:a16="http://schemas.microsoft.com/office/drawing/2014/main" xmlns="" id="{D32690B4-57BF-C0BE-FA3C-73FE216F0B82}"/>
              </a:ext>
            </a:extLst>
          </p:cNvPr>
          <p:cNvGrpSpPr/>
          <p:nvPr userDrawn="1"/>
        </p:nvGrpSpPr>
        <p:grpSpPr>
          <a:xfrm>
            <a:off x="855739" y="3736017"/>
            <a:ext cx="4949109" cy="147360"/>
            <a:chOff x="3862913" y="5584851"/>
            <a:chExt cx="3422601" cy="147360"/>
          </a:xfrm>
        </p:grpSpPr>
        <p:sp>
          <p:nvSpPr>
            <p:cNvPr id="17" name="Rectangle 16">
              <a:extLst>
                <a:ext uri="{FF2B5EF4-FFF2-40B4-BE49-F238E27FC236}">
                  <a16:creationId xmlns:a16="http://schemas.microsoft.com/office/drawing/2014/main" xmlns="" id="{3483EB04-C33A-D643-DD44-2E8C3C612F33}"/>
                </a:ext>
              </a:extLst>
            </p:cNvPr>
            <p:cNvSpPr/>
            <p:nvPr/>
          </p:nvSpPr>
          <p:spPr>
            <a:xfrm>
              <a:off x="3897354"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rgbClr val="4DB9C7"/>
                </a:solidFill>
              </a:endParaRPr>
            </a:p>
          </p:txBody>
        </p:sp>
        <p:sp>
          <p:nvSpPr>
            <p:cNvPr id="18" name="Rectangle 17">
              <a:extLst>
                <a:ext uri="{FF2B5EF4-FFF2-40B4-BE49-F238E27FC236}">
                  <a16:creationId xmlns:a16="http://schemas.microsoft.com/office/drawing/2014/main" xmlns="" id="{64EC4960-3667-21EF-9D96-D0357F9D5B70}"/>
                </a:ext>
              </a:extLst>
            </p:cNvPr>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rgbClr val="4DB9C7"/>
                </a:solidFill>
              </a:endParaRPr>
            </a:p>
          </p:txBody>
        </p:sp>
        <p:sp>
          <p:nvSpPr>
            <p:cNvPr id="19" name="Rectangle 18">
              <a:extLst>
                <a:ext uri="{FF2B5EF4-FFF2-40B4-BE49-F238E27FC236}">
                  <a16:creationId xmlns:a16="http://schemas.microsoft.com/office/drawing/2014/main" xmlns="" id="{82AA39EB-8982-D84E-84D7-9AC369FCB451}"/>
                </a:ext>
              </a:extLst>
            </p:cNvPr>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rgbClr val="4DB9C7"/>
                </a:solidFill>
              </a:endParaRPr>
            </a:p>
          </p:txBody>
        </p:sp>
        <p:sp>
          <p:nvSpPr>
            <p:cNvPr id="20" name="Rectangle 19">
              <a:extLst>
                <a:ext uri="{FF2B5EF4-FFF2-40B4-BE49-F238E27FC236}">
                  <a16:creationId xmlns:a16="http://schemas.microsoft.com/office/drawing/2014/main" xmlns="" id="{A064C83F-E8F6-A0DF-E60F-A0AF0B0C72B7}"/>
                </a:ext>
              </a:extLst>
            </p:cNvPr>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rgbClr val="4DB9C7"/>
                </a:solidFill>
              </a:endParaRPr>
            </a:p>
          </p:txBody>
        </p:sp>
        <p:sp>
          <p:nvSpPr>
            <p:cNvPr id="21" name="Rectangle 20">
              <a:extLst>
                <a:ext uri="{FF2B5EF4-FFF2-40B4-BE49-F238E27FC236}">
                  <a16:creationId xmlns:a16="http://schemas.microsoft.com/office/drawing/2014/main" xmlns="" id="{6FE9D1C1-CC9B-F1C1-7498-F913E559E119}"/>
                </a:ext>
              </a:extLst>
            </p:cNvPr>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rgbClr val="4DB9C7"/>
                </a:solidFill>
              </a:endParaRPr>
            </a:p>
          </p:txBody>
        </p:sp>
        <p:sp>
          <p:nvSpPr>
            <p:cNvPr id="22" name="Rectangle 21">
              <a:extLst>
                <a:ext uri="{FF2B5EF4-FFF2-40B4-BE49-F238E27FC236}">
                  <a16:creationId xmlns:a16="http://schemas.microsoft.com/office/drawing/2014/main" xmlns="" id="{CDF4EF94-285C-826B-4425-3849E693C587}"/>
                </a:ext>
              </a:extLst>
            </p:cNvPr>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3" name="Rectangle 22">
              <a:extLst>
                <a:ext uri="{FF2B5EF4-FFF2-40B4-BE49-F238E27FC236}">
                  <a16:creationId xmlns:a16="http://schemas.microsoft.com/office/drawing/2014/main" xmlns="" id="{89C3254F-05F6-4396-9DC0-8191AAC00760}"/>
                </a:ext>
              </a:extLst>
            </p:cNvPr>
            <p:cNvSpPr/>
            <p:nvPr/>
          </p:nvSpPr>
          <p:spPr>
            <a:xfrm>
              <a:off x="3864554" y="5677949"/>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grpSp>
      <p:sp>
        <p:nvSpPr>
          <p:cNvPr id="28" name="Picture Placeholder 27">
            <a:extLst>
              <a:ext uri="{FF2B5EF4-FFF2-40B4-BE49-F238E27FC236}">
                <a16:creationId xmlns:a16="http://schemas.microsoft.com/office/drawing/2014/main" xmlns="" id="{287B9F6A-0CB7-4B45-9ADB-F3C42D9441B1}"/>
              </a:ext>
            </a:extLst>
          </p:cNvPr>
          <p:cNvSpPr>
            <a:spLocks noGrp="1"/>
          </p:cNvSpPr>
          <p:nvPr>
            <p:ph type="pic" sz="quarter" idx="10"/>
          </p:nvPr>
        </p:nvSpPr>
        <p:spPr>
          <a:xfrm>
            <a:off x="6481154" y="1065229"/>
            <a:ext cx="4838886" cy="4396060"/>
          </a:xfrm>
          <a:custGeom>
            <a:avLst/>
            <a:gdLst>
              <a:gd name="connsiteX0" fmla="*/ 2849362 w 4838886"/>
              <a:gd name="connsiteY0" fmla="*/ 329 h 4396060"/>
              <a:gd name="connsiteX1" fmla="*/ 3053469 w 4838886"/>
              <a:gd name="connsiteY1" fmla="*/ 32123 h 4396060"/>
              <a:gd name="connsiteX2" fmla="*/ 4034466 w 4838886"/>
              <a:gd name="connsiteY2" fmla="*/ 3833389 h 4396060"/>
              <a:gd name="connsiteX3" fmla="*/ 8680 w 4838886"/>
              <a:gd name="connsiteY3" fmla="*/ 2421584 h 4396060"/>
              <a:gd name="connsiteX4" fmla="*/ 2849362 w 4838886"/>
              <a:gd name="connsiteY4" fmla="*/ 329 h 4396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8886" h="4396060">
                <a:moveTo>
                  <a:pt x="2849362" y="329"/>
                </a:moveTo>
                <a:cubicBezTo>
                  <a:pt x="2921387" y="2240"/>
                  <a:pt x="2989709" y="12527"/>
                  <a:pt x="3053469" y="32123"/>
                </a:cubicBezTo>
                <a:cubicBezTo>
                  <a:pt x="4073625" y="345656"/>
                  <a:pt x="5899598" y="2188300"/>
                  <a:pt x="4034466" y="3833389"/>
                </a:cubicBezTo>
                <a:cubicBezTo>
                  <a:pt x="2169335" y="5478478"/>
                  <a:pt x="172179" y="3055128"/>
                  <a:pt x="8680" y="2421584"/>
                </a:cubicBezTo>
                <a:cubicBezTo>
                  <a:pt x="-144600" y="1827637"/>
                  <a:pt x="1768983" y="-28337"/>
                  <a:pt x="2849362" y="329"/>
                </a:cubicBezTo>
                <a:close/>
              </a:path>
            </a:pathLst>
          </a:custGeom>
          <a:solidFill>
            <a:schemeClr val="bg1">
              <a:lumMod val="95000"/>
            </a:schemeClr>
          </a:solidFill>
        </p:spPr>
        <p:txBody>
          <a:bodyPr wrap="square" anchor="ctr">
            <a:noAutofit/>
          </a:bodyPr>
          <a:lstStyle>
            <a:lvl1pPr marL="0" indent="0" algn="ctr">
              <a:buNone/>
              <a:defRPr/>
            </a:lvl1pPr>
          </a:lstStyle>
          <a:p>
            <a:endParaRPr lang="en-US"/>
          </a:p>
        </p:txBody>
      </p:sp>
      <p:sp>
        <p:nvSpPr>
          <p:cNvPr id="5" name="Text Placeholder 39">
            <a:extLst>
              <a:ext uri="{FF2B5EF4-FFF2-40B4-BE49-F238E27FC236}">
                <a16:creationId xmlns:a16="http://schemas.microsoft.com/office/drawing/2014/main" xmlns="" id="{F3C46320-935E-5B4D-560B-5D1677F21D49}"/>
              </a:ext>
            </a:extLst>
          </p:cNvPr>
          <p:cNvSpPr>
            <a:spLocks noGrp="1"/>
          </p:cNvSpPr>
          <p:nvPr>
            <p:ph type="body" sz="quarter" idx="22"/>
          </p:nvPr>
        </p:nvSpPr>
        <p:spPr>
          <a:xfrm>
            <a:off x="786383" y="4505372"/>
            <a:ext cx="6016751" cy="448056"/>
          </a:xfrm>
        </p:spPr>
        <p:txBody>
          <a:bodyPr anchor="t">
            <a:noAutofit/>
          </a:bodyPr>
          <a:lstStyle>
            <a:lvl1pPr marL="0" indent="0" algn="l">
              <a:lnSpc>
                <a:spcPct val="100000"/>
              </a:lnSpc>
              <a:buNone/>
              <a:defRPr sz="1800" b="0">
                <a:solidFill>
                  <a:schemeClr val="tx2"/>
                </a:solidFill>
                <a:latin typeface="+mn-lt"/>
                <a:ea typeface="Source Sans Pro" panose="020B0503030403020204" pitchFamily="34" charset="0"/>
              </a:defRPr>
            </a:lvl1pPr>
          </a:lstStyle>
          <a:p>
            <a:pPr lvl="0"/>
            <a:r>
              <a:rPr lang="en-US"/>
              <a:t>Click to edit Master text styles</a:t>
            </a:r>
          </a:p>
        </p:txBody>
      </p:sp>
    </p:spTree>
    <p:extLst>
      <p:ext uri="{BB962C8B-B14F-4D97-AF65-F5344CB8AC3E}">
        <p14:creationId xmlns:p14="http://schemas.microsoft.com/office/powerpoint/2010/main" xmlns="" val="2916498579"/>
      </p:ext>
    </p:extLst>
  </p:cSld>
  <p:clrMapOvr>
    <a:masterClrMapping/>
  </p:clrMapOvr>
  <p:transition>
    <p:pull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xmlns="" id="{F5B64416-8A49-6E46-BB33-2F2110AF7A58}"/>
              </a:ext>
            </a:extLst>
          </p:cNvPr>
          <p:cNvSpPr/>
          <p:nvPr userDrawn="1"/>
        </p:nvSpPr>
        <p:spPr>
          <a:xfrm>
            <a:off x="1789369" y="210606"/>
            <a:ext cx="4014822" cy="2831433"/>
          </a:xfrm>
          <a:custGeom>
            <a:avLst/>
            <a:gdLst>
              <a:gd name="connsiteX0" fmla="*/ 2158295 w 4014822"/>
              <a:gd name="connsiteY0" fmla="*/ 28 h 2831433"/>
              <a:gd name="connsiteX1" fmla="*/ 3821927 w 4014822"/>
              <a:gd name="connsiteY1" fmla="*/ 451707 h 2831433"/>
              <a:gd name="connsiteX2" fmla="*/ 2116392 w 4014822"/>
              <a:gd name="connsiteY2" fmla="*/ 2831372 h 2831433"/>
              <a:gd name="connsiteX3" fmla="*/ 94181 w 4014822"/>
              <a:gd name="connsiteY3" fmla="*/ 648689 h 2831433"/>
              <a:gd name="connsiteX4" fmla="*/ 2158295 w 4014822"/>
              <a:gd name="connsiteY4" fmla="*/ 28 h 28314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4822" h="2831433">
                <a:moveTo>
                  <a:pt x="2158295" y="28"/>
                </a:moveTo>
                <a:cubicBezTo>
                  <a:pt x="2835060" y="2310"/>
                  <a:pt x="3491267" y="145999"/>
                  <a:pt x="3821927" y="451707"/>
                </a:cubicBezTo>
                <a:cubicBezTo>
                  <a:pt x="4577720" y="1150467"/>
                  <a:pt x="2923612" y="2843173"/>
                  <a:pt x="2116392" y="2831372"/>
                </a:cubicBezTo>
                <a:cubicBezTo>
                  <a:pt x="1309172" y="2819570"/>
                  <a:pt x="-421159" y="1396727"/>
                  <a:pt x="94181" y="648689"/>
                </a:cubicBezTo>
                <a:cubicBezTo>
                  <a:pt x="384060" y="227917"/>
                  <a:pt x="1288169" y="-2905"/>
                  <a:pt x="2158295" y="28"/>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15" name="Freeform: Shape 14">
            <a:extLst>
              <a:ext uri="{FF2B5EF4-FFF2-40B4-BE49-F238E27FC236}">
                <a16:creationId xmlns:a16="http://schemas.microsoft.com/office/drawing/2014/main" xmlns="" id="{8701AB8A-21AD-B0F6-6FF0-D9EAE5D057D2}"/>
              </a:ext>
            </a:extLst>
          </p:cNvPr>
          <p:cNvSpPr/>
          <p:nvPr userDrawn="1"/>
        </p:nvSpPr>
        <p:spPr>
          <a:xfrm>
            <a:off x="3317065" y="327525"/>
            <a:ext cx="4310951" cy="2435326"/>
          </a:xfrm>
          <a:custGeom>
            <a:avLst/>
            <a:gdLst>
              <a:gd name="connsiteX0" fmla="*/ 495174 w 4310951"/>
              <a:gd name="connsiteY0" fmla="*/ 362 h 2435326"/>
              <a:gd name="connsiteX1" fmla="*/ 920158 w 4310951"/>
              <a:gd name="connsiteY1" fmla="*/ 105891 h 2435326"/>
              <a:gd name="connsiteX2" fmla="*/ 4180406 w 4310951"/>
              <a:gd name="connsiteY2" fmla="*/ 480943 h 2435326"/>
              <a:gd name="connsiteX3" fmla="*/ 2495563 w 4310951"/>
              <a:gd name="connsiteY3" fmla="*/ 2419118 h 2435326"/>
              <a:gd name="connsiteX4" fmla="*/ 495174 w 4310951"/>
              <a:gd name="connsiteY4" fmla="*/ 362 h 2435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0951" h="2435326">
                <a:moveTo>
                  <a:pt x="495174" y="362"/>
                </a:moveTo>
                <a:cubicBezTo>
                  <a:pt x="614244" y="4112"/>
                  <a:pt x="755611" y="37187"/>
                  <a:pt x="920158" y="105891"/>
                </a:cubicBezTo>
                <a:cubicBezTo>
                  <a:pt x="2675326" y="838735"/>
                  <a:pt x="3610717" y="-408443"/>
                  <a:pt x="4180406" y="480943"/>
                </a:cubicBezTo>
                <a:cubicBezTo>
                  <a:pt x="4750095" y="1370329"/>
                  <a:pt x="3320003" y="2351857"/>
                  <a:pt x="2495563" y="2419118"/>
                </a:cubicBezTo>
                <a:cubicBezTo>
                  <a:pt x="276728" y="2668175"/>
                  <a:pt x="-655832" y="-35888"/>
                  <a:pt x="495174" y="36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24" name="Picture Placeholder 23">
            <a:extLst>
              <a:ext uri="{FF2B5EF4-FFF2-40B4-BE49-F238E27FC236}">
                <a16:creationId xmlns:a16="http://schemas.microsoft.com/office/drawing/2014/main" xmlns="" id="{8287F595-3431-850B-1A46-68302973CCAB}"/>
              </a:ext>
            </a:extLst>
          </p:cNvPr>
          <p:cNvSpPr>
            <a:spLocks noGrp="1"/>
          </p:cNvSpPr>
          <p:nvPr>
            <p:ph type="pic" sz="quarter" idx="13"/>
          </p:nvPr>
        </p:nvSpPr>
        <p:spPr>
          <a:xfrm>
            <a:off x="0" y="-1"/>
            <a:ext cx="12192001" cy="2655151"/>
          </a:xfrm>
          <a:custGeom>
            <a:avLst/>
            <a:gdLst>
              <a:gd name="connsiteX0" fmla="*/ 0 w 12192001"/>
              <a:gd name="connsiteY0" fmla="*/ 0 h 2655151"/>
              <a:gd name="connsiteX1" fmla="*/ 3 w 12192001"/>
              <a:gd name="connsiteY1" fmla="*/ 0 h 2655151"/>
              <a:gd name="connsiteX2" fmla="*/ 3 w 12192001"/>
              <a:gd name="connsiteY2" fmla="*/ 684 h 2655151"/>
              <a:gd name="connsiteX3" fmla="*/ 12192001 w 12192001"/>
              <a:gd name="connsiteY3" fmla="*/ 684 h 2655151"/>
              <a:gd name="connsiteX4" fmla="*/ 12192001 w 12192001"/>
              <a:gd name="connsiteY4" fmla="*/ 2407911 h 2655151"/>
              <a:gd name="connsiteX5" fmla="*/ 12191530 w 12192001"/>
              <a:gd name="connsiteY5" fmla="*/ 2407919 h 2655151"/>
              <a:gd name="connsiteX6" fmla="*/ 11594288 w 12192001"/>
              <a:gd name="connsiteY6" fmla="*/ 2482798 h 2655151"/>
              <a:gd name="connsiteX7" fmla="*/ 8040907 w 12192001"/>
              <a:gd name="connsiteY7" fmla="*/ 2486905 h 2655151"/>
              <a:gd name="connsiteX8" fmla="*/ 7786272 w 12192001"/>
              <a:gd name="connsiteY8" fmla="*/ 2448495 h 2655151"/>
              <a:gd name="connsiteX9" fmla="*/ 7777580 w 12192001"/>
              <a:gd name="connsiteY9" fmla="*/ 2445658 h 2655151"/>
              <a:gd name="connsiteX10" fmla="*/ 6489657 w 12192001"/>
              <a:gd name="connsiteY10" fmla="*/ 2249648 h 2655151"/>
              <a:gd name="connsiteX11" fmla="*/ 5190288 w 12192001"/>
              <a:gd name="connsiteY11" fmla="*/ 2280694 h 2655151"/>
              <a:gd name="connsiteX12" fmla="*/ 4860723 w 12192001"/>
              <a:gd name="connsiteY12" fmla="*/ 2317751 h 2655151"/>
              <a:gd name="connsiteX13" fmla="*/ 4637970 w 12192001"/>
              <a:gd name="connsiteY13" fmla="*/ 2355635 h 2655151"/>
              <a:gd name="connsiteX14" fmla="*/ 4481399 w 12192001"/>
              <a:gd name="connsiteY14" fmla="*/ 2371393 h 2655151"/>
              <a:gd name="connsiteX15" fmla="*/ 4194516 w 12192001"/>
              <a:gd name="connsiteY15" fmla="*/ 2417596 h 2655151"/>
              <a:gd name="connsiteX16" fmla="*/ 49281 w 12192001"/>
              <a:gd name="connsiteY16" fmla="*/ 2332426 h 2655151"/>
              <a:gd name="connsiteX17" fmla="*/ 0 w 12192001"/>
              <a:gd name="connsiteY17" fmla="*/ 2327645 h 2655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1" h="2655151">
                <a:moveTo>
                  <a:pt x="0" y="0"/>
                </a:moveTo>
                <a:lnTo>
                  <a:pt x="3" y="0"/>
                </a:lnTo>
                <a:lnTo>
                  <a:pt x="3" y="684"/>
                </a:lnTo>
                <a:lnTo>
                  <a:pt x="12192001" y="684"/>
                </a:lnTo>
                <a:lnTo>
                  <a:pt x="12192001" y="2407911"/>
                </a:lnTo>
                <a:lnTo>
                  <a:pt x="12191530" y="2407919"/>
                </a:lnTo>
                <a:cubicBezTo>
                  <a:pt x="12021090" y="2415907"/>
                  <a:pt x="11822558" y="2440015"/>
                  <a:pt x="11594288" y="2482798"/>
                </a:cubicBezTo>
                <a:cubicBezTo>
                  <a:pt x="9971023" y="2787039"/>
                  <a:pt x="8884607" y="2623170"/>
                  <a:pt x="8040907" y="2486905"/>
                </a:cubicBezTo>
                <a:lnTo>
                  <a:pt x="7786272" y="2448495"/>
                </a:lnTo>
                <a:lnTo>
                  <a:pt x="7777580" y="2445658"/>
                </a:lnTo>
                <a:cubicBezTo>
                  <a:pt x="7400112" y="2345342"/>
                  <a:pt x="6970600" y="2275839"/>
                  <a:pt x="6489657" y="2249648"/>
                </a:cubicBezTo>
                <a:cubicBezTo>
                  <a:pt x="6091638" y="2227973"/>
                  <a:pt x="5658398" y="2235960"/>
                  <a:pt x="5190288" y="2280694"/>
                </a:cubicBezTo>
                <a:cubicBezTo>
                  <a:pt x="5085558" y="2288947"/>
                  <a:pt x="4975260" y="2301404"/>
                  <a:pt x="4860723" y="2317751"/>
                </a:cubicBezTo>
                <a:lnTo>
                  <a:pt x="4637970" y="2355635"/>
                </a:lnTo>
                <a:lnTo>
                  <a:pt x="4481399" y="2371393"/>
                </a:lnTo>
                <a:cubicBezTo>
                  <a:pt x="4391550" y="2383254"/>
                  <a:pt x="4295971" y="2398581"/>
                  <a:pt x="4194516" y="2417596"/>
                </a:cubicBezTo>
                <a:cubicBezTo>
                  <a:pt x="2165435" y="2797896"/>
                  <a:pt x="975184" y="2446774"/>
                  <a:pt x="49281" y="2332426"/>
                </a:cubicBezTo>
                <a:lnTo>
                  <a:pt x="0" y="2327645"/>
                </a:lnTo>
                <a:close/>
              </a:path>
            </a:pathLst>
          </a:custGeom>
          <a:solidFill>
            <a:schemeClr val="bg1">
              <a:lumMod val="85000"/>
            </a:schemeClr>
          </a:solidFill>
        </p:spPr>
        <p:txBody>
          <a:bodyPr wrap="square" anchor="ctr">
            <a:noAutofit/>
          </a:bodyPr>
          <a:lstStyle>
            <a:lvl1pPr marL="0" indent="0" algn="ctr">
              <a:buNone/>
              <a:defRPr/>
            </a:lvl1pPr>
          </a:lstStyle>
          <a:p>
            <a:endParaRPr lang="en-US"/>
          </a:p>
        </p:txBody>
      </p:sp>
      <p:sp>
        <p:nvSpPr>
          <p:cNvPr id="2" name="Title 1">
            <a:extLst>
              <a:ext uri="{FF2B5EF4-FFF2-40B4-BE49-F238E27FC236}">
                <a16:creationId xmlns:a16="http://schemas.microsoft.com/office/drawing/2014/main" xmlns="" id="{5A0D1FF5-7EF8-4250-A259-43050ABBD3B6}"/>
              </a:ext>
            </a:extLst>
          </p:cNvPr>
          <p:cNvSpPr>
            <a:spLocks noGrp="1"/>
          </p:cNvSpPr>
          <p:nvPr>
            <p:ph type="title"/>
          </p:nvPr>
        </p:nvSpPr>
        <p:spPr>
          <a:xfrm>
            <a:off x="813816" y="1051560"/>
            <a:ext cx="8101584" cy="1325563"/>
          </a:xfrm>
        </p:spPr>
        <p:txBody>
          <a:bodyPr anchor="b">
            <a:noAutofit/>
          </a:bodyPr>
          <a:lstStyle>
            <a:lvl1pPr>
              <a:defRPr sz="48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xmlns="" id="{673DC3A9-D4E6-42CF-91A8-F267C7C66CCB}"/>
              </a:ext>
            </a:extLst>
          </p:cNvPr>
          <p:cNvSpPr>
            <a:spLocks noGrp="1"/>
          </p:cNvSpPr>
          <p:nvPr>
            <p:ph type="body" idx="1"/>
          </p:nvPr>
        </p:nvSpPr>
        <p:spPr>
          <a:xfrm>
            <a:off x="795528" y="3364992"/>
            <a:ext cx="4736592" cy="466344"/>
          </a:xfrm>
        </p:spPr>
        <p:txBody>
          <a:bodyPr anchor="b">
            <a:noAutofit/>
          </a:bodyPr>
          <a:lstStyle>
            <a:lvl1pPr marL="0" indent="0">
              <a:buNone/>
              <a:defRPr sz="24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752CCA9-53A3-4DA5-AD45-C2A2C12A3A6A}"/>
              </a:ext>
            </a:extLst>
          </p:cNvPr>
          <p:cNvSpPr>
            <a:spLocks noGrp="1"/>
          </p:cNvSpPr>
          <p:nvPr>
            <p:ph sz="half" idx="2"/>
          </p:nvPr>
        </p:nvSpPr>
        <p:spPr>
          <a:xfrm>
            <a:off x="795528" y="3877056"/>
            <a:ext cx="4736592" cy="1901952"/>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2100C9C6-BD61-4D2C-9146-FB785BAE4FF3}"/>
              </a:ext>
            </a:extLst>
          </p:cNvPr>
          <p:cNvSpPr>
            <a:spLocks noGrp="1"/>
          </p:cNvSpPr>
          <p:nvPr>
            <p:ph type="body" sz="quarter" idx="3"/>
          </p:nvPr>
        </p:nvSpPr>
        <p:spPr>
          <a:xfrm>
            <a:off x="6592824" y="3364992"/>
            <a:ext cx="4736592" cy="466344"/>
          </a:xfrm>
        </p:spPr>
        <p:txBody>
          <a:bodyPr anchor="b">
            <a:noAutofit/>
          </a:bodyPr>
          <a:lstStyle>
            <a:lvl1pPr marL="0" indent="0">
              <a:buNone/>
              <a:defRPr sz="24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2E342EE-68BB-484D-98C3-48A7847549D4}"/>
              </a:ext>
            </a:extLst>
          </p:cNvPr>
          <p:cNvSpPr>
            <a:spLocks noGrp="1"/>
          </p:cNvSpPr>
          <p:nvPr>
            <p:ph sz="quarter" idx="4"/>
          </p:nvPr>
        </p:nvSpPr>
        <p:spPr>
          <a:xfrm>
            <a:off x="6592824" y="3877056"/>
            <a:ext cx="4736592" cy="1901952"/>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11">
            <a:extLst>
              <a:ext uri="{FF2B5EF4-FFF2-40B4-BE49-F238E27FC236}">
                <a16:creationId xmlns:a16="http://schemas.microsoft.com/office/drawing/2014/main" xmlns="" id="{EE7D252A-6B69-E514-26A6-1C3086E23A8C}"/>
              </a:ext>
            </a:extLst>
          </p:cNvPr>
          <p:cNvSpPr>
            <a:spLocks noGrp="1"/>
          </p:cNvSpPr>
          <p:nvPr>
            <p:ph type="sldNum" sz="quarter" idx="12"/>
          </p:nvPr>
        </p:nvSpPr>
        <p:spPr>
          <a:xfrm>
            <a:off x="11471732" y="6231541"/>
            <a:ext cx="377576" cy="346860"/>
          </a:xfrm>
          <a:custGeom>
            <a:avLst/>
            <a:gdLst>
              <a:gd name="connsiteX0" fmla="*/ 207164 w 377576"/>
              <a:gd name="connsiteY0" fmla="*/ 451 h 346860"/>
              <a:gd name="connsiteX1" fmla="*/ 333607 w 377576"/>
              <a:gd name="connsiteY1" fmla="*/ 282909 h 346860"/>
              <a:gd name="connsiteX2" fmla="*/ 2098 w 377576"/>
              <a:gd name="connsiteY2" fmla="*/ 226361 h 346860"/>
              <a:gd name="connsiteX3" fmla="*/ 207164 w 377576"/>
              <a:gd name="connsiteY3" fmla="*/ 451 h 346860"/>
            </a:gdLst>
            <a:ahLst/>
            <a:cxnLst>
              <a:cxn ang="0">
                <a:pos x="connsiteX0" y="connsiteY0"/>
              </a:cxn>
              <a:cxn ang="0">
                <a:pos x="connsiteX1" y="connsiteY1"/>
              </a:cxn>
              <a:cxn ang="0">
                <a:pos x="connsiteX2" y="connsiteY2"/>
              </a:cxn>
              <a:cxn ang="0">
                <a:pos x="connsiteX3" y="connsiteY3"/>
              </a:cxn>
            </a:cxnLst>
            <a:rect l="l" t="t" r="r" b="b"/>
            <a:pathLst>
              <a:path w="377576" h="346860">
                <a:moveTo>
                  <a:pt x="207164" y="451"/>
                </a:moveTo>
                <a:cubicBezTo>
                  <a:pt x="290586" y="11344"/>
                  <a:pt x="456827" y="130428"/>
                  <a:pt x="333607" y="282909"/>
                </a:cubicBezTo>
                <a:cubicBezTo>
                  <a:pt x="210386" y="435390"/>
                  <a:pt x="23172" y="273437"/>
                  <a:pt x="2098" y="226361"/>
                </a:cubicBezTo>
                <a:cubicBezTo>
                  <a:pt x="-18976" y="179285"/>
                  <a:pt x="123742" y="-10441"/>
                  <a:pt x="207164" y="451"/>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a:p>
        </p:txBody>
      </p:sp>
      <p:sp>
        <p:nvSpPr>
          <p:cNvPr id="19" name="Footer Placeholder 5">
            <a:extLst>
              <a:ext uri="{FF2B5EF4-FFF2-40B4-BE49-F238E27FC236}">
                <a16:creationId xmlns:a16="http://schemas.microsoft.com/office/drawing/2014/main" xmlns="" id="{50138E35-2473-A805-FD57-ACB7C55EB615}"/>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a:t>Contoso grand opening event</a:t>
            </a:r>
          </a:p>
        </p:txBody>
      </p:sp>
    </p:spTree>
    <p:extLst>
      <p:ext uri="{BB962C8B-B14F-4D97-AF65-F5344CB8AC3E}">
        <p14:creationId xmlns:p14="http://schemas.microsoft.com/office/powerpoint/2010/main" xmlns="" val="4062460032"/>
      </p:ext>
    </p:extLst>
  </p:cSld>
  <p:clrMapOvr>
    <a:masterClrMapping/>
  </p:clrMapOvr>
  <p:transition>
    <p:pull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xmlns="" id="{BC66C81F-38A6-E13C-358A-CF2B70477129}"/>
              </a:ext>
            </a:extLst>
          </p:cNvPr>
          <p:cNvSpPr/>
          <p:nvPr userDrawn="1"/>
        </p:nvSpPr>
        <p:spPr>
          <a:xfrm>
            <a:off x="892936" y="2088672"/>
            <a:ext cx="1920247" cy="1937932"/>
          </a:xfrm>
          <a:custGeom>
            <a:avLst/>
            <a:gdLst>
              <a:gd name="connsiteX0" fmla="*/ 952167 w 1920247"/>
              <a:gd name="connsiteY0" fmla="*/ 2069 h 1937932"/>
              <a:gd name="connsiteX1" fmla="*/ 1146020 w 1920247"/>
              <a:gd name="connsiteY1" fmla="*/ 28022 h 1937932"/>
              <a:gd name="connsiteX2" fmla="*/ 1729489 w 1920247"/>
              <a:gd name="connsiteY2" fmla="*/ 1846370 h 1937932"/>
              <a:gd name="connsiteX3" fmla="*/ 54139 w 1920247"/>
              <a:gd name="connsiteY3" fmla="*/ 1404954 h 1937932"/>
              <a:gd name="connsiteX4" fmla="*/ 952167 w 1920247"/>
              <a:gd name="connsiteY4" fmla="*/ 2069 h 1937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247" h="1937932">
                <a:moveTo>
                  <a:pt x="952167" y="2069"/>
                </a:moveTo>
                <a:cubicBezTo>
                  <a:pt x="1013263" y="5702"/>
                  <a:pt x="1077832" y="14185"/>
                  <a:pt x="1146020" y="28022"/>
                </a:cubicBezTo>
                <a:cubicBezTo>
                  <a:pt x="2237027" y="249423"/>
                  <a:pt x="1911469" y="1616882"/>
                  <a:pt x="1729489" y="1846370"/>
                </a:cubicBezTo>
                <a:cubicBezTo>
                  <a:pt x="1547508" y="2075859"/>
                  <a:pt x="217779" y="1853787"/>
                  <a:pt x="54139" y="1404954"/>
                </a:cubicBezTo>
                <a:cubicBezTo>
                  <a:pt x="-99274" y="984173"/>
                  <a:pt x="35730" y="-52428"/>
                  <a:pt x="952167" y="2069"/>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19" name="Freeform: Shape 18">
            <a:extLst>
              <a:ext uri="{FF2B5EF4-FFF2-40B4-BE49-F238E27FC236}">
                <a16:creationId xmlns:a16="http://schemas.microsoft.com/office/drawing/2014/main" xmlns="" id="{353563E9-0102-A23C-8C56-17D20889363C}"/>
              </a:ext>
            </a:extLst>
          </p:cNvPr>
          <p:cNvSpPr/>
          <p:nvPr userDrawn="1"/>
        </p:nvSpPr>
        <p:spPr>
          <a:xfrm>
            <a:off x="3897600" y="2226588"/>
            <a:ext cx="1919274" cy="1896766"/>
          </a:xfrm>
          <a:custGeom>
            <a:avLst/>
            <a:gdLst>
              <a:gd name="connsiteX0" fmla="*/ 950195 w 1919274"/>
              <a:gd name="connsiteY0" fmla="*/ 709 h 1896766"/>
              <a:gd name="connsiteX1" fmla="*/ 1832169 w 1919274"/>
              <a:gd name="connsiteY1" fmla="*/ 1069588 h 1896766"/>
              <a:gd name="connsiteX2" fmla="*/ 124282 w 1919274"/>
              <a:gd name="connsiteY2" fmla="*/ 1639242 h 1896766"/>
              <a:gd name="connsiteX3" fmla="*/ 764475 w 1919274"/>
              <a:gd name="connsiteY3" fmla="*/ 8116 h 1896766"/>
              <a:gd name="connsiteX4" fmla="*/ 950195 w 1919274"/>
              <a:gd name="connsiteY4" fmla="*/ 709 h 1896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9274" h="1896766">
                <a:moveTo>
                  <a:pt x="950195" y="709"/>
                </a:moveTo>
                <a:cubicBezTo>
                  <a:pt x="1430402" y="15667"/>
                  <a:pt x="2174361" y="270758"/>
                  <a:pt x="1832169" y="1069588"/>
                </a:cubicBezTo>
                <a:cubicBezTo>
                  <a:pt x="1441093" y="1982536"/>
                  <a:pt x="509480" y="2087618"/>
                  <a:pt x="124282" y="1639242"/>
                </a:cubicBezTo>
                <a:cubicBezTo>
                  <a:pt x="-260916" y="1190866"/>
                  <a:pt x="333275" y="62351"/>
                  <a:pt x="764475" y="8116"/>
                </a:cubicBezTo>
                <a:cubicBezTo>
                  <a:pt x="818375" y="1336"/>
                  <a:pt x="881594" y="-1428"/>
                  <a:pt x="950195" y="709"/>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20" name="Freeform: Shape 19">
            <a:extLst>
              <a:ext uri="{FF2B5EF4-FFF2-40B4-BE49-F238E27FC236}">
                <a16:creationId xmlns:a16="http://schemas.microsoft.com/office/drawing/2014/main" xmlns="" id="{C4834079-129A-663C-2867-3DC3792C59A0}"/>
              </a:ext>
            </a:extLst>
          </p:cNvPr>
          <p:cNvSpPr/>
          <p:nvPr userDrawn="1"/>
        </p:nvSpPr>
        <p:spPr>
          <a:xfrm>
            <a:off x="6467965" y="2074736"/>
            <a:ext cx="1934216" cy="2008138"/>
          </a:xfrm>
          <a:custGeom>
            <a:avLst/>
            <a:gdLst>
              <a:gd name="connsiteX0" fmla="*/ 1176955 w 1934216"/>
              <a:gd name="connsiteY0" fmla="*/ 963 h 2008138"/>
              <a:gd name="connsiteX1" fmla="*/ 1467457 w 1934216"/>
              <a:gd name="connsiteY1" fmla="*/ 78222 h 2008138"/>
              <a:gd name="connsiteX2" fmla="*/ 1799669 w 1934216"/>
              <a:gd name="connsiteY2" fmla="*/ 1496056 h 2008138"/>
              <a:gd name="connsiteX3" fmla="*/ 471237 w 1934216"/>
              <a:gd name="connsiteY3" fmla="*/ 1889092 h 2008138"/>
              <a:gd name="connsiteX4" fmla="*/ 78202 w 1934216"/>
              <a:gd name="connsiteY4" fmla="*/ 560659 h 2008138"/>
              <a:gd name="connsiteX5" fmla="*/ 1176955 w 1934216"/>
              <a:gd name="connsiteY5" fmla="*/ 963 h 200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4216" h="2008138">
                <a:moveTo>
                  <a:pt x="1176955" y="963"/>
                </a:moveTo>
                <a:cubicBezTo>
                  <a:pt x="1279614" y="5871"/>
                  <a:pt x="1378325" y="29790"/>
                  <a:pt x="1467457" y="78222"/>
                </a:cubicBezTo>
                <a:cubicBezTo>
                  <a:pt x="1942827" y="336525"/>
                  <a:pt x="2057971" y="1020686"/>
                  <a:pt x="1799669" y="1496056"/>
                </a:cubicBezTo>
                <a:cubicBezTo>
                  <a:pt x="1541366" y="1971426"/>
                  <a:pt x="946607" y="2147394"/>
                  <a:pt x="471237" y="1889092"/>
                </a:cubicBezTo>
                <a:cubicBezTo>
                  <a:pt x="-4133" y="1630789"/>
                  <a:pt x="-87835" y="862471"/>
                  <a:pt x="78202" y="560659"/>
                </a:cubicBezTo>
                <a:cubicBezTo>
                  <a:pt x="213106" y="315438"/>
                  <a:pt x="732098" y="-20303"/>
                  <a:pt x="1176955" y="963"/>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21" name="Freeform: Shape 20">
            <a:extLst>
              <a:ext uri="{FF2B5EF4-FFF2-40B4-BE49-F238E27FC236}">
                <a16:creationId xmlns:a16="http://schemas.microsoft.com/office/drawing/2014/main" xmlns="" id="{350E1CC6-A15E-1B79-5BB9-92C764498AC6}"/>
              </a:ext>
            </a:extLst>
          </p:cNvPr>
          <p:cNvSpPr/>
          <p:nvPr userDrawn="1"/>
        </p:nvSpPr>
        <p:spPr>
          <a:xfrm>
            <a:off x="9350343" y="2088796"/>
            <a:ext cx="1940255" cy="1874587"/>
          </a:xfrm>
          <a:custGeom>
            <a:avLst/>
            <a:gdLst>
              <a:gd name="connsiteX0" fmla="*/ 769429 w 1940255"/>
              <a:gd name="connsiteY0" fmla="*/ 1 h 1874587"/>
              <a:gd name="connsiteX1" fmla="*/ 1809595 w 1940255"/>
              <a:gd name="connsiteY1" fmla="*/ 336815 h 1874587"/>
              <a:gd name="connsiteX2" fmla="*/ 957221 w 1940255"/>
              <a:gd name="connsiteY2" fmla="*/ 1873566 h 1874587"/>
              <a:gd name="connsiteX3" fmla="*/ 84652 w 1940255"/>
              <a:gd name="connsiteY3" fmla="*/ 174906 h 1874587"/>
              <a:gd name="connsiteX4" fmla="*/ 769429 w 1940255"/>
              <a:gd name="connsiteY4" fmla="*/ 1 h 1874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0255" h="1874587">
                <a:moveTo>
                  <a:pt x="769429" y="1"/>
                </a:moveTo>
                <a:cubicBezTo>
                  <a:pt x="1193227" y="-246"/>
                  <a:pt x="1677555" y="102767"/>
                  <a:pt x="1809595" y="336815"/>
                </a:cubicBezTo>
                <a:cubicBezTo>
                  <a:pt x="2044333" y="752901"/>
                  <a:pt x="2069738" y="1913836"/>
                  <a:pt x="957221" y="1873566"/>
                </a:cubicBezTo>
                <a:cubicBezTo>
                  <a:pt x="-155296" y="1833297"/>
                  <a:pt x="-57411" y="431031"/>
                  <a:pt x="84652" y="174906"/>
                </a:cubicBezTo>
                <a:cubicBezTo>
                  <a:pt x="146804" y="62851"/>
                  <a:pt x="439808" y="193"/>
                  <a:pt x="769429" y="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2" name="Title 1">
            <a:extLst>
              <a:ext uri="{FF2B5EF4-FFF2-40B4-BE49-F238E27FC236}">
                <a16:creationId xmlns:a16="http://schemas.microsoft.com/office/drawing/2014/main" xmlns="" id="{93208EE5-3D2D-AD91-3E4D-4F853F8DB433}"/>
              </a:ext>
            </a:extLst>
          </p:cNvPr>
          <p:cNvSpPr>
            <a:spLocks noGrp="1"/>
          </p:cNvSpPr>
          <p:nvPr>
            <p:ph type="title"/>
          </p:nvPr>
        </p:nvSpPr>
        <p:spPr/>
        <p:txBody>
          <a:bodyPr>
            <a:noAutofit/>
          </a:bodyPr>
          <a:lstStyle>
            <a:lvl1pPr algn="ctr">
              <a:defRPr/>
            </a:lvl1pPr>
          </a:lstStyle>
          <a:p>
            <a:r>
              <a:rPr lang="en-US"/>
              <a:t>Click to edit Master title style</a:t>
            </a:r>
          </a:p>
        </p:txBody>
      </p:sp>
      <p:sp>
        <p:nvSpPr>
          <p:cNvPr id="35" name="Picture Placeholder 34">
            <a:extLst>
              <a:ext uri="{FF2B5EF4-FFF2-40B4-BE49-F238E27FC236}">
                <a16:creationId xmlns:a16="http://schemas.microsoft.com/office/drawing/2014/main" xmlns="" id="{6EB68C9D-2145-4CC0-9F00-198AA56E3882}"/>
              </a:ext>
            </a:extLst>
          </p:cNvPr>
          <p:cNvSpPr>
            <a:spLocks noGrp="1"/>
          </p:cNvSpPr>
          <p:nvPr>
            <p:ph type="pic" sz="quarter" idx="13"/>
          </p:nvPr>
        </p:nvSpPr>
        <p:spPr>
          <a:xfrm>
            <a:off x="970054" y="2205433"/>
            <a:ext cx="1920240" cy="2028271"/>
          </a:xfrm>
          <a:custGeom>
            <a:avLst/>
            <a:gdLst>
              <a:gd name="connsiteX0" fmla="*/ 998505 w 1920240"/>
              <a:gd name="connsiteY0" fmla="*/ 0 h 2028271"/>
              <a:gd name="connsiteX1" fmla="*/ 1920240 w 1920240"/>
              <a:gd name="connsiteY1" fmla="*/ 1014136 h 2028271"/>
              <a:gd name="connsiteX2" fmla="*/ 998505 w 1920240"/>
              <a:gd name="connsiteY2" fmla="*/ 2028271 h 2028271"/>
              <a:gd name="connsiteX3" fmla="*/ 0 w 1920240"/>
              <a:gd name="connsiteY3" fmla="*/ 1014136 h 2028271"/>
              <a:gd name="connsiteX4" fmla="*/ 998505 w 1920240"/>
              <a:gd name="connsiteY4" fmla="*/ 0 h 2028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240" h="2028271">
                <a:moveTo>
                  <a:pt x="998505" y="0"/>
                </a:moveTo>
                <a:cubicBezTo>
                  <a:pt x="1318545" y="0"/>
                  <a:pt x="1920240" y="454044"/>
                  <a:pt x="1920240" y="1014136"/>
                </a:cubicBezTo>
                <a:cubicBezTo>
                  <a:pt x="1920240" y="1574227"/>
                  <a:pt x="1318545" y="2028271"/>
                  <a:pt x="998505" y="2028271"/>
                </a:cubicBezTo>
                <a:cubicBezTo>
                  <a:pt x="678465" y="2028271"/>
                  <a:pt x="0" y="1719031"/>
                  <a:pt x="0" y="1014136"/>
                </a:cubicBezTo>
                <a:cubicBezTo>
                  <a:pt x="0" y="309240"/>
                  <a:pt x="678465" y="0"/>
                  <a:pt x="998505"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a:p>
        </p:txBody>
      </p:sp>
      <p:sp>
        <p:nvSpPr>
          <p:cNvPr id="36" name="Picture Placeholder 35">
            <a:extLst>
              <a:ext uri="{FF2B5EF4-FFF2-40B4-BE49-F238E27FC236}">
                <a16:creationId xmlns:a16="http://schemas.microsoft.com/office/drawing/2014/main" xmlns="" id="{974C254A-D1C1-7C23-7A97-D08B5EF74FC5}"/>
              </a:ext>
            </a:extLst>
          </p:cNvPr>
          <p:cNvSpPr>
            <a:spLocks noGrp="1"/>
          </p:cNvSpPr>
          <p:nvPr>
            <p:ph type="pic" sz="quarter" idx="14"/>
          </p:nvPr>
        </p:nvSpPr>
        <p:spPr>
          <a:xfrm>
            <a:off x="3676324" y="2178388"/>
            <a:ext cx="2019168" cy="1860145"/>
          </a:xfrm>
          <a:custGeom>
            <a:avLst/>
            <a:gdLst>
              <a:gd name="connsiteX0" fmla="*/ 1075463 w 2019168"/>
              <a:gd name="connsiteY0" fmla="*/ 1079 h 1860145"/>
              <a:gd name="connsiteX1" fmla="*/ 1370094 w 2019168"/>
              <a:gd name="connsiteY1" fmla="*/ 51869 h 1860145"/>
              <a:gd name="connsiteX2" fmla="*/ 1707509 w 2019168"/>
              <a:gd name="connsiteY2" fmla="*/ 1715406 h 1860145"/>
              <a:gd name="connsiteX3" fmla="*/ 2089 w 2019168"/>
              <a:gd name="connsiteY3" fmla="*/ 1133186 h 1860145"/>
              <a:gd name="connsiteX4" fmla="*/ 1075463 w 2019168"/>
              <a:gd name="connsiteY4" fmla="*/ 1079 h 1860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9168" h="1860145">
                <a:moveTo>
                  <a:pt x="1075463" y="1079"/>
                </a:moveTo>
                <a:cubicBezTo>
                  <a:pt x="1169679" y="5250"/>
                  <a:pt x="1268160" y="21623"/>
                  <a:pt x="1370094" y="51869"/>
                </a:cubicBezTo>
                <a:cubicBezTo>
                  <a:pt x="2028402" y="250981"/>
                  <a:pt x="2264123" y="1392311"/>
                  <a:pt x="1707509" y="1715406"/>
                </a:cubicBezTo>
                <a:cubicBezTo>
                  <a:pt x="1150895" y="2038501"/>
                  <a:pt x="44037" y="1810492"/>
                  <a:pt x="2089" y="1133186"/>
                </a:cubicBezTo>
                <a:cubicBezTo>
                  <a:pt x="-34615" y="540543"/>
                  <a:pt x="415947" y="-28120"/>
                  <a:pt x="1075463" y="1079"/>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a:p>
        </p:txBody>
      </p:sp>
      <p:sp>
        <p:nvSpPr>
          <p:cNvPr id="37" name="Picture Placeholder 36">
            <a:extLst>
              <a:ext uri="{FF2B5EF4-FFF2-40B4-BE49-F238E27FC236}">
                <a16:creationId xmlns:a16="http://schemas.microsoft.com/office/drawing/2014/main" xmlns="" id="{FD22F399-84EB-DA43-D72E-972541FA68AC}"/>
              </a:ext>
            </a:extLst>
          </p:cNvPr>
          <p:cNvSpPr>
            <a:spLocks noGrp="1"/>
          </p:cNvSpPr>
          <p:nvPr>
            <p:ph type="pic" sz="quarter" idx="15"/>
          </p:nvPr>
        </p:nvSpPr>
        <p:spPr>
          <a:xfrm>
            <a:off x="6518875" y="2140559"/>
            <a:ext cx="1959193" cy="2066782"/>
          </a:xfrm>
          <a:custGeom>
            <a:avLst/>
            <a:gdLst>
              <a:gd name="connsiteX0" fmla="*/ 990359 w 1959193"/>
              <a:gd name="connsiteY0" fmla="*/ 0 h 2066782"/>
              <a:gd name="connsiteX1" fmla="*/ 1959193 w 1959193"/>
              <a:gd name="connsiteY1" fmla="*/ 1087188 h 2066782"/>
              <a:gd name="connsiteX2" fmla="*/ 979599 w 1959193"/>
              <a:gd name="connsiteY2" fmla="*/ 2066782 h 2066782"/>
              <a:gd name="connsiteX3" fmla="*/ 6 w 1959193"/>
              <a:gd name="connsiteY3" fmla="*/ 1087188 h 2066782"/>
              <a:gd name="connsiteX4" fmla="*/ 990359 w 1959193"/>
              <a:gd name="connsiteY4" fmla="*/ 0 h 2066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9193" h="2066782">
                <a:moveTo>
                  <a:pt x="990359" y="0"/>
                </a:moveTo>
                <a:cubicBezTo>
                  <a:pt x="1531373" y="0"/>
                  <a:pt x="1959193" y="546173"/>
                  <a:pt x="1959193" y="1087188"/>
                </a:cubicBezTo>
                <a:cubicBezTo>
                  <a:pt x="1959193" y="1628203"/>
                  <a:pt x="1520614" y="2066782"/>
                  <a:pt x="979599" y="2066782"/>
                </a:cubicBezTo>
                <a:cubicBezTo>
                  <a:pt x="438585" y="2066782"/>
                  <a:pt x="-1787" y="1431651"/>
                  <a:pt x="6" y="1087188"/>
                </a:cubicBezTo>
                <a:cubicBezTo>
                  <a:pt x="1798" y="742725"/>
                  <a:pt x="449344" y="0"/>
                  <a:pt x="990359"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a:p>
        </p:txBody>
      </p:sp>
      <p:sp>
        <p:nvSpPr>
          <p:cNvPr id="38" name="Picture Placeholder 37">
            <a:extLst>
              <a:ext uri="{FF2B5EF4-FFF2-40B4-BE49-F238E27FC236}">
                <a16:creationId xmlns:a16="http://schemas.microsoft.com/office/drawing/2014/main" xmlns="" id="{293D7505-3D5F-5EC7-DA15-D6C2DF6E286A}"/>
              </a:ext>
            </a:extLst>
          </p:cNvPr>
          <p:cNvSpPr>
            <a:spLocks noGrp="1"/>
          </p:cNvSpPr>
          <p:nvPr>
            <p:ph type="pic" sz="quarter" idx="16"/>
          </p:nvPr>
        </p:nvSpPr>
        <p:spPr>
          <a:xfrm>
            <a:off x="9220110" y="2140558"/>
            <a:ext cx="2163666" cy="2014651"/>
          </a:xfrm>
          <a:custGeom>
            <a:avLst/>
            <a:gdLst>
              <a:gd name="connsiteX0" fmla="*/ 1273408 w 2163666"/>
              <a:gd name="connsiteY0" fmla="*/ 2029 h 2014651"/>
              <a:gd name="connsiteX1" fmla="*/ 1364459 w 2163666"/>
              <a:gd name="connsiteY1" fmla="*/ 19243 h 2014651"/>
              <a:gd name="connsiteX2" fmla="*/ 1803584 w 2163666"/>
              <a:gd name="connsiteY2" fmla="*/ 1720806 h 2014651"/>
              <a:gd name="connsiteX3" fmla="*/ 1517 w 2163666"/>
              <a:gd name="connsiteY3" fmla="*/ 1088839 h 2014651"/>
              <a:gd name="connsiteX4" fmla="*/ 1273408 w 2163666"/>
              <a:gd name="connsiteY4" fmla="*/ 2029 h 2014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3666" h="2014651">
                <a:moveTo>
                  <a:pt x="1273408" y="2029"/>
                </a:moveTo>
                <a:cubicBezTo>
                  <a:pt x="1305447" y="4806"/>
                  <a:pt x="1335918" y="10472"/>
                  <a:pt x="1364459" y="19243"/>
                </a:cubicBezTo>
                <a:cubicBezTo>
                  <a:pt x="1821112" y="159590"/>
                  <a:pt x="2638474" y="984414"/>
                  <a:pt x="1803584" y="1720806"/>
                </a:cubicBezTo>
                <a:cubicBezTo>
                  <a:pt x="968693" y="2457198"/>
                  <a:pt x="46130" y="1643895"/>
                  <a:pt x="1517" y="1088839"/>
                </a:cubicBezTo>
                <a:cubicBezTo>
                  <a:pt x="-40307" y="568475"/>
                  <a:pt x="792832" y="-39632"/>
                  <a:pt x="1273408" y="2029"/>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a:p>
        </p:txBody>
      </p:sp>
      <p:sp>
        <p:nvSpPr>
          <p:cNvPr id="40" name="Text Placeholder 39">
            <a:extLst>
              <a:ext uri="{FF2B5EF4-FFF2-40B4-BE49-F238E27FC236}">
                <a16:creationId xmlns:a16="http://schemas.microsoft.com/office/drawing/2014/main" xmlns="" id="{95D410CB-8838-F5FE-B127-40EB466A162F}"/>
              </a:ext>
            </a:extLst>
          </p:cNvPr>
          <p:cNvSpPr>
            <a:spLocks noGrp="1"/>
          </p:cNvSpPr>
          <p:nvPr>
            <p:ph type="body" sz="quarter" idx="17"/>
          </p:nvPr>
        </p:nvSpPr>
        <p:spPr>
          <a:xfrm>
            <a:off x="695734"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41" name="Text Placeholder 39">
            <a:extLst>
              <a:ext uri="{FF2B5EF4-FFF2-40B4-BE49-F238E27FC236}">
                <a16:creationId xmlns:a16="http://schemas.microsoft.com/office/drawing/2014/main" xmlns="" id="{4AB9408A-B6CD-B62B-A40C-113C980EF1FE}"/>
              </a:ext>
            </a:extLst>
          </p:cNvPr>
          <p:cNvSpPr>
            <a:spLocks noGrp="1"/>
          </p:cNvSpPr>
          <p:nvPr>
            <p:ph type="body" sz="quarter" idx="18"/>
          </p:nvPr>
        </p:nvSpPr>
        <p:spPr>
          <a:xfrm>
            <a:off x="3451468"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42" name="Text Placeholder 39">
            <a:extLst>
              <a:ext uri="{FF2B5EF4-FFF2-40B4-BE49-F238E27FC236}">
                <a16:creationId xmlns:a16="http://schemas.microsoft.com/office/drawing/2014/main" xmlns="" id="{61463C70-6782-0D6E-7762-61E567762645}"/>
              </a:ext>
            </a:extLst>
          </p:cNvPr>
          <p:cNvSpPr>
            <a:spLocks noGrp="1"/>
          </p:cNvSpPr>
          <p:nvPr>
            <p:ph type="body" sz="quarter" idx="19"/>
          </p:nvPr>
        </p:nvSpPr>
        <p:spPr>
          <a:xfrm>
            <a:off x="6264031"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43" name="Text Placeholder 39">
            <a:extLst>
              <a:ext uri="{FF2B5EF4-FFF2-40B4-BE49-F238E27FC236}">
                <a16:creationId xmlns:a16="http://schemas.microsoft.com/office/drawing/2014/main" xmlns="" id="{E4A9BFDF-CD6B-DB2B-93AB-335CC2AE455B}"/>
              </a:ext>
            </a:extLst>
          </p:cNvPr>
          <p:cNvSpPr>
            <a:spLocks noGrp="1"/>
          </p:cNvSpPr>
          <p:nvPr>
            <p:ph type="body" sz="quarter" idx="20"/>
          </p:nvPr>
        </p:nvSpPr>
        <p:spPr>
          <a:xfrm>
            <a:off x="9067503"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44" name="Text Placeholder 39">
            <a:extLst>
              <a:ext uri="{FF2B5EF4-FFF2-40B4-BE49-F238E27FC236}">
                <a16:creationId xmlns:a16="http://schemas.microsoft.com/office/drawing/2014/main" xmlns="" id="{D4374427-D19A-E579-3D78-7A08CED4EE8A}"/>
              </a:ext>
            </a:extLst>
          </p:cNvPr>
          <p:cNvSpPr>
            <a:spLocks noGrp="1"/>
          </p:cNvSpPr>
          <p:nvPr>
            <p:ph type="body" sz="quarter" idx="21"/>
          </p:nvPr>
        </p:nvSpPr>
        <p:spPr>
          <a:xfrm>
            <a:off x="695734"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45" name="Text Placeholder 39">
            <a:extLst>
              <a:ext uri="{FF2B5EF4-FFF2-40B4-BE49-F238E27FC236}">
                <a16:creationId xmlns:a16="http://schemas.microsoft.com/office/drawing/2014/main" xmlns="" id="{1F400EB7-1FDE-3683-C9B4-63413EE5EA48}"/>
              </a:ext>
            </a:extLst>
          </p:cNvPr>
          <p:cNvSpPr>
            <a:spLocks noGrp="1"/>
          </p:cNvSpPr>
          <p:nvPr>
            <p:ph type="body" sz="quarter" idx="22"/>
          </p:nvPr>
        </p:nvSpPr>
        <p:spPr>
          <a:xfrm>
            <a:off x="3451468"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46" name="Text Placeholder 39">
            <a:extLst>
              <a:ext uri="{FF2B5EF4-FFF2-40B4-BE49-F238E27FC236}">
                <a16:creationId xmlns:a16="http://schemas.microsoft.com/office/drawing/2014/main" xmlns="" id="{5D8F7F98-168C-5B0E-F2F8-A4AD7BA597D2}"/>
              </a:ext>
            </a:extLst>
          </p:cNvPr>
          <p:cNvSpPr>
            <a:spLocks noGrp="1"/>
          </p:cNvSpPr>
          <p:nvPr>
            <p:ph type="body" sz="quarter" idx="23"/>
          </p:nvPr>
        </p:nvSpPr>
        <p:spPr>
          <a:xfrm>
            <a:off x="6264031"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47" name="Text Placeholder 39">
            <a:extLst>
              <a:ext uri="{FF2B5EF4-FFF2-40B4-BE49-F238E27FC236}">
                <a16:creationId xmlns:a16="http://schemas.microsoft.com/office/drawing/2014/main" xmlns="" id="{C5A299EB-BF79-F241-A67B-AD318037BB55}"/>
              </a:ext>
            </a:extLst>
          </p:cNvPr>
          <p:cNvSpPr>
            <a:spLocks noGrp="1"/>
          </p:cNvSpPr>
          <p:nvPr>
            <p:ph type="body" sz="quarter" idx="24"/>
          </p:nvPr>
        </p:nvSpPr>
        <p:spPr>
          <a:xfrm>
            <a:off x="9067503"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48" name="Slide Number Placeholder 47">
            <a:extLst>
              <a:ext uri="{FF2B5EF4-FFF2-40B4-BE49-F238E27FC236}">
                <a16:creationId xmlns:a16="http://schemas.microsoft.com/office/drawing/2014/main" xmlns="" id="{B6BC38C4-7EDF-0398-884C-F604FCF79A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a:p>
        </p:txBody>
      </p:sp>
      <p:sp>
        <p:nvSpPr>
          <p:cNvPr id="49" name="Footer Placeholder 5">
            <a:extLst>
              <a:ext uri="{FF2B5EF4-FFF2-40B4-BE49-F238E27FC236}">
                <a16:creationId xmlns:a16="http://schemas.microsoft.com/office/drawing/2014/main" xmlns="" id="{3324246F-F0D6-1940-4C2D-1B0A3C16AE4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a:t>Contoso grand opening event</a:t>
            </a:r>
          </a:p>
        </p:txBody>
      </p:sp>
    </p:spTree>
    <p:extLst>
      <p:ext uri="{BB962C8B-B14F-4D97-AF65-F5344CB8AC3E}">
        <p14:creationId xmlns:p14="http://schemas.microsoft.com/office/powerpoint/2010/main" xmlns="" val="715165871"/>
      </p:ext>
    </p:extLst>
  </p:cSld>
  <p:clrMapOvr>
    <a:masterClrMapping/>
  </p:clrMapOvr>
  <p:transition>
    <p:pull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xmlns="" id="{450ACB28-E48A-5740-A6D3-E094D17FB09B}"/>
              </a:ext>
            </a:extLst>
          </p:cNvPr>
          <p:cNvSpPr/>
          <p:nvPr userDrawn="1"/>
        </p:nvSpPr>
        <p:spPr>
          <a:xfrm>
            <a:off x="9552576" y="1533655"/>
            <a:ext cx="1394660" cy="1251173"/>
          </a:xfrm>
          <a:custGeom>
            <a:avLst/>
            <a:gdLst>
              <a:gd name="connsiteX0" fmla="*/ 1065214 w 1394660"/>
              <a:gd name="connsiteY0" fmla="*/ 1006 h 1251173"/>
              <a:gd name="connsiteX1" fmla="*/ 1144180 w 1394660"/>
              <a:gd name="connsiteY1" fmla="*/ 2923 h 1251173"/>
              <a:gd name="connsiteX2" fmla="*/ 1143883 w 1394660"/>
              <a:gd name="connsiteY2" fmla="*/ 1151759 h 1251173"/>
              <a:gd name="connsiteX3" fmla="*/ 43 w 1394660"/>
              <a:gd name="connsiteY3" fmla="*/ 917572 h 1251173"/>
              <a:gd name="connsiteX4" fmla="*/ 1065214 w 1394660"/>
              <a:gd name="connsiteY4" fmla="*/ 1006 h 1251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4660" h="1251173">
                <a:moveTo>
                  <a:pt x="1065214" y="1006"/>
                </a:moveTo>
                <a:cubicBezTo>
                  <a:pt x="1092720" y="-779"/>
                  <a:pt x="1119132" y="-215"/>
                  <a:pt x="1144180" y="2923"/>
                </a:cubicBezTo>
                <a:cubicBezTo>
                  <a:pt x="1544949" y="53123"/>
                  <a:pt x="1404083" y="971069"/>
                  <a:pt x="1143883" y="1151759"/>
                </a:cubicBezTo>
                <a:cubicBezTo>
                  <a:pt x="883684" y="1332450"/>
                  <a:pt x="6581" y="1273955"/>
                  <a:pt x="43" y="917572"/>
                </a:cubicBezTo>
                <a:cubicBezTo>
                  <a:pt x="-6086" y="583464"/>
                  <a:pt x="652628" y="27796"/>
                  <a:pt x="1065214" y="1006"/>
                </a:cubicBezTo>
                <a:close/>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26" name="Freeform: Shape 25">
            <a:extLst>
              <a:ext uri="{FF2B5EF4-FFF2-40B4-BE49-F238E27FC236}">
                <a16:creationId xmlns:a16="http://schemas.microsoft.com/office/drawing/2014/main" xmlns="" id="{3436AFF8-9C8F-34D5-490C-107E9F54DA96}"/>
              </a:ext>
            </a:extLst>
          </p:cNvPr>
          <p:cNvSpPr/>
          <p:nvPr userDrawn="1"/>
        </p:nvSpPr>
        <p:spPr>
          <a:xfrm>
            <a:off x="1095157" y="1662388"/>
            <a:ext cx="1311040" cy="1332925"/>
          </a:xfrm>
          <a:custGeom>
            <a:avLst/>
            <a:gdLst>
              <a:gd name="connsiteX0" fmla="*/ 760032 w 1311040"/>
              <a:gd name="connsiteY0" fmla="*/ 1872 h 1332925"/>
              <a:gd name="connsiteX1" fmla="*/ 1114773 w 1311040"/>
              <a:gd name="connsiteY1" fmla="*/ 68853 h 1332925"/>
              <a:gd name="connsiteX2" fmla="*/ 1166213 w 1311040"/>
              <a:gd name="connsiteY2" fmla="*/ 1125308 h 1332925"/>
              <a:gd name="connsiteX3" fmla="*/ 150887 w 1311040"/>
              <a:gd name="connsiteY3" fmla="*/ 1201691 h 1332925"/>
              <a:gd name="connsiteX4" fmla="*/ 105320 w 1311040"/>
              <a:gd name="connsiteY4" fmla="*/ 223299 h 1332925"/>
              <a:gd name="connsiteX5" fmla="*/ 760032 w 1311040"/>
              <a:gd name="connsiteY5" fmla="*/ 1872 h 133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1040" h="1332925">
                <a:moveTo>
                  <a:pt x="760032" y="1872"/>
                </a:moveTo>
                <a:cubicBezTo>
                  <a:pt x="912528" y="-6449"/>
                  <a:pt x="1048468" y="12477"/>
                  <a:pt x="1114773" y="68853"/>
                </a:cubicBezTo>
                <a:cubicBezTo>
                  <a:pt x="1291589" y="219188"/>
                  <a:pt x="1425495" y="823841"/>
                  <a:pt x="1166213" y="1125308"/>
                </a:cubicBezTo>
                <a:cubicBezTo>
                  <a:pt x="906931" y="1426775"/>
                  <a:pt x="327702" y="1352026"/>
                  <a:pt x="150887" y="1201691"/>
                </a:cubicBezTo>
                <a:cubicBezTo>
                  <a:pt x="-25929" y="1051356"/>
                  <a:pt x="-55328" y="412105"/>
                  <a:pt x="105320" y="223299"/>
                </a:cubicBezTo>
                <a:cubicBezTo>
                  <a:pt x="205725" y="105295"/>
                  <a:pt x="505873" y="15741"/>
                  <a:pt x="760032" y="1872"/>
                </a:cubicBezTo>
                <a:close/>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25" name="Freeform: Shape 24">
            <a:extLst>
              <a:ext uri="{FF2B5EF4-FFF2-40B4-BE49-F238E27FC236}">
                <a16:creationId xmlns:a16="http://schemas.microsoft.com/office/drawing/2014/main" xmlns="" id="{8F8C201A-0786-FC68-D542-22B4C6AA1894}"/>
              </a:ext>
            </a:extLst>
          </p:cNvPr>
          <p:cNvSpPr/>
          <p:nvPr userDrawn="1"/>
        </p:nvSpPr>
        <p:spPr>
          <a:xfrm>
            <a:off x="3823043" y="1597010"/>
            <a:ext cx="1287665" cy="1468816"/>
          </a:xfrm>
          <a:custGeom>
            <a:avLst/>
            <a:gdLst>
              <a:gd name="connsiteX0" fmla="*/ 819156 w 1287665"/>
              <a:gd name="connsiteY0" fmla="*/ 237 h 1468816"/>
              <a:gd name="connsiteX1" fmla="*/ 1073512 w 1287665"/>
              <a:gd name="connsiteY1" fmla="*/ 75586 h 1468816"/>
              <a:gd name="connsiteX2" fmla="*/ 1009218 w 1287665"/>
              <a:gd name="connsiteY2" fmla="*/ 1454079 h 1468816"/>
              <a:gd name="connsiteX3" fmla="*/ 975 w 1287665"/>
              <a:gd name="connsiteY3" fmla="*/ 735510 h 1468816"/>
              <a:gd name="connsiteX4" fmla="*/ 819156 w 1287665"/>
              <a:gd name="connsiteY4" fmla="*/ 237 h 1468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665" h="1468816">
                <a:moveTo>
                  <a:pt x="819156" y="237"/>
                </a:moveTo>
                <a:cubicBezTo>
                  <a:pt x="907123" y="-2584"/>
                  <a:pt x="993588" y="19619"/>
                  <a:pt x="1073512" y="75586"/>
                </a:cubicBezTo>
                <a:cubicBezTo>
                  <a:pt x="1499773" y="374078"/>
                  <a:pt x="1187974" y="1344092"/>
                  <a:pt x="1009218" y="1454079"/>
                </a:cubicBezTo>
                <a:cubicBezTo>
                  <a:pt x="830462" y="1564066"/>
                  <a:pt x="-32980" y="1032017"/>
                  <a:pt x="975" y="735510"/>
                </a:cubicBezTo>
                <a:cubicBezTo>
                  <a:pt x="28563" y="494599"/>
                  <a:pt x="437964" y="12464"/>
                  <a:pt x="819156" y="237"/>
                </a:cubicBezTo>
                <a:close/>
              </a:path>
            </a:pathLst>
          </a:cu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24" name="Freeform: Shape 23">
            <a:extLst>
              <a:ext uri="{FF2B5EF4-FFF2-40B4-BE49-F238E27FC236}">
                <a16:creationId xmlns:a16="http://schemas.microsoft.com/office/drawing/2014/main" xmlns="" id="{1877F062-A889-08D4-9EFF-C8F31CE14470}"/>
              </a:ext>
            </a:extLst>
          </p:cNvPr>
          <p:cNvSpPr/>
          <p:nvPr userDrawn="1"/>
        </p:nvSpPr>
        <p:spPr>
          <a:xfrm>
            <a:off x="7229441" y="1717547"/>
            <a:ext cx="1212876" cy="1277484"/>
          </a:xfrm>
          <a:custGeom>
            <a:avLst/>
            <a:gdLst>
              <a:gd name="connsiteX0" fmla="*/ 661792 w 1212876"/>
              <a:gd name="connsiteY0" fmla="*/ 2751 h 1277484"/>
              <a:gd name="connsiteX1" fmla="*/ 1021677 w 1212876"/>
              <a:gd name="connsiteY1" fmla="*/ 95771 h 1277484"/>
              <a:gd name="connsiteX2" fmla="*/ 1087176 w 1212876"/>
              <a:gd name="connsiteY2" fmla="*/ 947071 h 1277484"/>
              <a:gd name="connsiteX3" fmla="*/ 189382 w 1212876"/>
              <a:gd name="connsiteY3" fmla="*/ 1190864 h 1277484"/>
              <a:gd name="connsiteX4" fmla="*/ 162703 w 1212876"/>
              <a:gd name="connsiteY4" fmla="*/ 253352 h 1277484"/>
              <a:gd name="connsiteX5" fmla="*/ 661792 w 1212876"/>
              <a:gd name="connsiteY5" fmla="*/ 2751 h 127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2876" h="1277484">
                <a:moveTo>
                  <a:pt x="661792" y="2751"/>
                </a:moveTo>
                <a:cubicBezTo>
                  <a:pt x="787404" y="-8808"/>
                  <a:pt x="915287" y="14913"/>
                  <a:pt x="1021677" y="95771"/>
                </a:cubicBezTo>
                <a:cubicBezTo>
                  <a:pt x="1305381" y="311393"/>
                  <a:pt x="1225891" y="764555"/>
                  <a:pt x="1087176" y="947071"/>
                </a:cubicBezTo>
                <a:cubicBezTo>
                  <a:pt x="948460" y="1129586"/>
                  <a:pt x="511372" y="1425199"/>
                  <a:pt x="189382" y="1190864"/>
                </a:cubicBezTo>
                <a:cubicBezTo>
                  <a:pt x="-132607" y="956530"/>
                  <a:pt x="23987" y="435868"/>
                  <a:pt x="162703" y="253352"/>
                </a:cubicBezTo>
                <a:cubicBezTo>
                  <a:pt x="249400" y="139280"/>
                  <a:pt x="452440" y="22016"/>
                  <a:pt x="661792" y="2751"/>
                </a:cubicBez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2" name="Title 1">
            <a:extLst>
              <a:ext uri="{FF2B5EF4-FFF2-40B4-BE49-F238E27FC236}">
                <a16:creationId xmlns:a16="http://schemas.microsoft.com/office/drawing/2014/main" xmlns="" id="{93208EE5-3D2D-AD91-3E4D-4F853F8DB433}"/>
              </a:ext>
            </a:extLst>
          </p:cNvPr>
          <p:cNvSpPr>
            <a:spLocks noGrp="1"/>
          </p:cNvSpPr>
          <p:nvPr>
            <p:ph type="title"/>
          </p:nvPr>
        </p:nvSpPr>
        <p:spPr/>
        <p:txBody>
          <a:bodyPr>
            <a:noAutofit/>
          </a:bodyPr>
          <a:lstStyle>
            <a:lvl1pPr algn="ctr">
              <a:defRPr/>
            </a:lvl1pPr>
          </a:lstStyle>
          <a:p>
            <a:r>
              <a:rPr lang="en-US"/>
              <a:t>Click to edit Master title style</a:t>
            </a:r>
          </a:p>
        </p:txBody>
      </p:sp>
      <p:sp>
        <p:nvSpPr>
          <p:cNvPr id="29" name="Picture Placeholder 28">
            <a:extLst>
              <a:ext uri="{FF2B5EF4-FFF2-40B4-BE49-F238E27FC236}">
                <a16:creationId xmlns:a16="http://schemas.microsoft.com/office/drawing/2014/main" xmlns="" id="{B1DE3BF4-0CFD-6567-DCCE-2B743C040724}"/>
              </a:ext>
            </a:extLst>
          </p:cNvPr>
          <p:cNvSpPr>
            <a:spLocks noGrp="1"/>
          </p:cNvSpPr>
          <p:nvPr>
            <p:ph type="pic" sz="quarter" idx="13"/>
          </p:nvPr>
        </p:nvSpPr>
        <p:spPr>
          <a:xfrm>
            <a:off x="1020725" y="1733011"/>
            <a:ext cx="1368219" cy="1360576"/>
          </a:xfrm>
          <a:custGeom>
            <a:avLst/>
            <a:gdLst>
              <a:gd name="connsiteX0" fmla="*/ 711460 w 1368219"/>
              <a:gd name="connsiteY0" fmla="*/ 896 h 1360576"/>
              <a:gd name="connsiteX1" fmla="*/ 1368219 w 1368219"/>
              <a:gd name="connsiteY1" fmla="*/ 723493 h 1360576"/>
              <a:gd name="connsiteX2" fmla="*/ 711460 w 1368219"/>
              <a:gd name="connsiteY2" fmla="*/ 1360365 h 1360576"/>
              <a:gd name="connsiteX3" fmla="*/ 0 w 1368219"/>
              <a:gd name="connsiteY3" fmla="*/ 723493 h 1360576"/>
              <a:gd name="connsiteX4" fmla="*/ 711460 w 1368219"/>
              <a:gd name="connsiteY4" fmla="*/ 896 h 136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8219" h="1360576">
                <a:moveTo>
                  <a:pt x="711460" y="896"/>
                </a:moveTo>
                <a:cubicBezTo>
                  <a:pt x="1227364" y="26296"/>
                  <a:pt x="1368219" y="324414"/>
                  <a:pt x="1368219" y="723493"/>
                </a:cubicBezTo>
                <a:cubicBezTo>
                  <a:pt x="1368219" y="1122573"/>
                  <a:pt x="1345896" y="1368831"/>
                  <a:pt x="711460" y="1360365"/>
                </a:cubicBezTo>
                <a:cubicBezTo>
                  <a:pt x="77023" y="1351900"/>
                  <a:pt x="0" y="950072"/>
                  <a:pt x="0" y="723493"/>
                </a:cubicBezTo>
                <a:cubicBezTo>
                  <a:pt x="0" y="496915"/>
                  <a:pt x="195556" y="-24503"/>
                  <a:pt x="711460" y="896"/>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a:p>
        </p:txBody>
      </p:sp>
      <p:sp>
        <p:nvSpPr>
          <p:cNvPr id="32" name="Picture Placeholder 31">
            <a:extLst>
              <a:ext uri="{FF2B5EF4-FFF2-40B4-BE49-F238E27FC236}">
                <a16:creationId xmlns:a16="http://schemas.microsoft.com/office/drawing/2014/main" xmlns="" id="{F44C3697-BAFA-28BA-4921-270D6CABCCBC}"/>
              </a:ext>
            </a:extLst>
          </p:cNvPr>
          <p:cNvSpPr>
            <a:spLocks noGrp="1"/>
          </p:cNvSpPr>
          <p:nvPr>
            <p:ph type="pic" sz="quarter" idx="14"/>
          </p:nvPr>
        </p:nvSpPr>
        <p:spPr>
          <a:xfrm>
            <a:off x="3942147" y="1658531"/>
            <a:ext cx="1438709" cy="1325401"/>
          </a:xfrm>
          <a:custGeom>
            <a:avLst/>
            <a:gdLst>
              <a:gd name="connsiteX0" fmla="*/ 766295 w 1438709"/>
              <a:gd name="connsiteY0" fmla="*/ 769 h 1325401"/>
              <a:gd name="connsiteX1" fmla="*/ 976227 w 1438709"/>
              <a:gd name="connsiteY1" fmla="*/ 36958 h 1325401"/>
              <a:gd name="connsiteX2" fmla="*/ 1216644 w 1438709"/>
              <a:gd name="connsiteY2" fmla="*/ 1222270 h 1325401"/>
              <a:gd name="connsiteX3" fmla="*/ 1489 w 1438709"/>
              <a:gd name="connsiteY3" fmla="*/ 807424 h 1325401"/>
              <a:gd name="connsiteX4" fmla="*/ 766295 w 1438709"/>
              <a:gd name="connsiteY4" fmla="*/ 769 h 1325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709" h="1325401">
                <a:moveTo>
                  <a:pt x="766295" y="769"/>
                </a:moveTo>
                <a:cubicBezTo>
                  <a:pt x="833426" y="3741"/>
                  <a:pt x="903596" y="15407"/>
                  <a:pt x="976227" y="36958"/>
                </a:cubicBezTo>
                <a:cubicBezTo>
                  <a:pt x="1445288" y="178830"/>
                  <a:pt x="1613245" y="992057"/>
                  <a:pt x="1216644" y="1222270"/>
                </a:cubicBezTo>
                <a:cubicBezTo>
                  <a:pt x="820042" y="1452484"/>
                  <a:pt x="31377" y="1290022"/>
                  <a:pt x="1489" y="807424"/>
                </a:cubicBezTo>
                <a:cubicBezTo>
                  <a:pt x="-24664" y="385151"/>
                  <a:pt x="296373" y="-20036"/>
                  <a:pt x="766295" y="769"/>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a:p>
        </p:txBody>
      </p:sp>
      <p:sp>
        <p:nvSpPr>
          <p:cNvPr id="51" name="Picture Placeholder 50">
            <a:extLst>
              <a:ext uri="{FF2B5EF4-FFF2-40B4-BE49-F238E27FC236}">
                <a16:creationId xmlns:a16="http://schemas.microsoft.com/office/drawing/2014/main" xmlns="" id="{B982DD40-45F4-A734-10A7-250086C2714D}"/>
              </a:ext>
            </a:extLst>
          </p:cNvPr>
          <p:cNvSpPr>
            <a:spLocks noGrp="1"/>
          </p:cNvSpPr>
          <p:nvPr>
            <p:ph type="pic" sz="quarter" idx="15"/>
          </p:nvPr>
        </p:nvSpPr>
        <p:spPr>
          <a:xfrm>
            <a:off x="6878827" y="1680105"/>
            <a:ext cx="1395974" cy="1472634"/>
          </a:xfrm>
          <a:custGeom>
            <a:avLst/>
            <a:gdLst>
              <a:gd name="connsiteX0" fmla="*/ 705655 w 1395974"/>
              <a:gd name="connsiteY0" fmla="*/ 0 h 1472634"/>
              <a:gd name="connsiteX1" fmla="*/ 1395974 w 1395974"/>
              <a:gd name="connsiteY1" fmla="*/ 774649 h 1472634"/>
              <a:gd name="connsiteX2" fmla="*/ 697989 w 1395974"/>
              <a:gd name="connsiteY2" fmla="*/ 1472634 h 1472634"/>
              <a:gd name="connsiteX3" fmla="*/ 4 w 1395974"/>
              <a:gd name="connsiteY3" fmla="*/ 774649 h 1472634"/>
              <a:gd name="connsiteX4" fmla="*/ 705655 w 1395974"/>
              <a:gd name="connsiteY4" fmla="*/ 0 h 1472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5974" h="1472634">
                <a:moveTo>
                  <a:pt x="705655" y="0"/>
                </a:moveTo>
                <a:cubicBezTo>
                  <a:pt x="1091142" y="0"/>
                  <a:pt x="1395974" y="389162"/>
                  <a:pt x="1395974" y="774649"/>
                </a:cubicBezTo>
                <a:cubicBezTo>
                  <a:pt x="1395974" y="1160135"/>
                  <a:pt x="1083476" y="1472634"/>
                  <a:pt x="697989" y="1472634"/>
                </a:cubicBezTo>
                <a:cubicBezTo>
                  <a:pt x="312503" y="1472634"/>
                  <a:pt x="-1273" y="1020088"/>
                  <a:pt x="4" y="774649"/>
                </a:cubicBezTo>
                <a:cubicBezTo>
                  <a:pt x="1281" y="529210"/>
                  <a:pt x="320169" y="0"/>
                  <a:pt x="705655"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a:p>
        </p:txBody>
      </p:sp>
      <p:sp>
        <p:nvSpPr>
          <p:cNvPr id="52" name="Picture Placeholder 51">
            <a:extLst>
              <a:ext uri="{FF2B5EF4-FFF2-40B4-BE49-F238E27FC236}">
                <a16:creationId xmlns:a16="http://schemas.microsoft.com/office/drawing/2014/main" xmlns="" id="{EFB9CCB0-3B43-F6EB-605C-68FC6DAC4160}"/>
              </a:ext>
            </a:extLst>
          </p:cNvPr>
          <p:cNvSpPr>
            <a:spLocks noGrp="1"/>
          </p:cNvSpPr>
          <p:nvPr>
            <p:ph type="pic" sz="quarter" idx="16"/>
          </p:nvPr>
        </p:nvSpPr>
        <p:spPr>
          <a:xfrm>
            <a:off x="9712075" y="1631918"/>
            <a:ext cx="1541667" cy="1435490"/>
          </a:xfrm>
          <a:custGeom>
            <a:avLst/>
            <a:gdLst>
              <a:gd name="connsiteX0" fmla="*/ 907336 w 1541667"/>
              <a:gd name="connsiteY0" fmla="*/ 1446 h 1435490"/>
              <a:gd name="connsiteX1" fmla="*/ 972212 w 1541667"/>
              <a:gd name="connsiteY1" fmla="*/ 13712 h 1435490"/>
              <a:gd name="connsiteX2" fmla="*/ 1285099 w 1541667"/>
              <a:gd name="connsiteY2" fmla="*/ 1226118 h 1435490"/>
              <a:gd name="connsiteX3" fmla="*/ 1081 w 1541667"/>
              <a:gd name="connsiteY3" fmla="*/ 775826 h 1435490"/>
              <a:gd name="connsiteX4" fmla="*/ 907336 w 1541667"/>
              <a:gd name="connsiteY4" fmla="*/ 1446 h 1435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1667" h="1435490">
                <a:moveTo>
                  <a:pt x="907336" y="1446"/>
                </a:moveTo>
                <a:cubicBezTo>
                  <a:pt x="930164" y="3425"/>
                  <a:pt x="951876" y="7462"/>
                  <a:pt x="972212" y="13712"/>
                </a:cubicBezTo>
                <a:cubicBezTo>
                  <a:pt x="1297588" y="113712"/>
                  <a:pt x="1879980" y="701420"/>
                  <a:pt x="1285099" y="1226118"/>
                </a:cubicBezTo>
                <a:cubicBezTo>
                  <a:pt x="690218" y="1750816"/>
                  <a:pt x="32869" y="1171317"/>
                  <a:pt x="1081" y="775826"/>
                </a:cubicBezTo>
                <a:cubicBezTo>
                  <a:pt x="-28719" y="405053"/>
                  <a:pt x="564913" y="-28239"/>
                  <a:pt x="907336" y="1446"/>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a:p>
        </p:txBody>
      </p:sp>
      <p:sp>
        <p:nvSpPr>
          <p:cNvPr id="40" name="Text Placeholder 39">
            <a:extLst>
              <a:ext uri="{FF2B5EF4-FFF2-40B4-BE49-F238E27FC236}">
                <a16:creationId xmlns:a16="http://schemas.microsoft.com/office/drawing/2014/main" xmlns="" id="{95D410CB-8838-F5FE-B127-40EB466A162F}"/>
              </a:ext>
            </a:extLst>
          </p:cNvPr>
          <p:cNvSpPr>
            <a:spLocks noGrp="1"/>
          </p:cNvSpPr>
          <p:nvPr>
            <p:ph type="body" sz="quarter" idx="17"/>
          </p:nvPr>
        </p:nvSpPr>
        <p:spPr>
          <a:xfrm>
            <a:off x="516237"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41" name="Text Placeholder 39">
            <a:extLst>
              <a:ext uri="{FF2B5EF4-FFF2-40B4-BE49-F238E27FC236}">
                <a16:creationId xmlns:a16="http://schemas.microsoft.com/office/drawing/2014/main" xmlns="" id="{4AB9408A-B6CD-B62B-A40C-113C980EF1FE}"/>
              </a:ext>
            </a:extLst>
          </p:cNvPr>
          <p:cNvSpPr>
            <a:spLocks noGrp="1"/>
          </p:cNvSpPr>
          <p:nvPr>
            <p:ph type="body" sz="quarter" idx="18"/>
          </p:nvPr>
        </p:nvSpPr>
        <p:spPr>
          <a:xfrm>
            <a:off x="343278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42" name="Text Placeholder 39">
            <a:extLst>
              <a:ext uri="{FF2B5EF4-FFF2-40B4-BE49-F238E27FC236}">
                <a16:creationId xmlns:a16="http://schemas.microsoft.com/office/drawing/2014/main" xmlns="" id="{61463C70-6782-0D6E-7762-61E567762645}"/>
              </a:ext>
            </a:extLst>
          </p:cNvPr>
          <p:cNvSpPr>
            <a:spLocks noGrp="1"/>
          </p:cNvSpPr>
          <p:nvPr>
            <p:ph type="body" sz="quarter" idx="19"/>
          </p:nvPr>
        </p:nvSpPr>
        <p:spPr>
          <a:xfrm>
            <a:off x="634062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43" name="Text Placeholder 39">
            <a:extLst>
              <a:ext uri="{FF2B5EF4-FFF2-40B4-BE49-F238E27FC236}">
                <a16:creationId xmlns:a16="http://schemas.microsoft.com/office/drawing/2014/main" xmlns="" id="{E4A9BFDF-CD6B-DB2B-93AB-335CC2AE455B}"/>
              </a:ext>
            </a:extLst>
          </p:cNvPr>
          <p:cNvSpPr>
            <a:spLocks noGrp="1"/>
          </p:cNvSpPr>
          <p:nvPr>
            <p:ph type="body" sz="quarter" idx="20"/>
          </p:nvPr>
        </p:nvSpPr>
        <p:spPr>
          <a:xfrm>
            <a:off x="924846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44" name="Text Placeholder 39">
            <a:extLst>
              <a:ext uri="{FF2B5EF4-FFF2-40B4-BE49-F238E27FC236}">
                <a16:creationId xmlns:a16="http://schemas.microsoft.com/office/drawing/2014/main" xmlns="" id="{D4374427-D19A-E579-3D78-7A08CED4EE8A}"/>
              </a:ext>
            </a:extLst>
          </p:cNvPr>
          <p:cNvSpPr>
            <a:spLocks noGrp="1"/>
          </p:cNvSpPr>
          <p:nvPr>
            <p:ph type="body" sz="quarter" idx="21"/>
          </p:nvPr>
        </p:nvSpPr>
        <p:spPr>
          <a:xfrm>
            <a:off x="516237"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45" name="Text Placeholder 39">
            <a:extLst>
              <a:ext uri="{FF2B5EF4-FFF2-40B4-BE49-F238E27FC236}">
                <a16:creationId xmlns:a16="http://schemas.microsoft.com/office/drawing/2014/main" xmlns="" id="{1F400EB7-1FDE-3683-C9B4-63413EE5EA48}"/>
              </a:ext>
            </a:extLst>
          </p:cNvPr>
          <p:cNvSpPr>
            <a:spLocks noGrp="1"/>
          </p:cNvSpPr>
          <p:nvPr>
            <p:ph type="body" sz="quarter" idx="22"/>
          </p:nvPr>
        </p:nvSpPr>
        <p:spPr>
          <a:xfrm>
            <a:off x="343278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46" name="Text Placeholder 39">
            <a:extLst>
              <a:ext uri="{FF2B5EF4-FFF2-40B4-BE49-F238E27FC236}">
                <a16:creationId xmlns:a16="http://schemas.microsoft.com/office/drawing/2014/main" xmlns="" id="{5D8F7F98-168C-5B0E-F2F8-A4AD7BA597D2}"/>
              </a:ext>
            </a:extLst>
          </p:cNvPr>
          <p:cNvSpPr>
            <a:spLocks noGrp="1"/>
          </p:cNvSpPr>
          <p:nvPr>
            <p:ph type="body" sz="quarter" idx="23"/>
          </p:nvPr>
        </p:nvSpPr>
        <p:spPr>
          <a:xfrm>
            <a:off x="634062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47" name="Text Placeholder 39">
            <a:extLst>
              <a:ext uri="{FF2B5EF4-FFF2-40B4-BE49-F238E27FC236}">
                <a16:creationId xmlns:a16="http://schemas.microsoft.com/office/drawing/2014/main" xmlns="" id="{C5A299EB-BF79-F241-A67B-AD318037BB55}"/>
              </a:ext>
            </a:extLst>
          </p:cNvPr>
          <p:cNvSpPr>
            <a:spLocks noGrp="1"/>
          </p:cNvSpPr>
          <p:nvPr>
            <p:ph type="body" sz="quarter" idx="24"/>
          </p:nvPr>
        </p:nvSpPr>
        <p:spPr>
          <a:xfrm>
            <a:off x="924846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48" name="Slide Number Placeholder 47">
            <a:extLst>
              <a:ext uri="{FF2B5EF4-FFF2-40B4-BE49-F238E27FC236}">
                <a16:creationId xmlns:a16="http://schemas.microsoft.com/office/drawing/2014/main" xmlns="" id="{B6BC38C4-7EDF-0398-884C-F604FCF79A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a:p>
        </p:txBody>
      </p:sp>
      <p:sp>
        <p:nvSpPr>
          <p:cNvPr id="49" name="Footer Placeholder 5">
            <a:extLst>
              <a:ext uri="{FF2B5EF4-FFF2-40B4-BE49-F238E27FC236}">
                <a16:creationId xmlns:a16="http://schemas.microsoft.com/office/drawing/2014/main" xmlns="" id="{3324246F-F0D6-1940-4C2D-1B0A3C16AE4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a:t>Contoso grand opening event</a:t>
            </a:r>
          </a:p>
        </p:txBody>
      </p:sp>
      <p:sp>
        <p:nvSpPr>
          <p:cNvPr id="4" name="Triangle 2">
            <a:extLst>
              <a:ext uri="{FF2B5EF4-FFF2-40B4-BE49-F238E27FC236}">
                <a16:creationId xmlns:a16="http://schemas.microsoft.com/office/drawing/2014/main" xmlns="" id="{E9D746EE-2CD1-8E5F-21D1-717095C13A21}"/>
              </a:ext>
            </a:extLst>
          </p:cNvPr>
          <p:cNvSpPr/>
          <p:nvPr userDrawn="1"/>
        </p:nvSpPr>
        <p:spPr>
          <a:xfrm rot="21394394">
            <a:off x="9892066" y="3963991"/>
            <a:ext cx="1475500" cy="1314452"/>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33816 w 5047402"/>
              <a:gd name="connsiteY0" fmla="*/ 3234353 h 4544470"/>
              <a:gd name="connsiteX1" fmla="*/ 2953052 w 5047402"/>
              <a:gd name="connsiteY1" fmla="*/ 25473 h 4544470"/>
              <a:gd name="connsiteX2" fmla="*/ 4949909 w 5047402"/>
              <a:gd name="connsiteY2" fmla="*/ 4389385 h 4544470"/>
              <a:gd name="connsiteX3" fmla="*/ 33816 w 5047402"/>
              <a:gd name="connsiteY3" fmla="*/ 3234353 h 4544470"/>
              <a:gd name="connsiteX0" fmla="*/ 51952 w 5065538"/>
              <a:gd name="connsiteY0" fmla="*/ 3240171 h 4628936"/>
              <a:gd name="connsiteX1" fmla="*/ 2971188 w 5065538"/>
              <a:gd name="connsiteY1" fmla="*/ 31291 h 4628936"/>
              <a:gd name="connsiteX2" fmla="*/ 4968045 w 5065538"/>
              <a:gd name="connsiteY2" fmla="*/ 4395203 h 4628936"/>
              <a:gd name="connsiteX3" fmla="*/ 51952 w 5065538"/>
              <a:gd name="connsiteY3" fmla="*/ 3240171 h 4628936"/>
              <a:gd name="connsiteX0" fmla="*/ 51952 w 5393218"/>
              <a:gd name="connsiteY0" fmla="*/ 3240171 h 5081380"/>
              <a:gd name="connsiteX1" fmla="*/ 2971188 w 5393218"/>
              <a:gd name="connsiteY1" fmla="*/ 31291 h 5081380"/>
              <a:gd name="connsiteX2" fmla="*/ 4968045 w 5393218"/>
              <a:gd name="connsiteY2" fmla="*/ 4395203 h 5081380"/>
              <a:gd name="connsiteX3" fmla="*/ 51952 w 5393218"/>
              <a:gd name="connsiteY3" fmla="*/ 3240171 h 5081380"/>
              <a:gd name="connsiteX0" fmla="*/ 21176 w 5076250"/>
              <a:gd name="connsiteY0" fmla="*/ 3171600 h 4476643"/>
              <a:gd name="connsiteX1" fmla="*/ 3281878 w 5076250"/>
              <a:gd name="connsiteY1" fmla="*/ 25924 h 4476643"/>
              <a:gd name="connsiteX2" fmla="*/ 4937269 w 5076250"/>
              <a:gd name="connsiteY2" fmla="*/ 4326632 h 4476643"/>
              <a:gd name="connsiteX3" fmla="*/ 21176 w 5076250"/>
              <a:gd name="connsiteY3" fmla="*/ 3171600 h 4476643"/>
              <a:gd name="connsiteX0" fmla="*/ 21176 w 5399462"/>
              <a:gd name="connsiteY0" fmla="*/ 3171600 h 4810123"/>
              <a:gd name="connsiteX1" fmla="*/ 3281878 w 5399462"/>
              <a:gd name="connsiteY1" fmla="*/ 25924 h 4810123"/>
              <a:gd name="connsiteX2" fmla="*/ 4937269 w 5399462"/>
              <a:gd name="connsiteY2" fmla="*/ 4326632 h 4810123"/>
              <a:gd name="connsiteX3" fmla="*/ 21176 w 5399462"/>
              <a:gd name="connsiteY3" fmla="*/ 3171600 h 4810123"/>
            </a:gdLst>
            <a:ahLst/>
            <a:cxnLst>
              <a:cxn ang="0">
                <a:pos x="connsiteX0" y="connsiteY0"/>
              </a:cxn>
              <a:cxn ang="0">
                <a:pos x="connsiteX1" y="connsiteY1"/>
              </a:cxn>
              <a:cxn ang="0">
                <a:pos x="connsiteX2" y="connsiteY2"/>
              </a:cxn>
              <a:cxn ang="0">
                <a:pos x="connsiteX3" y="connsiteY3"/>
              </a:cxn>
            </a:cxnLst>
            <a:rect l="l" t="t" r="r" b="b"/>
            <a:pathLst>
              <a:path w="5399462" h="4810123">
                <a:moveTo>
                  <a:pt x="21176" y="3171600"/>
                </a:moveTo>
                <a:cubicBezTo>
                  <a:pt x="-254722" y="2454815"/>
                  <a:pt x="2237939" y="-294918"/>
                  <a:pt x="3281878" y="25924"/>
                </a:cubicBezTo>
                <a:cubicBezTo>
                  <a:pt x="4325817" y="346766"/>
                  <a:pt x="6296743" y="2993163"/>
                  <a:pt x="4937269" y="4326632"/>
                </a:cubicBezTo>
                <a:cubicBezTo>
                  <a:pt x="3577795" y="5660101"/>
                  <a:pt x="297074" y="3888385"/>
                  <a:pt x="21176" y="3171600"/>
                </a:cubicBezTo>
                <a:close/>
              </a:path>
            </a:pathLst>
          </a:cu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 name="Triangle 2">
            <a:extLst>
              <a:ext uri="{FF2B5EF4-FFF2-40B4-BE49-F238E27FC236}">
                <a16:creationId xmlns:a16="http://schemas.microsoft.com/office/drawing/2014/main" xmlns="" id="{899BE460-409B-EAFF-B70B-23B36E66364A}"/>
              </a:ext>
            </a:extLst>
          </p:cNvPr>
          <p:cNvSpPr/>
          <p:nvPr userDrawn="1"/>
        </p:nvSpPr>
        <p:spPr>
          <a:xfrm rot="7688314">
            <a:off x="4057001" y="4019714"/>
            <a:ext cx="1540625" cy="1331572"/>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Lst>
            <a:ahLst/>
            <a:cxnLst>
              <a:cxn ang="0">
                <a:pos x="connsiteX0" y="connsiteY0"/>
              </a:cxn>
              <a:cxn ang="0">
                <a:pos x="connsiteX1" y="connsiteY1"/>
              </a:cxn>
              <a:cxn ang="0">
                <a:pos x="connsiteX2" y="connsiteY2"/>
              </a:cxn>
              <a:cxn ang="0">
                <a:pos x="connsiteX3" y="connsiteY3"/>
              </a:cxn>
            </a:cxnLst>
            <a:rect l="l" t="t" r="r" b="b"/>
            <a:pathLst>
              <a:path w="5311374" h="3961862">
                <a:moveTo>
                  <a:pt x="116397" y="2487445"/>
                </a:moveTo>
                <a:cubicBezTo>
                  <a:pt x="-600751" y="1293854"/>
                  <a:pt x="2188231" y="-278564"/>
                  <a:pt x="3232170" y="42278"/>
                </a:cubicBezTo>
                <a:cubicBezTo>
                  <a:pt x="4276109" y="363120"/>
                  <a:pt x="5984922" y="2865980"/>
                  <a:pt x="5032490" y="3642477"/>
                </a:cubicBezTo>
                <a:cubicBezTo>
                  <a:pt x="4080058" y="4418974"/>
                  <a:pt x="833545" y="3681036"/>
                  <a:pt x="116397" y="2487445"/>
                </a:cubicBezTo>
                <a:close/>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Oval 7">
            <a:extLst>
              <a:ext uri="{FF2B5EF4-FFF2-40B4-BE49-F238E27FC236}">
                <a16:creationId xmlns:a16="http://schemas.microsoft.com/office/drawing/2014/main" xmlns="" id="{3035E686-44F8-5A97-3FA3-FB72E8A42E52}"/>
              </a:ext>
            </a:extLst>
          </p:cNvPr>
          <p:cNvSpPr/>
          <p:nvPr userDrawn="1"/>
        </p:nvSpPr>
        <p:spPr>
          <a:xfrm rot="18434137">
            <a:off x="831871" y="4047987"/>
            <a:ext cx="1375578" cy="1155788"/>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 fmla="*/ 0 w 1850046"/>
              <a:gd name="connsiteY0" fmla="*/ 843743 h 1768766"/>
              <a:gd name="connsiteX1" fmla="*/ 925023 w 1850046"/>
              <a:gd name="connsiteY1" fmla="*/ 0 h 1768766"/>
              <a:gd name="connsiteX2" fmla="*/ 1850046 w 1850046"/>
              <a:gd name="connsiteY2" fmla="*/ 843743 h 1768766"/>
              <a:gd name="connsiteX3" fmla="*/ 925023 w 1850046"/>
              <a:gd name="connsiteY3" fmla="*/ 1768766 h 1768766"/>
              <a:gd name="connsiteX4" fmla="*/ 0 w 1850046"/>
              <a:gd name="connsiteY4" fmla="*/ 843743 h 1768766"/>
              <a:gd name="connsiteX0" fmla="*/ 5 w 1850051"/>
              <a:gd name="connsiteY0" fmla="*/ 843743 h 1657006"/>
              <a:gd name="connsiteX1" fmla="*/ 925028 w 1850051"/>
              <a:gd name="connsiteY1" fmla="*/ 0 h 1657006"/>
              <a:gd name="connsiteX2" fmla="*/ 1850051 w 1850051"/>
              <a:gd name="connsiteY2" fmla="*/ 843743 h 1657006"/>
              <a:gd name="connsiteX3" fmla="*/ 935188 w 1850051"/>
              <a:gd name="connsiteY3" fmla="*/ 1657006 h 1657006"/>
              <a:gd name="connsiteX4" fmla="*/ 5 w 1850051"/>
              <a:gd name="connsiteY4" fmla="*/ 843743 h 1657006"/>
              <a:gd name="connsiteX0" fmla="*/ 2 w 1971968"/>
              <a:gd name="connsiteY0" fmla="*/ 843743 h 1657006"/>
              <a:gd name="connsiteX1" fmla="*/ 1046945 w 1971968"/>
              <a:gd name="connsiteY1" fmla="*/ 0 h 1657006"/>
              <a:gd name="connsiteX2" fmla="*/ 1971968 w 1971968"/>
              <a:gd name="connsiteY2" fmla="*/ 843743 h 1657006"/>
              <a:gd name="connsiteX3" fmla="*/ 1057105 w 1971968"/>
              <a:gd name="connsiteY3" fmla="*/ 1657006 h 1657006"/>
              <a:gd name="connsiteX4" fmla="*/ 2 w 1971968"/>
              <a:gd name="connsiteY4" fmla="*/ 843743 h 1657006"/>
              <a:gd name="connsiteX0" fmla="*/ 142 w 1972108"/>
              <a:gd name="connsiteY0" fmla="*/ 843743 h 1657006"/>
              <a:gd name="connsiteX1" fmla="*/ 1047085 w 1972108"/>
              <a:gd name="connsiteY1" fmla="*/ 0 h 1657006"/>
              <a:gd name="connsiteX2" fmla="*/ 1972108 w 1972108"/>
              <a:gd name="connsiteY2" fmla="*/ 843743 h 1657006"/>
              <a:gd name="connsiteX3" fmla="*/ 1057245 w 1972108"/>
              <a:gd name="connsiteY3" fmla="*/ 1657006 h 1657006"/>
              <a:gd name="connsiteX4" fmla="*/ 142 w 1972108"/>
              <a:gd name="connsiteY4" fmla="*/ 843743 h 1657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2108" h="1657006">
                <a:moveTo>
                  <a:pt x="142" y="843743"/>
                </a:moveTo>
                <a:cubicBezTo>
                  <a:pt x="-11711" y="272935"/>
                  <a:pt x="718424" y="0"/>
                  <a:pt x="1047085" y="0"/>
                </a:cubicBezTo>
                <a:cubicBezTo>
                  <a:pt x="1375746" y="0"/>
                  <a:pt x="1972108" y="332867"/>
                  <a:pt x="1972108" y="843743"/>
                </a:cubicBezTo>
                <a:cubicBezTo>
                  <a:pt x="1972108" y="1354619"/>
                  <a:pt x="1385906" y="1657006"/>
                  <a:pt x="1057245" y="1657006"/>
                </a:cubicBezTo>
                <a:cubicBezTo>
                  <a:pt x="728584" y="1657006"/>
                  <a:pt x="11995" y="1414551"/>
                  <a:pt x="142" y="843743"/>
                </a:cubicBez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Oval 17">
            <a:extLst>
              <a:ext uri="{FF2B5EF4-FFF2-40B4-BE49-F238E27FC236}">
                <a16:creationId xmlns:a16="http://schemas.microsoft.com/office/drawing/2014/main" xmlns="" id="{D127E5D0-1987-2A45-7EB8-D0449FBDBB48}"/>
              </a:ext>
            </a:extLst>
          </p:cNvPr>
          <p:cNvSpPr/>
          <p:nvPr userDrawn="1"/>
        </p:nvSpPr>
        <p:spPr>
          <a:xfrm rot="2441864">
            <a:off x="6735824" y="3720682"/>
            <a:ext cx="1392502" cy="1487398"/>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 fmla="*/ 5 w 1850051"/>
              <a:gd name="connsiteY0" fmla="*/ 985983 h 1911006"/>
              <a:gd name="connsiteX1" fmla="*/ 914868 w 1850051"/>
              <a:gd name="connsiteY1" fmla="*/ 0 h 1911006"/>
              <a:gd name="connsiteX2" fmla="*/ 1850051 w 1850051"/>
              <a:gd name="connsiteY2" fmla="*/ 985983 h 1911006"/>
              <a:gd name="connsiteX3" fmla="*/ 925028 w 1850051"/>
              <a:gd name="connsiteY3" fmla="*/ 1911006 h 1911006"/>
              <a:gd name="connsiteX4" fmla="*/ 5 w 1850051"/>
              <a:gd name="connsiteY4" fmla="*/ 985983 h 1911006"/>
              <a:gd name="connsiteX0" fmla="*/ 4 w 1789090"/>
              <a:gd name="connsiteY0" fmla="*/ 996147 h 1911013"/>
              <a:gd name="connsiteX1" fmla="*/ 853907 w 1789090"/>
              <a:gd name="connsiteY1" fmla="*/ 4 h 1911013"/>
              <a:gd name="connsiteX2" fmla="*/ 1789090 w 1789090"/>
              <a:gd name="connsiteY2" fmla="*/ 985987 h 1911013"/>
              <a:gd name="connsiteX3" fmla="*/ 864067 w 1789090"/>
              <a:gd name="connsiteY3" fmla="*/ 1911010 h 1911013"/>
              <a:gd name="connsiteX4" fmla="*/ 4 w 1789090"/>
              <a:gd name="connsiteY4" fmla="*/ 996147 h 1911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090" h="1911013">
                <a:moveTo>
                  <a:pt x="4" y="996147"/>
                </a:moveTo>
                <a:cubicBezTo>
                  <a:pt x="-1689" y="677646"/>
                  <a:pt x="555726" y="1697"/>
                  <a:pt x="853907" y="4"/>
                </a:cubicBezTo>
                <a:cubicBezTo>
                  <a:pt x="1152088" y="-1689"/>
                  <a:pt x="1789090" y="475111"/>
                  <a:pt x="1789090" y="985987"/>
                </a:cubicBezTo>
                <a:cubicBezTo>
                  <a:pt x="1789090" y="1496863"/>
                  <a:pt x="1162248" y="1909317"/>
                  <a:pt x="864067" y="1911010"/>
                </a:cubicBezTo>
                <a:cubicBezTo>
                  <a:pt x="565886" y="1912703"/>
                  <a:pt x="1697" y="1314648"/>
                  <a:pt x="4" y="996147"/>
                </a:cubicBezTo>
                <a:close/>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Text Placeholder 39">
            <a:extLst>
              <a:ext uri="{FF2B5EF4-FFF2-40B4-BE49-F238E27FC236}">
                <a16:creationId xmlns:a16="http://schemas.microsoft.com/office/drawing/2014/main" xmlns="" id="{4C8D3C29-A697-666D-CCB1-4A2885EA035A}"/>
              </a:ext>
            </a:extLst>
          </p:cNvPr>
          <p:cNvSpPr>
            <a:spLocks noGrp="1"/>
          </p:cNvSpPr>
          <p:nvPr>
            <p:ph type="body" sz="quarter" idx="25"/>
          </p:nvPr>
        </p:nvSpPr>
        <p:spPr>
          <a:xfrm>
            <a:off x="516237"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54" name="Text Placeholder 39">
            <a:extLst>
              <a:ext uri="{FF2B5EF4-FFF2-40B4-BE49-F238E27FC236}">
                <a16:creationId xmlns:a16="http://schemas.microsoft.com/office/drawing/2014/main" xmlns="" id="{95EFF18A-456F-0200-6F0B-FFE00AABB353}"/>
              </a:ext>
            </a:extLst>
          </p:cNvPr>
          <p:cNvSpPr>
            <a:spLocks noGrp="1"/>
          </p:cNvSpPr>
          <p:nvPr>
            <p:ph type="body" sz="quarter" idx="26"/>
          </p:nvPr>
        </p:nvSpPr>
        <p:spPr>
          <a:xfrm>
            <a:off x="343278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55" name="Text Placeholder 39">
            <a:extLst>
              <a:ext uri="{FF2B5EF4-FFF2-40B4-BE49-F238E27FC236}">
                <a16:creationId xmlns:a16="http://schemas.microsoft.com/office/drawing/2014/main" xmlns="" id="{D97A0A6E-7520-5FDB-915E-DA998056CA9A}"/>
              </a:ext>
            </a:extLst>
          </p:cNvPr>
          <p:cNvSpPr>
            <a:spLocks noGrp="1"/>
          </p:cNvSpPr>
          <p:nvPr>
            <p:ph type="body" sz="quarter" idx="27"/>
          </p:nvPr>
        </p:nvSpPr>
        <p:spPr>
          <a:xfrm>
            <a:off x="634062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56" name="Text Placeholder 39">
            <a:extLst>
              <a:ext uri="{FF2B5EF4-FFF2-40B4-BE49-F238E27FC236}">
                <a16:creationId xmlns:a16="http://schemas.microsoft.com/office/drawing/2014/main" xmlns="" id="{C37FCE37-F31D-5F55-D8F0-24FE150D1912}"/>
              </a:ext>
            </a:extLst>
          </p:cNvPr>
          <p:cNvSpPr>
            <a:spLocks noGrp="1"/>
          </p:cNvSpPr>
          <p:nvPr>
            <p:ph type="body" sz="quarter" idx="28"/>
          </p:nvPr>
        </p:nvSpPr>
        <p:spPr>
          <a:xfrm>
            <a:off x="924846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57" name="Text Placeholder 39">
            <a:extLst>
              <a:ext uri="{FF2B5EF4-FFF2-40B4-BE49-F238E27FC236}">
                <a16:creationId xmlns:a16="http://schemas.microsoft.com/office/drawing/2014/main" xmlns="" id="{7B61BDA2-E2F8-1D34-2D71-2C1EE07F82BF}"/>
              </a:ext>
            </a:extLst>
          </p:cNvPr>
          <p:cNvSpPr>
            <a:spLocks noGrp="1"/>
          </p:cNvSpPr>
          <p:nvPr>
            <p:ph type="body" sz="quarter" idx="29"/>
          </p:nvPr>
        </p:nvSpPr>
        <p:spPr>
          <a:xfrm>
            <a:off x="516237"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58" name="Text Placeholder 39">
            <a:extLst>
              <a:ext uri="{FF2B5EF4-FFF2-40B4-BE49-F238E27FC236}">
                <a16:creationId xmlns:a16="http://schemas.microsoft.com/office/drawing/2014/main" xmlns="" id="{C5F4B246-3602-89ED-3E0A-8662A66D2414}"/>
              </a:ext>
            </a:extLst>
          </p:cNvPr>
          <p:cNvSpPr>
            <a:spLocks noGrp="1"/>
          </p:cNvSpPr>
          <p:nvPr>
            <p:ph type="body" sz="quarter" idx="30"/>
          </p:nvPr>
        </p:nvSpPr>
        <p:spPr>
          <a:xfrm>
            <a:off x="343278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59" name="Text Placeholder 39">
            <a:extLst>
              <a:ext uri="{FF2B5EF4-FFF2-40B4-BE49-F238E27FC236}">
                <a16:creationId xmlns:a16="http://schemas.microsoft.com/office/drawing/2014/main" xmlns="" id="{B6972967-A0A0-D74B-DB32-270A049FA890}"/>
              </a:ext>
            </a:extLst>
          </p:cNvPr>
          <p:cNvSpPr>
            <a:spLocks noGrp="1"/>
          </p:cNvSpPr>
          <p:nvPr>
            <p:ph type="body" sz="quarter" idx="31"/>
          </p:nvPr>
        </p:nvSpPr>
        <p:spPr>
          <a:xfrm>
            <a:off x="634062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60" name="Text Placeholder 39">
            <a:extLst>
              <a:ext uri="{FF2B5EF4-FFF2-40B4-BE49-F238E27FC236}">
                <a16:creationId xmlns:a16="http://schemas.microsoft.com/office/drawing/2014/main" xmlns="" id="{68A46AB3-440A-EDBD-9522-2CEFD92EAF0E}"/>
              </a:ext>
            </a:extLst>
          </p:cNvPr>
          <p:cNvSpPr>
            <a:spLocks noGrp="1"/>
          </p:cNvSpPr>
          <p:nvPr>
            <p:ph type="body" sz="quarter" idx="32"/>
          </p:nvPr>
        </p:nvSpPr>
        <p:spPr>
          <a:xfrm>
            <a:off x="924846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73" name="Picture Placeholder 72">
            <a:extLst>
              <a:ext uri="{FF2B5EF4-FFF2-40B4-BE49-F238E27FC236}">
                <a16:creationId xmlns:a16="http://schemas.microsoft.com/office/drawing/2014/main" xmlns="" id="{2A73FB58-C106-4E93-CD24-68783A8D835C}"/>
              </a:ext>
            </a:extLst>
          </p:cNvPr>
          <p:cNvSpPr>
            <a:spLocks noGrp="1"/>
          </p:cNvSpPr>
          <p:nvPr>
            <p:ph type="pic" sz="quarter" idx="33"/>
          </p:nvPr>
        </p:nvSpPr>
        <p:spPr>
          <a:xfrm>
            <a:off x="990182" y="3883007"/>
            <a:ext cx="1419663" cy="1476420"/>
          </a:xfrm>
          <a:custGeom>
            <a:avLst/>
            <a:gdLst>
              <a:gd name="connsiteX0" fmla="*/ 738210 w 1419663"/>
              <a:gd name="connsiteY0" fmla="*/ 0 h 1476420"/>
              <a:gd name="connsiteX1" fmla="*/ 1419663 w 1419663"/>
              <a:gd name="connsiteY1" fmla="*/ 738210 h 1476420"/>
              <a:gd name="connsiteX2" fmla="*/ 738210 w 1419663"/>
              <a:gd name="connsiteY2" fmla="*/ 1476420 h 1476420"/>
              <a:gd name="connsiteX3" fmla="*/ 0 w 1419663"/>
              <a:gd name="connsiteY3" fmla="*/ 738210 h 1476420"/>
              <a:gd name="connsiteX4" fmla="*/ 738210 w 1419663"/>
              <a:gd name="connsiteY4" fmla="*/ 0 h 1476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663" h="1476420">
                <a:moveTo>
                  <a:pt x="738210" y="0"/>
                </a:moveTo>
                <a:cubicBezTo>
                  <a:pt x="974821" y="0"/>
                  <a:pt x="1419663" y="330508"/>
                  <a:pt x="1419663" y="738210"/>
                </a:cubicBezTo>
                <a:cubicBezTo>
                  <a:pt x="1419663" y="1145912"/>
                  <a:pt x="974821" y="1476420"/>
                  <a:pt x="738210" y="1476420"/>
                </a:cubicBezTo>
                <a:cubicBezTo>
                  <a:pt x="501599" y="1476420"/>
                  <a:pt x="0" y="1251318"/>
                  <a:pt x="0" y="738210"/>
                </a:cubicBezTo>
                <a:cubicBezTo>
                  <a:pt x="0" y="225102"/>
                  <a:pt x="501599" y="0"/>
                  <a:pt x="738210"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a:p>
        </p:txBody>
      </p:sp>
      <p:sp>
        <p:nvSpPr>
          <p:cNvPr id="74" name="Picture Placeholder 73">
            <a:extLst>
              <a:ext uri="{FF2B5EF4-FFF2-40B4-BE49-F238E27FC236}">
                <a16:creationId xmlns:a16="http://schemas.microsoft.com/office/drawing/2014/main" xmlns="" id="{64E38C68-4983-2DA4-C8FB-6C65022B3B14}"/>
              </a:ext>
            </a:extLst>
          </p:cNvPr>
          <p:cNvSpPr>
            <a:spLocks noGrp="1"/>
          </p:cNvSpPr>
          <p:nvPr>
            <p:ph type="pic" sz="quarter" idx="34"/>
          </p:nvPr>
        </p:nvSpPr>
        <p:spPr>
          <a:xfrm>
            <a:off x="3879187" y="3832085"/>
            <a:ext cx="1547941" cy="1505232"/>
          </a:xfrm>
          <a:custGeom>
            <a:avLst/>
            <a:gdLst>
              <a:gd name="connsiteX0" fmla="*/ 732258 w 1547941"/>
              <a:gd name="connsiteY0" fmla="*/ 972 h 1505232"/>
              <a:gd name="connsiteX1" fmla="*/ 1547941 w 1547941"/>
              <a:gd name="connsiteY1" fmla="*/ 725968 h 1505232"/>
              <a:gd name="connsiteX2" fmla="*/ 843665 w 1547941"/>
              <a:gd name="connsiteY2" fmla="*/ 1504111 h 1505232"/>
              <a:gd name="connsiteX3" fmla="*/ 50 w 1547941"/>
              <a:gd name="connsiteY3" fmla="*/ 855091 h 1505232"/>
              <a:gd name="connsiteX4" fmla="*/ 732258 w 1547941"/>
              <a:gd name="connsiteY4" fmla="*/ 972 h 1505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941" h="1505232">
                <a:moveTo>
                  <a:pt x="732258" y="972"/>
                </a:moveTo>
                <a:cubicBezTo>
                  <a:pt x="990240" y="-20549"/>
                  <a:pt x="1547941" y="318266"/>
                  <a:pt x="1547941" y="725968"/>
                </a:cubicBezTo>
                <a:cubicBezTo>
                  <a:pt x="1547941" y="1133669"/>
                  <a:pt x="1101647" y="1482590"/>
                  <a:pt x="843665" y="1504111"/>
                </a:cubicBezTo>
                <a:cubicBezTo>
                  <a:pt x="585683" y="1525632"/>
                  <a:pt x="5705" y="1234737"/>
                  <a:pt x="50" y="855091"/>
                </a:cubicBezTo>
                <a:cubicBezTo>
                  <a:pt x="-5605" y="475445"/>
                  <a:pt x="474276" y="22493"/>
                  <a:pt x="732258" y="972"/>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a:p>
        </p:txBody>
      </p:sp>
      <p:sp>
        <p:nvSpPr>
          <p:cNvPr id="75" name="Picture Placeholder 74">
            <a:extLst>
              <a:ext uri="{FF2B5EF4-FFF2-40B4-BE49-F238E27FC236}">
                <a16:creationId xmlns:a16="http://schemas.microsoft.com/office/drawing/2014/main" xmlns="" id="{276FDBD4-A02F-F910-0D70-4B9FD348C21B}"/>
              </a:ext>
            </a:extLst>
          </p:cNvPr>
          <p:cNvSpPr>
            <a:spLocks noGrp="1"/>
          </p:cNvSpPr>
          <p:nvPr>
            <p:ph type="pic" sz="quarter" idx="35"/>
          </p:nvPr>
        </p:nvSpPr>
        <p:spPr>
          <a:xfrm>
            <a:off x="6817377" y="3869851"/>
            <a:ext cx="1515383" cy="1469701"/>
          </a:xfrm>
          <a:custGeom>
            <a:avLst/>
            <a:gdLst>
              <a:gd name="connsiteX0" fmla="*/ 733407 w 1515383"/>
              <a:gd name="connsiteY0" fmla="*/ 800 h 1469701"/>
              <a:gd name="connsiteX1" fmla="*/ 1515157 w 1515383"/>
              <a:gd name="connsiteY1" fmla="*/ 871740 h 1469701"/>
              <a:gd name="connsiteX2" fmla="*/ 738211 w 1515383"/>
              <a:gd name="connsiteY2" fmla="*/ 1467914 h 1469701"/>
              <a:gd name="connsiteX3" fmla="*/ 1 w 1515383"/>
              <a:gd name="connsiteY3" fmla="*/ 729705 h 1469701"/>
              <a:gd name="connsiteX4" fmla="*/ 733407 w 1515383"/>
              <a:gd name="connsiteY4" fmla="*/ 800 h 14697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5383" h="1469701">
                <a:moveTo>
                  <a:pt x="733407" y="800"/>
                </a:moveTo>
                <a:cubicBezTo>
                  <a:pt x="985933" y="24472"/>
                  <a:pt x="1528070" y="360740"/>
                  <a:pt x="1515157" y="871740"/>
                </a:cubicBezTo>
                <a:cubicBezTo>
                  <a:pt x="1515157" y="1279442"/>
                  <a:pt x="990737" y="1491587"/>
                  <a:pt x="738211" y="1467914"/>
                </a:cubicBezTo>
                <a:cubicBezTo>
                  <a:pt x="485684" y="1444242"/>
                  <a:pt x="801" y="974224"/>
                  <a:pt x="1" y="729705"/>
                </a:cubicBezTo>
                <a:cubicBezTo>
                  <a:pt x="-800" y="485186"/>
                  <a:pt x="480881" y="-22872"/>
                  <a:pt x="733407" y="80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a:p>
        </p:txBody>
      </p:sp>
      <p:sp>
        <p:nvSpPr>
          <p:cNvPr id="76" name="Picture Placeholder 75">
            <a:extLst>
              <a:ext uri="{FF2B5EF4-FFF2-40B4-BE49-F238E27FC236}">
                <a16:creationId xmlns:a16="http://schemas.microsoft.com/office/drawing/2014/main" xmlns="" id="{C0B524AD-3692-546D-2E77-0595EE431F18}"/>
              </a:ext>
            </a:extLst>
          </p:cNvPr>
          <p:cNvSpPr>
            <a:spLocks noGrp="1"/>
          </p:cNvSpPr>
          <p:nvPr>
            <p:ph type="pic" sz="quarter" idx="36"/>
          </p:nvPr>
        </p:nvSpPr>
        <p:spPr>
          <a:xfrm>
            <a:off x="9741490" y="3869781"/>
            <a:ext cx="1489057" cy="1385672"/>
          </a:xfrm>
          <a:custGeom>
            <a:avLst/>
            <a:gdLst>
              <a:gd name="connsiteX0" fmla="*/ 817905 w 1489057"/>
              <a:gd name="connsiteY0" fmla="*/ 2143 h 1385672"/>
              <a:gd name="connsiteX1" fmla="*/ 1488854 w 1489057"/>
              <a:gd name="connsiteY1" fmla="*/ 751460 h 1385672"/>
              <a:gd name="connsiteX2" fmla="*/ 750644 w 1489057"/>
              <a:gd name="connsiteY2" fmla="*/ 1385649 h 1385672"/>
              <a:gd name="connsiteX3" fmla="*/ 9433 w 1489057"/>
              <a:gd name="connsiteY3" fmla="*/ 772473 h 1385672"/>
              <a:gd name="connsiteX4" fmla="*/ 484288 w 1489057"/>
              <a:gd name="connsiteY4" fmla="*/ 29858 h 1385672"/>
              <a:gd name="connsiteX5" fmla="*/ 817905 w 1489057"/>
              <a:gd name="connsiteY5" fmla="*/ 2143 h 1385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9057" h="1385672">
                <a:moveTo>
                  <a:pt x="817905" y="2143"/>
                </a:moveTo>
                <a:cubicBezTo>
                  <a:pt x="1161745" y="23797"/>
                  <a:pt x="1498537" y="213560"/>
                  <a:pt x="1488854" y="751460"/>
                </a:cubicBezTo>
                <a:cubicBezTo>
                  <a:pt x="1488854" y="1158764"/>
                  <a:pt x="997214" y="1382147"/>
                  <a:pt x="750644" y="1385649"/>
                </a:cubicBezTo>
                <a:cubicBezTo>
                  <a:pt x="504073" y="1389151"/>
                  <a:pt x="53826" y="998438"/>
                  <a:pt x="9433" y="772473"/>
                </a:cubicBezTo>
                <a:cubicBezTo>
                  <a:pt x="-34960" y="546507"/>
                  <a:pt x="69857" y="123746"/>
                  <a:pt x="484288" y="29858"/>
                </a:cubicBezTo>
                <a:cubicBezTo>
                  <a:pt x="587896" y="6386"/>
                  <a:pt x="703292" y="-5075"/>
                  <a:pt x="817905" y="2143"/>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a:p>
        </p:txBody>
      </p:sp>
    </p:spTree>
    <p:extLst>
      <p:ext uri="{BB962C8B-B14F-4D97-AF65-F5344CB8AC3E}">
        <p14:creationId xmlns:p14="http://schemas.microsoft.com/office/powerpoint/2010/main" xmlns="" val="2463207187"/>
      </p:ext>
    </p:extLst>
  </p:cSld>
  <p:clrMapOvr>
    <a:masterClrMapping/>
  </p:clrMapOvr>
  <p:transition>
    <p:pull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xmlns="" id="{63D154EC-0314-0992-0ED9-81621D110F21}"/>
              </a:ext>
            </a:extLst>
          </p:cNvPr>
          <p:cNvSpPr/>
          <p:nvPr userDrawn="1"/>
        </p:nvSpPr>
        <p:spPr>
          <a:xfrm>
            <a:off x="8066913" y="4245962"/>
            <a:ext cx="3505366" cy="2197229"/>
          </a:xfrm>
          <a:custGeom>
            <a:avLst/>
            <a:gdLst>
              <a:gd name="connsiteX0" fmla="*/ 1591689 w 3505366"/>
              <a:gd name="connsiteY0" fmla="*/ 10 h 2197229"/>
              <a:gd name="connsiteX1" fmla="*/ 3436943 w 3505366"/>
              <a:gd name="connsiteY1" fmla="*/ 1794512 h 2197229"/>
              <a:gd name="connsiteX2" fmla="*/ 370414 w 3505366"/>
              <a:gd name="connsiteY2" fmla="*/ 1398378 h 2197229"/>
              <a:gd name="connsiteX3" fmla="*/ 1591689 w 3505366"/>
              <a:gd name="connsiteY3" fmla="*/ 10 h 2197229"/>
            </a:gdLst>
            <a:ahLst/>
            <a:cxnLst>
              <a:cxn ang="0">
                <a:pos x="connsiteX0" y="connsiteY0"/>
              </a:cxn>
              <a:cxn ang="0">
                <a:pos x="connsiteX1" y="connsiteY1"/>
              </a:cxn>
              <a:cxn ang="0">
                <a:pos x="connsiteX2" y="connsiteY2"/>
              </a:cxn>
              <a:cxn ang="0">
                <a:pos x="connsiteX3" y="connsiteY3"/>
              </a:cxn>
            </a:cxnLst>
            <a:rect l="l" t="t" r="r" b="b"/>
            <a:pathLst>
              <a:path w="3505366" h="2197229">
                <a:moveTo>
                  <a:pt x="1591689" y="10"/>
                </a:moveTo>
                <a:cubicBezTo>
                  <a:pt x="2321943" y="-3999"/>
                  <a:pt x="3845438" y="1214051"/>
                  <a:pt x="3436943" y="1794512"/>
                </a:cubicBezTo>
                <a:cubicBezTo>
                  <a:pt x="3028448" y="2374973"/>
                  <a:pt x="1456663" y="2397679"/>
                  <a:pt x="370414" y="1398378"/>
                </a:cubicBezTo>
                <a:cubicBezTo>
                  <a:pt x="-715835" y="399077"/>
                  <a:pt x="861435" y="4020"/>
                  <a:pt x="1591689" y="10"/>
                </a:cubicBezTo>
                <a:close/>
              </a:path>
            </a:pathLst>
          </a:cu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3" name="Text Placeholder 2">
            <a:extLst>
              <a:ext uri="{FF2B5EF4-FFF2-40B4-BE49-F238E27FC236}">
                <a16:creationId xmlns:a16="http://schemas.microsoft.com/office/drawing/2014/main" xmlns="" id="{673DC3A9-D4E6-42CF-91A8-F267C7C66CCB}"/>
              </a:ext>
            </a:extLst>
          </p:cNvPr>
          <p:cNvSpPr>
            <a:spLocks noGrp="1"/>
          </p:cNvSpPr>
          <p:nvPr>
            <p:ph type="body" idx="1"/>
          </p:nvPr>
        </p:nvSpPr>
        <p:spPr>
          <a:xfrm>
            <a:off x="804672"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752CCA9-53A3-4DA5-AD45-C2A2C12A3A6A}"/>
              </a:ext>
            </a:extLst>
          </p:cNvPr>
          <p:cNvSpPr>
            <a:spLocks noGrp="1"/>
          </p:cNvSpPr>
          <p:nvPr>
            <p:ph sz="half" idx="2"/>
          </p:nvPr>
        </p:nvSpPr>
        <p:spPr>
          <a:xfrm>
            <a:off x="804672"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2100C9C6-BD61-4D2C-9146-FB785BAE4FF3}"/>
              </a:ext>
            </a:extLst>
          </p:cNvPr>
          <p:cNvSpPr>
            <a:spLocks noGrp="1"/>
          </p:cNvSpPr>
          <p:nvPr>
            <p:ph type="body" sz="quarter" idx="3"/>
          </p:nvPr>
        </p:nvSpPr>
        <p:spPr>
          <a:xfrm>
            <a:off x="4398264"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2E342EE-68BB-484D-98C3-48A7847549D4}"/>
              </a:ext>
            </a:extLst>
          </p:cNvPr>
          <p:cNvSpPr>
            <a:spLocks noGrp="1"/>
          </p:cNvSpPr>
          <p:nvPr>
            <p:ph sz="quarter" idx="4"/>
          </p:nvPr>
        </p:nvSpPr>
        <p:spPr>
          <a:xfrm>
            <a:off x="4398264"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Freeform: Shape 21">
            <a:extLst>
              <a:ext uri="{FF2B5EF4-FFF2-40B4-BE49-F238E27FC236}">
                <a16:creationId xmlns:a16="http://schemas.microsoft.com/office/drawing/2014/main" xmlns="" id="{87AC51FC-0DE6-2ADC-D0A4-102FD261F26C}"/>
              </a:ext>
            </a:extLst>
          </p:cNvPr>
          <p:cNvSpPr/>
          <p:nvPr userDrawn="1"/>
        </p:nvSpPr>
        <p:spPr>
          <a:xfrm>
            <a:off x="4050995" y="4110165"/>
            <a:ext cx="4598216" cy="2448196"/>
          </a:xfrm>
          <a:custGeom>
            <a:avLst/>
            <a:gdLst>
              <a:gd name="connsiteX0" fmla="*/ 3235960 w 4598216"/>
              <a:gd name="connsiteY0" fmla="*/ 177 h 2448196"/>
              <a:gd name="connsiteX1" fmla="*/ 4077195 w 4598216"/>
              <a:gd name="connsiteY1" fmla="*/ 1276885 h 2448196"/>
              <a:gd name="connsiteX2" fmla="*/ 1841733 w 4598216"/>
              <a:gd name="connsiteY2" fmla="*/ 2309986 h 2448196"/>
              <a:gd name="connsiteX3" fmla="*/ 1787563 w 4598216"/>
              <a:gd name="connsiteY3" fmla="*/ 2285143 h 2448196"/>
              <a:gd name="connsiteX4" fmla="*/ 1661679 w 4598216"/>
              <a:gd name="connsiteY4" fmla="*/ 2342188 h 2448196"/>
              <a:gd name="connsiteX5" fmla="*/ 1522393 w 4598216"/>
              <a:gd name="connsiteY5" fmla="*/ 2391140 h 2448196"/>
              <a:gd name="connsiteX6" fmla="*/ 7966 w 4598216"/>
              <a:gd name="connsiteY6" fmla="*/ 1670966 h 2448196"/>
              <a:gd name="connsiteX7" fmla="*/ 1872108 w 4598216"/>
              <a:gd name="connsiteY7" fmla="*/ 603993 h 2448196"/>
              <a:gd name="connsiteX8" fmla="*/ 1951708 w 4598216"/>
              <a:gd name="connsiteY8" fmla="*/ 529390 h 2448196"/>
              <a:gd name="connsiteX9" fmla="*/ 1998957 w 4598216"/>
              <a:gd name="connsiteY9" fmla="*/ 493844 h 2448196"/>
              <a:gd name="connsiteX10" fmla="*/ 2059956 w 4598216"/>
              <a:gd name="connsiteY10" fmla="*/ 434818 h 2448196"/>
              <a:gd name="connsiteX11" fmla="*/ 2157847 w 4598216"/>
              <a:gd name="connsiteY11" fmla="*/ 357872 h 2448196"/>
              <a:gd name="connsiteX12" fmla="*/ 2590118 w 4598216"/>
              <a:gd name="connsiteY12" fmla="*/ 117396 h 2448196"/>
              <a:gd name="connsiteX13" fmla="*/ 3235960 w 4598216"/>
              <a:gd name="connsiteY13" fmla="*/ 177 h 244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98216" h="2448196">
                <a:moveTo>
                  <a:pt x="3235960" y="177"/>
                </a:moveTo>
                <a:cubicBezTo>
                  <a:pt x="4360185" y="16307"/>
                  <a:pt x="5178101" y="1131245"/>
                  <a:pt x="4077195" y="1276885"/>
                </a:cubicBezTo>
                <a:cubicBezTo>
                  <a:pt x="2682433" y="1461398"/>
                  <a:pt x="2500936" y="2574399"/>
                  <a:pt x="1841733" y="2309986"/>
                </a:cubicBezTo>
                <a:lnTo>
                  <a:pt x="1787563" y="2285143"/>
                </a:lnTo>
                <a:lnTo>
                  <a:pt x="1661679" y="2342188"/>
                </a:lnTo>
                <a:cubicBezTo>
                  <a:pt x="1617052" y="2360105"/>
                  <a:pt x="1570636" y="2376472"/>
                  <a:pt x="1522393" y="2391140"/>
                </a:cubicBezTo>
                <a:cubicBezTo>
                  <a:pt x="1009096" y="2564271"/>
                  <a:pt x="-104824" y="2348770"/>
                  <a:pt x="7966" y="1670966"/>
                </a:cubicBezTo>
                <a:cubicBezTo>
                  <a:pt x="120757" y="993164"/>
                  <a:pt x="1005773" y="1495062"/>
                  <a:pt x="1872108" y="603993"/>
                </a:cubicBezTo>
                <a:cubicBezTo>
                  <a:pt x="1899181" y="576148"/>
                  <a:pt x="1925728" y="551328"/>
                  <a:pt x="1951708" y="529390"/>
                </a:cubicBezTo>
                <a:lnTo>
                  <a:pt x="1998957" y="493844"/>
                </a:lnTo>
                <a:lnTo>
                  <a:pt x="2059956" y="434818"/>
                </a:lnTo>
                <a:cubicBezTo>
                  <a:pt x="2092581" y="406180"/>
                  <a:pt x="2125321" y="380398"/>
                  <a:pt x="2157847" y="357872"/>
                </a:cubicBezTo>
                <a:cubicBezTo>
                  <a:pt x="2300072" y="252898"/>
                  <a:pt x="2445153" y="174010"/>
                  <a:pt x="2590118" y="117396"/>
                </a:cubicBezTo>
                <a:cubicBezTo>
                  <a:pt x="2809076" y="31885"/>
                  <a:pt x="3027770" y="-2810"/>
                  <a:pt x="3235960" y="177"/>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14" name="Freeform: Shape 13">
            <a:extLst>
              <a:ext uri="{FF2B5EF4-FFF2-40B4-BE49-F238E27FC236}">
                <a16:creationId xmlns:a16="http://schemas.microsoft.com/office/drawing/2014/main" xmlns="" id="{C8E718E1-168B-58C6-1B6F-42DC26709517}"/>
              </a:ext>
            </a:extLst>
          </p:cNvPr>
          <p:cNvSpPr/>
          <p:nvPr userDrawn="1"/>
        </p:nvSpPr>
        <p:spPr>
          <a:xfrm>
            <a:off x="7614215" y="3847573"/>
            <a:ext cx="3361382" cy="2796865"/>
          </a:xfrm>
          <a:custGeom>
            <a:avLst/>
            <a:gdLst>
              <a:gd name="connsiteX0" fmla="*/ 1379177 w 3361382"/>
              <a:gd name="connsiteY0" fmla="*/ 673 h 2796865"/>
              <a:gd name="connsiteX1" fmla="*/ 3226456 w 3361382"/>
              <a:gd name="connsiteY1" fmla="*/ 698468 h 2796865"/>
              <a:gd name="connsiteX2" fmla="*/ 1654520 w 3361382"/>
              <a:gd name="connsiteY2" fmla="*/ 2790226 h 2796865"/>
              <a:gd name="connsiteX3" fmla="*/ 99339 w 3361382"/>
              <a:gd name="connsiteY3" fmla="*/ 407389 h 2796865"/>
              <a:gd name="connsiteX4" fmla="*/ 1379177 w 3361382"/>
              <a:gd name="connsiteY4" fmla="*/ 673 h 2796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1382" h="2796865">
                <a:moveTo>
                  <a:pt x="1379177" y="673"/>
                </a:moveTo>
                <a:cubicBezTo>
                  <a:pt x="2098234" y="15104"/>
                  <a:pt x="2895448" y="261479"/>
                  <a:pt x="3226456" y="698468"/>
                </a:cubicBezTo>
                <a:cubicBezTo>
                  <a:pt x="3814916" y="1475338"/>
                  <a:pt x="2328320" y="2906177"/>
                  <a:pt x="1654520" y="2790226"/>
                </a:cubicBezTo>
                <a:cubicBezTo>
                  <a:pt x="980720" y="2674275"/>
                  <a:pt x="-377423" y="1067616"/>
                  <a:pt x="99339" y="407389"/>
                </a:cubicBezTo>
                <a:cubicBezTo>
                  <a:pt x="307922" y="118539"/>
                  <a:pt x="819909" y="-10550"/>
                  <a:pt x="1379177" y="673"/>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26" name="Picture Placeholder 25">
            <a:extLst>
              <a:ext uri="{FF2B5EF4-FFF2-40B4-BE49-F238E27FC236}">
                <a16:creationId xmlns:a16="http://schemas.microsoft.com/office/drawing/2014/main" xmlns="" id="{6A0A6ED0-15C9-368F-1AAA-EBC99B7AD541}"/>
              </a:ext>
            </a:extLst>
          </p:cNvPr>
          <p:cNvSpPr>
            <a:spLocks noGrp="1"/>
          </p:cNvSpPr>
          <p:nvPr>
            <p:ph type="pic" sz="quarter" idx="13"/>
          </p:nvPr>
        </p:nvSpPr>
        <p:spPr>
          <a:xfrm>
            <a:off x="0" y="4402857"/>
            <a:ext cx="12192001" cy="2455143"/>
          </a:xfrm>
          <a:custGeom>
            <a:avLst/>
            <a:gdLst>
              <a:gd name="connsiteX0" fmla="*/ 0 w 12192001"/>
              <a:gd name="connsiteY0" fmla="*/ 0 h 2455143"/>
              <a:gd name="connsiteX1" fmla="*/ 206003 w 12192001"/>
              <a:gd name="connsiteY1" fmla="*/ 1109 h 2455143"/>
              <a:gd name="connsiteX2" fmla="*/ 2427782 w 12192001"/>
              <a:gd name="connsiteY2" fmla="*/ 201823 h 2455143"/>
              <a:gd name="connsiteX3" fmla="*/ 2758383 w 12192001"/>
              <a:gd name="connsiteY3" fmla="*/ 246086 h 2455143"/>
              <a:gd name="connsiteX4" fmla="*/ 2769563 w 12192001"/>
              <a:gd name="connsiteY4" fmla="*/ 249232 h 2455143"/>
              <a:gd name="connsiteX5" fmla="*/ 4441595 w 12192001"/>
              <a:gd name="connsiteY5" fmla="*/ 474966 h 2455143"/>
              <a:gd name="connsiteX6" fmla="*/ 6144331 w 12192001"/>
              <a:gd name="connsiteY6" fmla="*/ 457476 h 2455143"/>
              <a:gd name="connsiteX7" fmla="*/ 6578223 w 12192001"/>
              <a:gd name="connsiteY7" fmla="*/ 421761 h 2455143"/>
              <a:gd name="connsiteX8" fmla="*/ 6872381 w 12192001"/>
              <a:gd name="connsiteY8" fmla="*/ 383863 h 2455143"/>
              <a:gd name="connsiteX9" fmla="*/ 7078387 w 12192001"/>
              <a:gd name="connsiteY9" fmla="*/ 368875 h 2455143"/>
              <a:gd name="connsiteX10" fmla="*/ 7457053 w 12192001"/>
              <a:gd name="connsiteY10" fmla="*/ 322840 h 2455143"/>
              <a:gd name="connsiteX11" fmla="*/ 12107915 w 12192001"/>
              <a:gd name="connsiteY11" fmla="*/ 361608 h 2455143"/>
              <a:gd name="connsiteX12" fmla="*/ 12192001 w 12192001"/>
              <a:gd name="connsiteY12" fmla="*/ 373495 h 2455143"/>
              <a:gd name="connsiteX13" fmla="*/ 12192001 w 12192001"/>
              <a:gd name="connsiteY13" fmla="*/ 2455143 h 2455143"/>
              <a:gd name="connsiteX14" fmla="*/ 0 w 12192001"/>
              <a:gd name="connsiteY14" fmla="*/ 2455143 h 245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1" h="2455143">
                <a:moveTo>
                  <a:pt x="0" y="0"/>
                </a:moveTo>
                <a:lnTo>
                  <a:pt x="206003" y="1109"/>
                </a:lnTo>
                <a:cubicBezTo>
                  <a:pt x="1096250" y="15691"/>
                  <a:pt x="1811969" y="113904"/>
                  <a:pt x="2427782" y="201823"/>
                </a:cubicBezTo>
                <a:lnTo>
                  <a:pt x="2758383" y="246086"/>
                </a:lnTo>
                <a:lnTo>
                  <a:pt x="2769563" y="249232"/>
                </a:lnTo>
                <a:cubicBezTo>
                  <a:pt x="3256639" y="361338"/>
                  <a:pt x="3813963" y="441051"/>
                  <a:pt x="4441595" y="474966"/>
                </a:cubicBezTo>
                <a:cubicBezTo>
                  <a:pt x="4961013" y="503034"/>
                  <a:pt x="5528581" y="499736"/>
                  <a:pt x="6144331" y="457476"/>
                </a:cubicBezTo>
                <a:cubicBezTo>
                  <a:pt x="6281970" y="449903"/>
                  <a:pt x="6427188" y="437891"/>
                  <a:pt x="6578223" y="421761"/>
                </a:cubicBezTo>
                <a:lnTo>
                  <a:pt x="6872381" y="383863"/>
                </a:lnTo>
                <a:lnTo>
                  <a:pt x="7078387" y="368875"/>
                </a:lnTo>
                <a:cubicBezTo>
                  <a:pt x="7196800" y="357254"/>
                  <a:pt x="7322954" y="341987"/>
                  <a:pt x="7457053" y="322840"/>
                </a:cubicBezTo>
                <a:cubicBezTo>
                  <a:pt x="9602611" y="16470"/>
                  <a:pt x="11013138" y="205308"/>
                  <a:pt x="12107915" y="361608"/>
                </a:cubicBezTo>
                <a:lnTo>
                  <a:pt x="12192001" y="373495"/>
                </a:lnTo>
                <a:lnTo>
                  <a:pt x="12192001" y="2455143"/>
                </a:lnTo>
                <a:lnTo>
                  <a:pt x="0" y="2455143"/>
                </a:lnTo>
                <a:close/>
              </a:path>
            </a:pathLst>
          </a:custGeom>
          <a:solidFill>
            <a:schemeClr val="bg1">
              <a:lumMod val="85000"/>
            </a:schemeClr>
          </a:solidFill>
        </p:spPr>
        <p:txBody>
          <a:bodyPr wrap="square" anchor="ctr">
            <a:noAutofit/>
          </a:bodyPr>
          <a:lstStyle>
            <a:lvl1pPr marL="0" indent="0" algn="ctr">
              <a:buNone/>
              <a:defRPr/>
            </a:lvl1pPr>
          </a:lstStyle>
          <a:p>
            <a:endParaRPr lang="en-US"/>
          </a:p>
        </p:txBody>
      </p:sp>
      <p:sp>
        <p:nvSpPr>
          <p:cNvPr id="30" name="Text Placeholder 4">
            <a:extLst>
              <a:ext uri="{FF2B5EF4-FFF2-40B4-BE49-F238E27FC236}">
                <a16:creationId xmlns:a16="http://schemas.microsoft.com/office/drawing/2014/main" xmlns="" id="{98063778-4F66-6E8B-E737-450DC310DF68}"/>
              </a:ext>
            </a:extLst>
          </p:cNvPr>
          <p:cNvSpPr>
            <a:spLocks noGrp="1"/>
          </p:cNvSpPr>
          <p:nvPr>
            <p:ph type="body" sz="quarter" idx="14"/>
          </p:nvPr>
        </p:nvSpPr>
        <p:spPr>
          <a:xfrm>
            <a:off x="8001000"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xmlns="" id="{D8C1FD49-DAC8-6015-C51D-AACE51DB285F}"/>
              </a:ext>
            </a:extLst>
          </p:cNvPr>
          <p:cNvSpPr>
            <a:spLocks noGrp="1"/>
          </p:cNvSpPr>
          <p:nvPr>
            <p:ph sz="quarter" idx="15"/>
          </p:nvPr>
        </p:nvSpPr>
        <p:spPr>
          <a:xfrm>
            <a:off x="8001000"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itle 31">
            <a:extLst>
              <a:ext uri="{FF2B5EF4-FFF2-40B4-BE49-F238E27FC236}">
                <a16:creationId xmlns:a16="http://schemas.microsoft.com/office/drawing/2014/main" xmlns="" id="{CF88AF8B-BD4E-27EF-1C36-53FEBC10602B}"/>
              </a:ext>
            </a:extLst>
          </p:cNvPr>
          <p:cNvSpPr>
            <a:spLocks noGrp="1"/>
          </p:cNvSpPr>
          <p:nvPr>
            <p:ph type="title"/>
          </p:nvPr>
        </p:nvSpPr>
        <p:spPr/>
        <p:txBody>
          <a:bodyPr>
            <a:noAutofit/>
          </a:bodyPr>
          <a:lstStyle>
            <a:lvl1pPr algn="ctr">
              <a:defRPr sz="4800"/>
            </a:lvl1pPr>
          </a:lstStyle>
          <a:p>
            <a:r>
              <a:rPr lang="en-US"/>
              <a:t>Click to edit Master title style</a:t>
            </a:r>
          </a:p>
        </p:txBody>
      </p:sp>
    </p:spTree>
    <p:extLst>
      <p:ext uri="{BB962C8B-B14F-4D97-AF65-F5344CB8AC3E}">
        <p14:creationId xmlns:p14="http://schemas.microsoft.com/office/powerpoint/2010/main" xmlns="" val="2955613486"/>
      </p:ext>
    </p:extLst>
  </p:cSld>
  <p:clrMapOvr>
    <a:masterClrMapping/>
  </p:clrMapOvr>
  <p:transition>
    <p:pull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1" name="Freeform: Shape 30">
            <a:extLst>
              <a:ext uri="{FF2B5EF4-FFF2-40B4-BE49-F238E27FC236}">
                <a16:creationId xmlns:a16="http://schemas.microsoft.com/office/drawing/2014/main" xmlns="" id="{0DA35C1D-604B-3721-C6C0-3943E22ED61F}"/>
              </a:ext>
            </a:extLst>
          </p:cNvPr>
          <p:cNvSpPr/>
          <p:nvPr userDrawn="1"/>
        </p:nvSpPr>
        <p:spPr>
          <a:xfrm>
            <a:off x="2371564" y="3978509"/>
            <a:ext cx="2833489" cy="1977740"/>
          </a:xfrm>
          <a:custGeom>
            <a:avLst/>
            <a:gdLst>
              <a:gd name="connsiteX0" fmla="*/ 2330242 w 2833489"/>
              <a:gd name="connsiteY0" fmla="*/ 1 h 1977740"/>
              <a:gd name="connsiteX1" fmla="*/ 2498982 w 2833489"/>
              <a:gd name="connsiteY1" fmla="*/ 44466 h 1977740"/>
              <a:gd name="connsiteX2" fmla="*/ 2606536 w 2833489"/>
              <a:gd name="connsiteY2" fmla="*/ 1232877 h 1977740"/>
              <a:gd name="connsiteX3" fmla="*/ 2311327 w 2833489"/>
              <a:gd name="connsiteY3" fmla="*/ 1576745 h 1977740"/>
              <a:gd name="connsiteX4" fmla="*/ 383794 w 2833489"/>
              <a:gd name="connsiteY4" fmla="*/ 752097 h 1977740"/>
              <a:gd name="connsiteX5" fmla="*/ 2330242 w 2833489"/>
              <a:gd name="connsiteY5" fmla="*/ 1 h 1977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3489" h="1977740">
                <a:moveTo>
                  <a:pt x="2330242" y="1"/>
                </a:moveTo>
                <a:cubicBezTo>
                  <a:pt x="2383155" y="-127"/>
                  <a:pt x="2438275" y="13463"/>
                  <a:pt x="2498982" y="44466"/>
                </a:cubicBezTo>
                <a:cubicBezTo>
                  <a:pt x="2971547" y="300675"/>
                  <a:pt x="2882471" y="765287"/>
                  <a:pt x="2606536" y="1232877"/>
                </a:cubicBezTo>
                <a:cubicBezTo>
                  <a:pt x="2606503" y="1241273"/>
                  <a:pt x="2424583" y="1476594"/>
                  <a:pt x="2311327" y="1576745"/>
                </a:cubicBezTo>
                <a:cubicBezTo>
                  <a:pt x="1017130" y="2721187"/>
                  <a:pt x="-800765" y="1086278"/>
                  <a:pt x="383794" y="752097"/>
                </a:cubicBezTo>
                <a:cubicBezTo>
                  <a:pt x="1697583" y="673980"/>
                  <a:pt x="1959850" y="896"/>
                  <a:pt x="2330242" y="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29" name="Freeform: Shape 28">
            <a:extLst>
              <a:ext uri="{FF2B5EF4-FFF2-40B4-BE49-F238E27FC236}">
                <a16:creationId xmlns:a16="http://schemas.microsoft.com/office/drawing/2014/main" xmlns="" id="{D5A2EDE1-A310-C335-F6C8-E2A57A5DCD24}"/>
              </a:ext>
            </a:extLst>
          </p:cNvPr>
          <p:cNvSpPr/>
          <p:nvPr userDrawn="1"/>
        </p:nvSpPr>
        <p:spPr>
          <a:xfrm>
            <a:off x="2663717" y="895957"/>
            <a:ext cx="3353592" cy="3394580"/>
          </a:xfrm>
          <a:custGeom>
            <a:avLst/>
            <a:gdLst>
              <a:gd name="connsiteX0" fmla="*/ 1117000 w 3353592"/>
              <a:gd name="connsiteY0" fmla="*/ 212 h 3394580"/>
              <a:gd name="connsiteX1" fmla="*/ 3339471 w 3353592"/>
              <a:gd name="connsiteY1" fmla="*/ 1353770 h 3394580"/>
              <a:gd name="connsiteX2" fmla="*/ 1460830 w 3353592"/>
              <a:gd name="connsiteY2" fmla="*/ 3239951 h 3394580"/>
              <a:gd name="connsiteX3" fmla="*/ 456338 w 3353592"/>
              <a:gd name="connsiteY3" fmla="*/ 219125 h 3394580"/>
              <a:gd name="connsiteX4" fmla="*/ 1117000 w 3353592"/>
              <a:gd name="connsiteY4" fmla="*/ 212 h 3394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3592" h="3394580">
                <a:moveTo>
                  <a:pt x="1117000" y="212"/>
                </a:moveTo>
                <a:cubicBezTo>
                  <a:pt x="2031490" y="-14669"/>
                  <a:pt x="3265097" y="758034"/>
                  <a:pt x="3339471" y="1353770"/>
                </a:cubicBezTo>
                <a:cubicBezTo>
                  <a:pt x="3434671" y="2116311"/>
                  <a:pt x="3074478" y="3932938"/>
                  <a:pt x="1460830" y="3239951"/>
                </a:cubicBezTo>
                <a:cubicBezTo>
                  <a:pt x="-152818" y="2546964"/>
                  <a:pt x="-337111" y="899506"/>
                  <a:pt x="456338" y="219125"/>
                </a:cubicBezTo>
                <a:cubicBezTo>
                  <a:pt x="629905" y="70291"/>
                  <a:pt x="860943" y="4378"/>
                  <a:pt x="1117000" y="212"/>
                </a:cubicBezTo>
                <a:close/>
              </a:path>
            </a:pathLst>
          </a:cu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18" name="Freeform: Shape 17">
            <a:extLst>
              <a:ext uri="{FF2B5EF4-FFF2-40B4-BE49-F238E27FC236}">
                <a16:creationId xmlns:a16="http://schemas.microsoft.com/office/drawing/2014/main" xmlns="" id="{65FA232B-B094-6E9C-1F6E-B431526CF5CF}"/>
              </a:ext>
            </a:extLst>
          </p:cNvPr>
          <p:cNvSpPr/>
          <p:nvPr userDrawn="1"/>
        </p:nvSpPr>
        <p:spPr>
          <a:xfrm>
            <a:off x="695424" y="703594"/>
            <a:ext cx="3679069" cy="3508957"/>
          </a:xfrm>
          <a:custGeom>
            <a:avLst/>
            <a:gdLst>
              <a:gd name="connsiteX0" fmla="*/ 2214144 w 3679069"/>
              <a:gd name="connsiteY0" fmla="*/ 1127 h 3508957"/>
              <a:gd name="connsiteX1" fmla="*/ 3169400 w 3679069"/>
              <a:gd name="connsiteY1" fmla="*/ 1345851 h 3508957"/>
              <a:gd name="connsiteX2" fmla="*/ 717301 w 3679069"/>
              <a:gd name="connsiteY2" fmla="*/ 3495393 h 3508957"/>
              <a:gd name="connsiteX3" fmla="*/ 431011 w 3679069"/>
              <a:gd name="connsiteY3" fmla="*/ 965650 h 3508957"/>
              <a:gd name="connsiteX4" fmla="*/ 2214144 w 3679069"/>
              <a:gd name="connsiteY4" fmla="*/ 1127 h 3508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9069" h="3508957">
                <a:moveTo>
                  <a:pt x="2214144" y="1127"/>
                </a:moveTo>
                <a:cubicBezTo>
                  <a:pt x="3378638" y="-35267"/>
                  <a:pt x="4289597" y="818314"/>
                  <a:pt x="3169400" y="1345851"/>
                </a:cubicBezTo>
                <a:cubicBezTo>
                  <a:pt x="1462434" y="2149717"/>
                  <a:pt x="1746081" y="3668078"/>
                  <a:pt x="717301" y="3495393"/>
                </a:cubicBezTo>
                <a:cubicBezTo>
                  <a:pt x="-311478" y="3322707"/>
                  <a:pt x="-70949" y="1617102"/>
                  <a:pt x="431011" y="965650"/>
                </a:cubicBezTo>
                <a:cubicBezTo>
                  <a:pt x="924632" y="283443"/>
                  <a:pt x="1604170" y="20191"/>
                  <a:pt x="2214144" y="1127"/>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2" name="Title 1">
            <a:extLst>
              <a:ext uri="{FF2B5EF4-FFF2-40B4-BE49-F238E27FC236}">
                <a16:creationId xmlns:a16="http://schemas.microsoft.com/office/drawing/2014/main" xmlns="" id="{A2DFA2E8-50A1-4465-AC33-6FAC0E7736E9}"/>
              </a:ext>
            </a:extLst>
          </p:cNvPr>
          <p:cNvSpPr>
            <a:spLocks noGrp="1"/>
          </p:cNvSpPr>
          <p:nvPr>
            <p:ph type="title"/>
          </p:nvPr>
        </p:nvSpPr>
        <p:spPr>
          <a:xfrm>
            <a:off x="6592824" y="1042416"/>
            <a:ext cx="4535424" cy="1325880"/>
          </a:xfrm>
        </p:spPr>
        <p:txBody>
          <a:bodyPr anchor="ctr">
            <a:no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xmlns="" id="{2E65DE34-CDB7-41F7-A95A-592B99558C69}"/>
              </a:ext>
            </a:extLst>
          </p:cNvPr>
          <p:cNvSpPr>
            <a:spLocks noGrp="1"/>
          </p:cNvSpPr>
          <p:nvPr>
            <p:ph type="body" idx="1"/>
          </p:nvPr>
        </p:nvSpPr>
        <p:spPr>
          <a:xfrm>
            <a:off x="6592824" y="2295144"/>
            <a:ext cx="4535424" cy="2542032"/>
          </a:xfrm>
        </p:spPr>
        <p:txBody>
          <a:bodyPr>
            <a:no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4" name="Picture Placeholder 13">
            <a:extLst>
              <a:ext uri="{FF2B5EF4-FFF2-40B4-BE49-F238E27FC236}">
                <a16:creationId xmlns:a16="http://schemas.microsoft.com/office/drawing/2014/main" xmlns="" id="{E546E31B-BAE1-A01A-8FEA-C80E382B3881}"/>
              </a:ext>
            </a:extLst>
          </p:cNvPr>
          <p:cNvSpPr>
            <a:spLocks noGrp="1"/>
          </p:cNvSpPr>
          <p:nvPr>
            <p:ph type="pic" sz="quarter" idx="10"/>
          </p:nvPr>
        </p:nvSpPr>
        <p:spPr>
          <a:xfrm>
            <a:off x="1068086" y="785580"/>
            <a:ext cx="4537760" cy="4719174"/>
          </a:xfrm>
          <a:custGeom>
            <a:avLst/>
            <a:gdLst>
              <a:gd name="connsiteX0" fmla="*/ 2178172 w 4537760"/>
              <a:gd name="connsiteY0" fmla="*/ 0 h 4719174"/>
              <a:gd name="connsiteX1" fmla="*/ 4537760 w 4537760"/>
              <a:gd name="connsiteY1" fmla="*/ 2359587 h 4719174"/>
              <a:gd name="connsiteX2" fmla="*/ 2178172 w 4537760"/>
              <a:gd name="connsiteY2" fmla="*/ 4719174 h 4719174"/>
              <a:gd name="connsiteX3" fmla="*/ 0 w 4537760"/>
              <a:gd name="connsiteY3" fmla="*/ 2359587 h 4719174"/>
              <a:gd name="connsiteX4" fmla="*/ 2178172 w 4537760"/>
              <a:gd name="connsiteY4" fmla="*/ 0 h 4719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7760" h="4719174">
                <a:moveTo>
                  <a:pt x="2178172" y="0"/>
                </a:moveTo>
                <a:cubicBezTo>
                  <a:pt x="2934466" y="0"/>
                  <a:pt x="4537760" y="719508"/>
                  <a:pt x="4537760" y="2359587"/>
                </a:cubicBezTo>
                <a:cubicBezTo>
                  <a:pt x="4537760" y="3999666"/>
                  <a:pt x="2934466" y="4719174"/>
                  <a:pt x="2178172" y="4719174"/>
                </a:cubicBezTo>
                <a:cubicBezTo>
                  <a:pt x="1421878" y="4719174"/>
                  <a:pt x="0" y="3662751"/>
                  <a:pt x="0" y="2359587"/>
                </a:cubicBezTo>
                <a:cubicBezTo>
                  <a:pt x="0" y="1056424"/>
                  <a:pt x="1421878" y="0"/>
                  <a:pt x="2178172" y="0"/>
                </a:cubicBezTo>
                <a:close/>
              </a:path>
            </a:pathLst>
          </a:custGeom>
          <a:solidFill>
            <a:schemeClr val="bg1">
              <a:lumMod val="95000"/>
            </a:schemeClr>
          </a:solidFill>
        </p:spPr>
        <p:txBody>
          <a:bodyPr wrap="square" anchor="ctr">
            <a:noAutofit/>
          </a:bodyPr>
          <a:lstStyle>
            <a:lvl1pPr marL="0" indent="0" algn="ctr">
              <a:buNone/>
              <a:defRPr/>
            </a:lvl1pPr>
          </a:lstStyle>
          <a:p>
            <a:endParaRPr lang="en-US"/>
          </a:p>
        </p:txBody>
      </p:sp>
    </p:spTree>
    <p:extLst>
      <p:ext uri="{BB962C8B-B14F-4D97-AF65-F5344CB8AC3E}">
        <p14:creationId xmlns:p14="http://schemas.microsoft.com/office/powerpoint/2010/main" xmlns="" val="481644047"/>
      </p:ext>
    </p:extLst>
  </p:cSld>
  <p:clrMapOvr>
    <a:masterClrMapping/>
  </p:clrMapOvr>
  <p:transition>
    <p:pull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xmlns="" id="{BE4850B3-36D8-8C1A-F5EF-A5999BB7B1C2}"/>
              </a:ext>
            </a:extLst>
          </p:cNvPr>
          <p:cNvSpPr/>
          <p:nvPr userDrawn="1"/>
        </p:nvSpPr>
        <p:spPr>
          <a:xfrm>
            <a:off x="9507158" y="4178543"/>
            <a:ext cx="1587071" cy="1617884"/>
          </a:xfrm>
          <a:custGeom>
            <a:avLst/>
            <a:gdLst>
              <a:gd name="connsiteX0" fmla="*/ 1080694 w 1587071"/>
              <a:gd name="connsiteY0" fmla="*/ 2111 h 1617884"/>
              <a:gd name="connsiteX1" fmla="*/ 1335962 w 1587071"/>
              <a:gd name="connsiteY1" fmla="*/ 77069 h 1617884"/>
              <a:gd name="connsiteX2" fmla="*/ 1421958 w 1587071"/>
              <a:gd name="connsiteY2" fmla="*/ 1354298 h 1617884"/>
              <a:gd name="connsiteX3" fmla="*/ 195058 w 1587071"/>
              <a:gd name="connsiteY3" fmla="*/ 1469552 h 1617884"/>
              <a:gd name="connsiteX4" fmla="*/ 117924 w 1587071"/>
              <a:gd name="connsiteY4" fmla="*/ 286653 h 1617884"/>
              <a:gd name="connsiteX5" fmla="*/ 1080694 w 1587071"/>
              <a:gd name="connsiteY5" fmla="*/ 2111 h 1617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7071" h="1617884">
                <a:moveTo>
                  <a:pt x="1080694" y="2111"/>
                </a:moveTo>
                <a:cubicBezTo>
                  <a:pt x="1190217" y="8935"/>
                  <a:pt x="1281627" y="32584"/>
                  <a:pt x="1335962" y="77069"/>
                </a:cubicBezTo>
                <a:cubicBezTo>
                  <a:pt x="1553301" y="255010"/>
                  <a:pt x="1728930" y="983673"/>
                  <a:pt x="1421958" y="1354298"/>
                </a:cubicBezTo>
                <a:cubicBezTo>
                  <a:pt x="1114985" y="1724924"/>
                  <a:pt x="412396" y="1647494"/>
                  <a:pt x="195058" y="1469552"/>
                </a:cubicBezTo>
                <a:cubicBezTo>
                  <a:pt x="-22281" y="1291611"/>
                  <a:pt x="-72227" y="518733"/>
                  <a:pt x="117924" y="286653"/>
                </a:cubicBezTo>
                <a:cubicBezTo>
                  <a:pt x="260537" y="112592"/>
                  <a:pt x="752124" y="-18360"/>
                  <a:pt x="1080694" y="2111"/>
                </a:cubicBezTo>
                <a:close/>
              </a:path>
            </a:pathLst>
          </a:custGeom>
          <a:noFill/>
          <a:ln w="38100">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30" name="Freeform: Shape 29">
            <a:extLst>
              <a:ext uri="{FF2B5EF4-FFF2-40B4-BE49-F238E27FC236}">
                <a16:creationId xmlns:a16="http://schemas.microsoft.com/office/drawing/2014/main" xmlns="" id="{81D1FD9E-7F46-9CC5-FD0E-CFE3F35E0B93}"/>
              </a:ext>
            </a:extLst>
          </p:cNvPr>
          <p:cNvSpPr/>
          <p:nvPr userDrawn="1"/>
        </p:nvSpPr>
        <p:spPr>
          <a:xfrm>
            <a:off x="6603630" y="744767"/>
            <a:ext cx="4296779" cy="3871820"/>
          </a:xfrm>
          <a:custGeom>
            <a:avLst/>
            <a:gdLst>
              <a:gd name="connsiteX0" fmla="*/ 2760477 w 4296779"/>
              <a:gd name="connsiteY0" fmla="*/ 2182 h 3871820"/>
              <a:gd name="connsiteX1" fmla="*/ 4142305 w 4296779"/>
              <a:gd name="connsiteY1" fmla="*/ 239653 h 3871820"/>
              <a:gd name="connsiteX2" fmla="*/ 2987255 w 4296779"/>
              <a:gd name="connsiteY2" fmla="*/ 3853879 h 3871820"/>
              <a:gd name="connsiteX3" fmla="*/ 58868 w 4296779"/>
              <a:gd name="connsiteY3" fmla="*/ 1340210 h 3871820"/>
              <a:gd name="connsiteX4" fmla="*/ 2760477 w 4296779"/>
              <a:gd name="connsiteY4" fmla="*/ 2182 h 387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6779" h="3871820">
                <a:moveTo>
                  <a:pt x="2760477" y="2182"/>
                </a:moveTo>
                <a:cubicBezTo>
                  <a:pt x="3405787" y="-16142"/>
                  <a:pt x="3959281" y="82548"/>
                  <a:pt x="4142305" y="239653"/>
                </a:cubicBezTo>
                <a:cubicBezTo>
                  <a:pt x="4630369" y="658598"/>
                  <a:pt x="3884388" y="3675893"/>
                  <a:pt x="2987255" y="3853879"/>
                </a:cubicBezTo>
                <a:cubicBezTo>
                  <a:pt x="2090123" y="4031864"/>
                  <a:pt x="-413986" y="2863263"/>
                  <a:pt x="58868" y="1340210"/>
                </a:cubicBezTo>
                <a:cubicBezTo>
                  <a:pt x="354402" y="388301"/>
                  <a:pt x="1684961" y="32723"/>
                  <a:pt x="2760477" y="2182"/>
                </a:cubicBezTo>
                <a:close/>
              </a:path>
            </a:pathLst>
          </a:cu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32" name="Freeform: Shape 31">
            <a:extLst>
              <a:ext uri="{FF2B5EF4-FFF2-40B4-BE49-F238E27FC236}">
                <a16:creationId xmlns:a16="http://schemas.microsoft.com/office/drawing/2014/main" xmlns="" id="{82D6A4FE-F065-45CD-09BA-E482AC8332CA}"/>
              </a:ext>
            </a:extLst>
          </p:cNvPr>
          <p:cNvSpPr/>
          <p:nvPr userDrawn="1"/>
        </p:nvSpPr>
        <p:spPr>
          <a:xfrm>
            <a:off x="5806176" y="896186"/>
            <a:ext cx="3189244" cy="3351598"/>
          </a:xfrm>
          <a:custGeom>
            <a:avLst/>
            <a:gdLst>
              <a:gd name="connsiteX0" fmla="*/ 2071935 w 3189244"/>
              <a:gd name="connsiteY0" fmla="*/ 14 h 3351598"/>
              <a:gd name="connsiteX1" fmla="*/ 2783364 w 3189244"/>
              <a:gd name="connsiteY1" fmla="*/ 1143621 h 3351598"/>
              <a:gd name="connsiteX2" fmla="*/ 780797 w 3189244"/>
              <a:gd name="connsiteY2" fmla="*/ 3350261 h 3351598"/>
              <a:gd name="connsiteX3" fmla="*/ 257684 w 3189244"/>
              <a:gd name="connsiteY3" fmla="*/ 1083349 h 3351598"/>
              <a:gd name="connsiteX4" fmla="*/ 2071935 w 3189244"/>
              <a:gd name="connsiteY4" fmla="*/ 14 h 3351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9244" h="3351598">
                <a:moveTo>
                  <a:pt x="2071935" y="14"/>
                </a:moveTo>
                <a:cubicBezTo>
                  <a:pt x="2987047" y="-3248"/>
                  <a:pt x="3653851" y="604848"/>
                  <a:pt x="2783364" y="1143621"/>
                </a:cubicBezTo>
                <a:cubicBezTo>
                  <a:pt x="1317282" y="2051027"/>
                  <a:pt x="1732770" y="3400004"/>
                  <a:pt x="780797" y="3350261"/>
                </a:cubicBezTo>
                <a:cubicBezTo>
                  <a:pt x="-171177" y="3300518"/>
                  <a:pt x="-130257" y="1727012"/>
                  <a:pt x="257684" y="1083349"/>
                </a:cubicBezTo>
                <a:cubicBezTo>
                  <a:pt x="703431" y="290682"/>
                  <a:pt x="1445805" y="2246"/>
                  <a:pt x="2071935" y="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2" name="Title 1">
            <a:extLst>
              <a:ext uri="{FF2B5EF4-FFF2-40B4-BE49-F238E27FC236}">
                <a16:creationId xmlns:a16="http://schemas.microsoft.com/office/drawing/2014/main" xmlns="" id="{A2DFA2E8-50A1-4465-AC33-6FAC0E7736E9}"/>
              </a:ext>
            </a:extLst>
          </p:cNvPr>
          <p:cNvSpPr>
            <a:spLocks noGrp="1"/>
          </p:cNvSpPr>
          <p:nvPr>
            <p:ph type="title"/>
          </p:nvPr>
        </p:nvSpPr>
        <p:spPr>
          <a:xfrm>
            <a:off x="795528" y="2057400"/>
            <a:ext cx="5111496" cy="768096"/>
          </a:xfrm>
        </p:spPr>
        <p:txBody>
          <a:bodyPr anchor="t">
            <a:noAutofit/>
          </a:bodyPr>
          <a:lstStyle>
            <a:lvl1pPr>
              <a:defRPr sz="6000"/>
            </a:lvl1pPr>
          </a:lstStyle>
          <a:p>
            <a:r>
              <a:rPr lang="en-US"/>
              <a:t>Click to edit Master title style</a:t>
            </a:r>
          </a:p>
        </p:txBody>
      </p:sp>
      <p:sp>
        <p:nvSpPr>
          <p:cNvPr id="35" name="Picture Placeholder 34">
            <a:extLst>
              <a:ext uri="{FF2B5EF4-FFF2-40B4-BE49-F238E27FC236}">
                <a16:creationId xmlns:a16="http://schemas.microsoft.com/office/drawing/2014/main" xmlns="" id="{C90065D6-5C4A-C957-7A05-08EC8C71BAD4}"/>
              </a:ext>
            </a:extLst>
          </p:cNvPr>
          <p:cNvSpPr>
            <a:spLocks noGrp="1"/>
          </p:cNvSpPr>
          <p:nvPr>
            <p:ph type="pic" sz="quarter" idx="10"/>
          </p:nvPr>
        </p:nvSpPr>
        <p:spPr>
          <a:xfrm>
            <a:off x="5756185" y="1043831"/>
            <a:ext cx="5477098" cy="4220903"/>
          </a:xfrm>
          <a:custGeom>
            <a:avLst/>
            <a:gdLst>
              <a:gd name="connsiteX0" fmla="*/ 2987265 w 5477098"/>
              <a:gd name="connsiteY0" fmla="*/ 96 h 4220903"/>
              <a:gd name="connsiteX1" fmla="*/ 3333020 w 5477098"/>
              <a:gd name="connsiteY1" fmla="*/ 45043 h 4220903"/>
              <a:gd name="connsiteX2" fmla="*/ 5189513 w 5477098"/>
              <a:gd name="connsiteY2" fmla="*/ 3880636 h 4220903"/>
              <a:gd name="connsiteX3" fmla="*/ 120030 w 5477098"/>
              <a:gd name="connsiteY3" fmla="*/ 2650084 h 4220903"/>
              <a:gd name="connsiteX4" fmla="*/ 2987265 w 5477098"/>
              <a:gd name="connsiteY4" fmla="*/ 96 h 4220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77098" h="4220903">
                <a:moveTo>
                  <a:pt x="2987265" y="96"/>
                </a:moveTo>
                <a:cubicBezTo>
                  <a:pt x="3115358" y="-1320"/>
                  <a:pt x="3232097" y="12998"/>
                  <a:pt x="3333020" y="45043"/>
                </a:cubicBezTo>
                <a:cubicBezTo>
                  <a:pt x="4409531" y="386863"/>
                  <a:pt x="6171661" y="3053369"/>
                  <a:pt x="5189513" y="3880636"/>
                </a:cubicBezTo>
                <a:cubicBezTo>
                  <a:pt x="4207363" y="4707903"/>
                  <a:pt x="859554" y="3921716"/>
                  <a:pt x="120030" y="2650084"/>
                </a:cubicBezTo>
                <a:cubicBezTo>
                  <a:pt x="-550164" y="1497667"/>
                  <a:pt x="1749035" y="13782"/>
                  <a:pt x="2987265" y="96"/>
                </a:cubicBezTo>
                <a:close/>
              </a:path>
            </a:pathLst>
          </a:custGeom>
          <a:solidFill>
            <a:schemeClr val="bg1">
              <a:lumMod val="95000"/>
            </a:schemeClr>
          </a:solidFill>
        </p:spPr>
        <p:txBody>
          <a:bodyPr wrap="square" anchor="ctr">
            <a:noAutofit/>
          </a:bodyPr>
          <a:lstStyle>
            <a:lvl1pPr marL="0" indent="0" algn="ctr">
              <a:buNone/>
              <a:defRPr/>
            </a:lvl1pPr>
          </a:lstStyle>
          <a:p>
            <a:endParaRPr lang="en-US"/>
          </a:p>
        </p:txBody>
      </p:sp>
      <p:grpSp>
        <p:nvGrpSpPr>
          <p:cNvPr id="10" name="Group 9">
            <a:extLst>
              <a:ext uri="{FF2B5EF4-FFF2-40B4-BE49-F238E27FC236}">
                <a16:creationId xmlns:a16="http://schemas.microsoft.com/office/drawing/2014/main" xmlns="" id="{D975C2DE-6A22-DAE2-6B10-2ECB862D6BF5}"/>
              </a:ext>
            </a:extLst>
          </p:cNvPr>
          <p:cNvGrpSpPr/>
          <p:nvPr userDrawn="1"/>
        </p:nvGrpSpPr>
        <p:grpSpPr>
          <a:xfrm>
            <a:off x="817336" y="3049989"/>
            <a:ext cx="3422601" cy="147360"/>
            <a:chOff x="3862913" y="5584851"/>
            <a:chExt cx="3422601" cy="147360"/>
          </a:xfrm>
        </p:grpSpPr>
        <p:sp>
          <p:nvSpPr>
            <p:cNvPr id="11" name="Rectangle 10">
              <a:extLst>
                <a:ext uri="{FF2B5EF4-FFF2-40B4-BE49-F238E27FC236}">
                  <a16:creationId xmlns:a16="http://schemas.microsoft.com/office/drawing/2014/main" xmlns="" id="{4F2770E3-337E-E3A7-C172-8E8E3DC3D324}"/>
                </a:ext>
              </a:extLst>
            </p:cNvPr>
            <p:cNvSpPr/>
            <p:nvPr/>
          </p:nvSpPr>
          <p:spPr>
            <a:xfrm>
              <a:off x="3908929"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rgbClr val="4DB9C7"/>
                </a:solidFill>
              </a:endParaRPr>
            </a:p>
          </p:txBody>
        </p:sp>
        <p:sp>
          <p:nvSpPr>
            <p:cNvPr id="12" name="Rectangle 11">
              <a:extLst>
                <a:ext uri="{FF2B5EF4-FFF2-40B4-BE49-F238E27FC236}">
                  <a16:creationId xmlns:a16="http://schemas.microsoft.com/office/drawing/2014/main" xmlns="" id="{5820BA79-4710-0264-8610-CC116C1F2A03}"/>
                </a:ext>
              </a:extLst>
            </p:cNvPr>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rgbClr val="4DB9C7"/>
                </a:solidFill>
              </a:endParaRPr>
            </a:p>
          </p:txBody>
        </p:sp>
        <p:sp>
          <p:nvSpPr>
            <p:cNvPr id="13" name="Rectangle 12">
              <a:extLst>
                <a:ext uri="{FF2B5EF4-FFF2-40B4-BE49-F238E27FC236}">
                  <a16:creationId xmlns:a16="http://schemas.microsoft.com/office/drawing/2014/main" xmlns="" id="{45D72681-5FD2-21B1-3188-87FCA580741D}"/>
                </a:ext>
              </a:extLst>
            </p:cNvPr>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rgbClr val="4DB9C7"/>
                </a:solidFill>
              </a:endParaRPr>
            </a:p>
          </p:txBody>
        </p:sp>
        <p:sp>
          <p:nvSpPr>
            <p:cNvPr id="15" name="Rectangle 14">
              <a:extLst>
                <a:ext uri="{FF2B5EF4-FFF2-40B4-BE49-F238E27FC236}">
                  <a16:creationId xmlns:a16="http://schemas.microsoft.com/office/drawing/2014/main" xmlns="" id="{98DB5786-6B26-6BC9-4ADD-42F03E363CB8}"/>
                </a:ext>
              </a:extLst>
            </p:cNvPr>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rgbClr val="4DB9C7"/>
                </a:solidFill>
              </a:endParaRPr>
            </a:p>
          </p:txBody>
        </p:sp>
        <p:sp>
          <p:nvSpPr>
            <p:cNvPr id="16" name="Rectangle 15">
              <a:extLst>
                <a:ext uri="{FF2B5EF4-FFF2-40B4-BE49-F238E27FC236}">
                  <a16:creationId xmlns:a16="http://schemas.microsoft.com/office/drawing/2014/main" xmlns="" id="{79191DA6-D02E-05FC-D21D-9E50A9AA77F3}"/>
                </a:ext>
              </a:extLst>
            </p:cNvPr>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rgbClr val="4DB9C7"/>
                </a:solidFill>
              </a:endParaRPr>
            </a:p>
          </p:txBody>
        </p:sp>
        <p:sp>
          <p:nvSpPr>
            <p:cNvPr id="17" name="Rectangle 16">
              <a:extLst>
                <a:ext uri="{FF2B5EF4-FFF2-40B4-BE49-F238E27FC236}">
                  <a16:creationId xmlns:a16="http://schemas.microsoft.com/office/drawing/2014/main" xmlns="" id="{654B7F32-377B-3B1F-E2EB-B0A8227587BD}"/>
                </a:ext>
              </a:extLst>
            </p:cNvPr>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9" name="Rectangle 18">
              <a:extLst>
                <a:ext uri="{FF2B5EF4-FFF2-40B4-BE49-F238E27FC236}">
                  <a16:creationId xmlns:a16="http://schemas.microsoft.com/office/drawing/2014/main" xmlns="" id="{946FFC8C-1329-3F27-6A03-3C373937C167}"/>
                </a:ext>
              </a:extLst>
            </p:cNvPr>
            <p:cNvSpPr/>
            <p:nvPr/>
          </p:nvSpPr>
          <p:spPr>
            <a:xfrm>
              <a:off x="3864554" y="5677949"/>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grpSp>
      <p:sp>
        <p:nvSpPr>
          <p:cNvPr id="5" name="Text Placeholder 4">
            <a:extLst>
              <a:ext uri="{FF2B5EF4-FFF2-40B4-BE49-F238E27FC236}">
                <a16:creationId xmlns:a16="http://schemas.microsoft.com/office/drawing/2014/main" xmlns="" id="{99E26AF4-A700-7031-C1D2-542D050DE98F}"/>
              </a:ext>
            </a:extLst>
          </p:cNvPr>
          <p:cNvSpPr>
            <a:spLocks noGrp="1"/>
          </p:cNvSpPr>
          <p:nvPr>
            <p:ph type="body" sz="quarter" idx="11"/>
          </p:nvPr>
        </p:nvSpPr>
        <p:spPr>
          <a:xfrm>
            <a:off x="795338" y="3438144"/>
            <a:ext cx="5111750" cy="2024063"/>
          </a:xfrm>
        </p:spPr>
        <p:txBody>
          <a:bodyPr>
            <a:noAutofit/>
          </a:bodyPr>
          <a:lstStyle>
            <a:lvl1pPr marL="0" indent="0">
              <a:lnSpc>
                <a:spcPct val="100000"/>
              </a:lnSpc>
              <a:buNone/>
              <a:defRPr sz="2400" b="1">
                <a:latin typeface="Source Sans Pro" panose="020B0503030403020204" pitchFamily="34" charset="0"/>
                <a:ea typeface="Source Sans Pro" panose="020B0503030403020204" pitchFamily="34" charset="0"/>
              </a:defRPr>
            </a:lvl1pPr>
            <a:lvl2pPr marL="0" indent="0">
              <a:lnSpc>
                <a:spcPct val="100000"/>
              </a:lnSpc>
              <a:buNone/>
              <a:defRPr sz="1800"/>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xmlns="" val="402078319"/>
      </p:ext>
    </p:extLst>
  </p:cSld>
  <p:clrMapOvr>
    <a:masterClrMapping/>
  </p:clrMapOvr>
  <p:transition>
    <p:pull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5ED18-7A07-47F1-8056-CD86B076AF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A0C71211-4520-46A1-9487-4AE49C3239EF}"/>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xmlns="" id="{96356206-85FD-45F5-A1F7-128DB34C860F}"/>
              </a:ext>
            </a:extLst>
          </p:cNvPr>
          <p:cNvSpPr>
            <a:spLocks noGrp="1"/>
          </p:cNvSpPr>
          <p:nvPr>
            <p:ph type="ftr" sz="quarter" idx="11"/>
          </p:nvPr>
        </p:nvSpPr>
        <p:spPr>
          <a:xfrm>
            <a:off x="4038600" y="6356350"/>
            <a:ext cx="4114800" cy="365125"/>
          </a:xfrm>
          <a:prstGeom prst="rect">
            <a:avLst/>
          </a:prstGeom>
        </p:spPr>
        <p:txBody>
          <a:bodyPr/>
          <a:lstStyle/>
          <a:p>
            <a:r>
              <a:rPr lang="en-US"/>
              <a:t>Contoso grand opening event</a:t>
            </a:r>
          </a:p>
        </p:txBody>
      </p:sp>
      <p:sp>
        <p:nvSpPr>
          <p:cNvPr id="5" name="Slide Number Placeholder 4">
            <a:extLst>
              <a:ext uri="{FF2B5EF4-FFF2-40B4-BE49-F238E27FC236}">
                <a16:creationId xmlns:a16="http://schemas.microsoft.com/office/drawing/2014/main" xmlns="" id="{0203763F-C8CD-4BCB-9A0A-B10F000BC1DB}"/>
              </a:ext>
            </a:extLst>
          </p:cNvPr>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pPr/>
              <a:t>‹#›</a:t>
            </a:fld>
            <a:endParaRPr lang="en-US"/>
          </a:p>
        </p:txBody>
      </p:sp>
    </p:spTree>
    <p:extLst>
      <p:ext uri="{BB962C8B-B14F-4D97-AF65-F5344CB8AC3E}">
        <p14:creationId xmlns:p14="http://schemas.microsoft.com/office/powerpoint/2010/main" xmlns="" val="1476947594"/>
      </p:ext>
    </p:extLst>
  </p:cSld>
  <p:clrMapOvr>
    <a:masterClrMapping/>
  </p:clrMapOvr>
  <p:transition>
    <p:pull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9C39E44-C8F5-4FD0-8345-FA295CEA603C}"/>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xmlns="" id="{7AC6CA6E-C1AB-4B24-80C7-A4B12640BE6F}"/>
              </a:ext>
            </a:extLst>
          </p:cNvPr>
          <p:cNvSpPr>
            <a:spLocks noGrp="1"/>
          </p:cNvSpPr>
          <p:nvPr>
            <p:ph type="ftr" sz="quarter" idx="11"/>
          </p:nvPr>
        </p:nvSpPr>
        <p:spPr>
          <a:xfrm>
            <a:off x="4038600" y="6356350"/>
            <a:ext cx="4114800" cy="365125"/>
          </a:xfrm>
          <a:prstGeom prst="rect">
            <a:avLst/>
          </a:prstGeom>
        </p:spPr>
        <p:txBody>
          <a:bodyPr/>
          <a:lstStyle/>
          <a:p>
            <a:r>
              <a:rPr lang="en-US"/>
              <a:t>Contoso grand opening event</a:t>
            </a:r>
          </a:p>
        </p:txBody>
      </p:sp>
      <p:sp>
        <p:nvSpPr>
          <p:cNvPr id="4" name="Slide Number Placeholder 3">
            <a:extLst>
              <a:ext uri="{FF2B5EF4-FFF2-40B4-BE49-F238E27FC236}">
                <a16:creationId xmlns:a16="http://schemas.microsoft.com/office/drawing/2014/main" xmlns="" id="{4F5EFB41-7AD3-4519-95E7-416BFA1AECAB}"/>
              </a:ext>
            </a:extLst>
          </p:cNvPr>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pPr/>
              <a:t>‹#›</a:t>
            </a:fld>
            <a:endParaRPr lang="en-US"/>
          </a:p>
        </p:txBody>
      </p:sp>
    </p:spTree>
    <p:extLst>
      <p:ext uri="{BB962C8B-B14F-4D97-AF65-F5344CB8AC3E}">
        <p14:creationId xmlns:p14="http://schemas.microsoft.com/office/powerpoint/2010/main" xmlns="" val="2875107226"/>
      </p:ext>
    </p:extLst>
  </p:cSld>
  <p:clrMapOvr>
    <a:masterClrMapping/>
  </p:clrMapOvr>
  <p:transition>
    <p:pull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2943841-AE0F-41C9-97CC-D11B02495FEA}"/>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xmlns="" id="{F5AEF53B-C85C-47DB-ADE4-C1D9FA682945}"/>
              </a:ext>
            </a:extLst>
          </p:cNvPr>
          <p:cNvSpPr>
            <a:spLocks noGrp="1"/>
          </p:cNvSpPr>
          <p:nvPr>
            <p:ph type="ftr" sz="quarter" idx="11"/>
          </p:nvPr>
        </p:nvSpPr>
        <p:spPr>
          <a:xfrm>
            <a:off x="4038600" y="6356350"/>
            <a:ext cx="4114800" cy="365125"/>
          </a:xfrm>
          <a:prstGeom prst="rect">
            <a:avLst/>
          </a:prstGeom>
        </p:spPr>
        <p:txBody>
          <a:bodyPr/>
          <a:lstStyle/>
          <a:p>
            <a:r>
              <a:rPr lang="en-US"/>
              <a:t>Contoso grand opening event</a:t>
            </a:r>
          </a:p>
        </p:txBody>
      </p:sp>
      <p:sp>
        <p:nvSpPr>
          <p:cNvPr id="7" name="Slide Number Placeholder 6">
            <a:extLst>
              <a:ext uri="{FF2B5EF4-FFF2-40B4-BE49-F238E27FC236}">
                <a16:creationId xmlns:a16="http://schemas.microsoft.com/office/drawing/2014/main" xmlns="" id="{DFD4FD38-14E5-4C36-B948-8BF3F794ED8C}"/>
              </a:ext>
            </a:extLst>
          </p:cNvPr>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pPr/>
              <a:t>‹#›</a:t>
            </a:fld>
            <a:endParaRPr lang="en-US"/>
          </a:p>
        </p:txBody>
      </p:sp>
    </p:spTree>
    <p:extLst>
      <p:ext uri="{BB962C8B-B14F-4D97-AF65-F5344CB8AC3E}">
        <p14:creationId xmlns:p14="http://schemas.microsoft.com/office/powerpoint/2010/main" xmlns="" val="799200540"/>
      </p:ext>
    </p:extLst>
  </p:cSld>
  <p:clrMapOvr>
    <a:masterClrMapping/>
  </p:clrMapOvr>
  <p:transition>
    <p:pull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6281928" y="1124712"/>
            <a:ext cx="5532120" cy="960120"/>
          </a:xfrm>
        </p:spPr>
        <p:txBody>
          <a:bodyPr anchor="b">
            <a:noAutofit/>
          </a:bodyPr>
          <a:lstStyle>
            <a:lvl1pPr>
              <a:lnSpc>
                <a:spcPct val="170000"/>
              </a:lnSpc>
              <a:defRPr sz="4800"/>
            </a:lvl1pPr>
          </a:lstStyle>
          <a:p>
            <a:r>
              <a:rPr lang="en-US"/>
              <a:t>Click to edit Master title style</a:t>
            </a:r>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6236208" y="2286000"/>
            <a:ext cx="5532121" cy="3831328"/>
          </a:xfrm>
        </p:spPr>
        <p:txBody>
          <a:bodyPr>
            <a:noAutofit/>
          </a:bodyPr>
          <a:lstStyle>
            <a:lvl1pPr>
              <a:spcBef>
                <a:spcPts val="1000"/>
              </a:spcBef>
              <a:buClr>
                <a:schemeClr val="accent4"/>
              </a:buClr>
              <a:defRPr sz="2400"/>
            </a:lvl1pPr>
            <a:lvl2pPr>
              <a:buClr>
                <a:schemeClr val="accent4"/>
              </a:buClr>
              <a:defRPr sz="2000"/>
            </a:lvl2pPr>
            <a:lvl3pPr>
              <a:buClr>
                <a:schemeClr val="accent4"/>
              </a:buClr>
              <a:defRPr sz="1800"/>
            </a:lvl3pPr>
            <a:lvl4pPr>
              <a:buClr>
                <a:schemeClr val="accent4"/>
              </a:buClr>
              <a:defRPr sz="1600"/>
            </a:lvl4pPr>
            <a:lvl5pPr>
              <a:buClr>
                <a:schemeClr val="accent4"/>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Freeform: Shape 17">
            <a:extLst>
              <a:ext uri="{FF2B5EF4-FFF2-40B4-BE49-F238E27FC236}">
                <a16:creationId xmlns:a16="http://schemas.microsoft.com/office/drawing/2014/main" xmlns="" id="{81C49F2B-58AF-8122-F863-F0AF6DD2628F}"/>
              </a:ext>
            </a:extLst>
          </p:cNvPr>
          <p:cNvSpPr/>
          <p:nvPr userDrawn="1"/>
        </p:nvSpPr>
        <p:spPr>
          <a:xfrm>
            <a:off x="2874900" y="3317773"/>
            <a:ext cx="1864449" cy="3255643"/>
          </a:xfrm>
          <a:custGeom>
            <a:avLst/>
            <a:gdLst>
              <a:gd name="connsiteX0" fmla="*/ 1303919 w 1864449"/>
              <a:gd name="connsiteY0" fmla="*/ 859 h 3255643"/>
              <a:gd name="connsiteX1" fmla="*/ 1598851 w 1864449"/>
              <a:gd name="connsiteY1" fmla="*/ 645726 h 3255643"/>
              <a:gd name="connsiteX2" fmla="*/ 1674028 w 1864449"/>
              <a:gd name="connsiteY2" fmla="*/ 3108073 h 3255643"/>
              <a:gd name="connsiteX3" fmla="*/ 210888 w 1864449"/>
              <a:gd name="connsiteY3" fmla="*/ 2425563 h 3255643"/>
              <a:gd name="connsiteX4" fmla="*/ 61577 w 1864449"/>
              <a:gd name="connsiteY4" fmla="*/ 2059622 h 3255643"/>
              <a:gd name="connsiteX5" fmla="*/ 1303919 w 1864449"/>
              <a:gd name="connsiteY5" fmla="*/ 859 h 325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4449" h="3255643">
                <a:moveTo>
                  <a:pt x="1303919" y="859"/>
                </a:moveTo>
                <a:cubicBezTo>
                  <a:pt x="1554097" y="15355"/>
                  <a:pt x="1708665" y="214035"/>
                  <a:pt x="1598851" y="645726"/>
                </a:cubicBezTo>
                <a:cubicBezTo>
                  <a:pt x="1247448" y="2027136"/>
                  <a:pt x="2268967" y="2591231"/>
                  <a:pt x="1674028" y="3108073"/>
                </a:cubicBezTo>
                <a:cubicBezTo>
                  <a:pt x="1190641" y="3528009"/>
                  <a:pt x="519823" y="2973220"/>
                  <a:pt x="210888" y="2425563"/>
                </a:cubicBezTo>
                <a:cubicBezTo>
                  <a:pt x="139596" y="2299180"/>
                  <a:pt x="87575" y="2173178"/>
                  <a:pt x="61577" y="2059622"/>
                </a:cubicBezTo>
                <a:cubicBezTo>
                  <a:pt x="-259613" y="828525"/>
                  <a:pt x="753529" y="-31033"/>
                  <a:pt x="1303919" y="85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12" name="Freeform: Shape 11">
            <a:extLst>
              <a:ext uri="{FF2B5EF4-FFF2-40B4-BE49-F238E27FC236}">
                <a16:creationId xmlns:a16="http://schemas.microsoft.com/office/drawing/2014/main" xmlns="" id="{9E6357F9-711C-8255-E4CF-B983AEC33772}"/>
              </a:ext>
            </a:extLst>
          </p:cNvPr>
          <p:cNvSpPr/>
          <p:nvPr userDrawn="1"/>
        </p:nvSpPr>
        <p:spPr>
          <a:xfrm>
            <a:off x="1727390" y="314278"/>
            <a:ext cx="3559966" cy="4772583"/>
          </a:xfrm>
          <a:custGeom>
            <a:avLst/>
            <a:gdLst>
              <a:gd name="connsiteX0" fmla="*/ 2629170 w 3559966"/>
              <a:gd name="connsiteY0" fmla="*/ 961 h 4772583"/>
              <a:gd name="connsiteX1" fmla="*/ 3272980 w 3559966"/>
              <a:gd name="connsiteY1" fmla="*/ 250595 h 4772583"/>
              <a:gd name="connsiteX2" fmla="*/ 2235116 w 3559966"/>
              <a:gd name="connsiteY2" fmla="*/ 4667993 h 4772583"/>
              <a:gd name="connsiteX3" fmla="*/ 37990 w 3559966"/>
              <a:gd name="connsiteY3" fmla="*/ 1868288 h 4772583"/>
              <a:gd name="connsiteX4" fmla="*/ 2629170 w 3559966"/>
              <a:gd name="connsiteY4" fmla="*/ 961 h 4772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9966" h="4772583">
                <a:moveTo>
                  <a:pt x="2629170" y="961"/>
                </a:moveTo>
                <a:cubicBezTo>
                  <a:pt x="2893495" y="-9398"/>
                  <a:pt x="3120352" y="63385"/>
                  <a:pt x="3272980" y="250595"/>
                </a:cubicBezTo>
                <a:cubicBezTo>
                  <a:pt x="3970708" y="1106411"/>
                  <a:pt x="3307628" y="4023593"/>
                  <a:pt x="2235116" y="4667993"/>
                </a:cubicBezTo>
                <a:cubicBezTo>
                  <a:pt x="1162605" y="5312392"/>
                  <a:pt x="-250305" y="2806328"/>
                  <a:pt x="37990" y="1868288"/>
                </a:cubicBezTo>
                <a:cubicBezTo>
                  <a:pt x="263221" y="1135444"/>
                  <a:pt x="1685151" y="37958"/>
                  <a:pt x="2629170" y="961"/>
                </a:cubicBezTo>
                <a:close/>
              </a:path>
            </a:pathLst>
          </a:cu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14" name="Freeform: Shape 13">
            <a:extLst>
              <a:ext uri="{FF2B5EF4-FFF2-40B4-BE49-F238E27FC236}">
                <a16:creationId xmlns:a16="http://schemas.microsoft.com/office/drawing/2014/main" xmlns="" id="{226E0AB1-EC74-5A50-028C-28AE4D2F619A}"/>
              </a:ext>
            </a:extLst>
          </p:cNvPr>
          <p:cNvSpPr/>
          <p:nvPr userDrawn="1"/>
        </p:nvSpPr>
        <p:spPr>
          <a:xfrm>
            <a:off x="3567607" y="1990454"/>
            <a:ext cx="1865518" cy="2564608"/>
          </a:xfrm>
          <a:custGeom>
            <a:avLst/>
            <a:gdLst>
              <a:gd name="connsiteX0" fmla="*/ 797111 w 1865518"/>
              <a:gd name="connsiteY0" fmla="*/ 25 h 2564608"/>
              <a:gd name="connsiteX1" fmla="*/ 1854618 w 1865518"/>
              <a:gd name="connsiteY1" fmla="*/ 1470433 h 2564608"/>
              <a:gd name="connsiteX2" fmla="*/ 201733 w 1865518"/>
              <a:gd name="connsiteY2" fmla="*/ 2453129 h 2564608"/>
              <a:gd name="connsiteX3" fmla="*/ 581487 w 1865518"/>
              <a:gd name="connsiteY3" fmla="*/ 70732 h 2564608"/>
              <a:gd name="connsiteX4" fmla="*/ 797111 w 1865518"/>
              <a:gd name="connsiteY4" fmla="*/ 25 h 2564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5518" h="2564608">
                <a:moveTo>
                  <a:pt x="797111" y="25"/>
                </a:moveTo>
                <a:cubicBezTo>
                  <a:pt x="1321752" y="-5769"/>
                  <a:pt x="1956684" y="1025472"/>
                  <a:pt x="1854618" y="1470433"/>
                </a:cubicBezTo>
                <a:cubicBezTo>
                  <a:pt x="1737971" y="1978960"/>
                  <a:pt x="604749" y="2879982"/>
                  <a:pt x="201733" y="2453129"/>
                </a:cubicBezTo>
                <a:cubicBezTo>
                  <a:pt x="-201282" y="2026275"/>
                  <a:pt x="37672" y="453838"/>
                  <a:pt x="581487" y="70732"/>
                </a:cubicBezTo>
                <a:cubicBezTo>
                  <a:pt x="649464" y="22844"/>
                  <a:pt x="722162" y="852"/>
                  <a:pt x="797111" y="25"/>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23" name="Picture Placeholder 22">
            <a:extLst>
              <a:ext uri="{FF2B5EF4-FFF2-40B4-BE49-F238E27FC236}">
                <a16:creationId xmlns:a16="http://schemas.microsoft.com/office/drawing/2014/main" xmlns="" id="{D254B4BD-F773-23A7-8749-ADF77306DF5B}"/>
              </a:ext>
            </a:extLst>
          </p:cNvPr>
          <p:cNvSpPr>
            <a:spLocks noGrp="1"/>
          </p:cNvSpPr>
          <p:nvPr>
            <p:ph type="pic" sz="quarter" idx="10"/>
          </p:nvPr>
        </p:nvSpPr>
        <p:spPr>
          <a:xfrm>
            <a:off x="1" y="0"/>
            <a:ext cx="4824092" cy="6858000"/>
          </a:xfrm>
          <a:custGeom>
            <a:avLst/>
            <a:gdLst>
              <a:gd name="connsiteX0" fmla="*/ 0 w 4824092"/>
              <a:gd name="connsiteY0" fmla="*/ 0 h 6858000"/>
              <a:gd name="connsiteX1" fmla="*/ 4803723 w 4824092"/>
              <a:gd name="connsiteY1" fmla="*/ 0 h 6858000"/>
              <a:gd name="connsiteX2" fmla="*/ 4809757 w 4824092"/>
              <a:gd name="connsiteY2" fmla="*/ 55240 h 6858000"/>
              <a:gd name="connsiteX3" fmla="*/ 4340558 w 4824092"/>
              <a:gd name="connsiteY3" fmla="*/ 2357355 h 6858000"/>
              <a:gd name="connsiteX4" fmla="*/ 4257693 w 4824092"/>
              <a:gd name="connsiteY4" fmla="*/ 2555609 h 6858000"/>
              <a:gd name="connsiteX5" fmla="*/ 4252750 w 4824092"/>
              <a:gd name="connsiteY5" fmla="*/ 2562419 h 6858000"/>
              <a:gd name="connsiteX6" fmla="*/ 3831222 w 4824092"/>
              <a:gd name="connsiteY6" fmla="*/ 3565223 h 6858000"/>
              <a:gd name="connsiteX7" fmla="*/ 3722847 w 4824092"/>
              <a:gd name="connsiteY7" fmla="*/ 4570758 h 6858000"/>
              <a:gd name="connsiteX8" fmla="*/ 3735780 w 4824092"/>
              <a:gd name="connsiteY8" fmla="*/ 4825008 h 6858000"/>
              <a:gd name="connsiteX9" fmla="*/ 3752253 w 4824092"/>
              <a:gd name="connsiteY9" fmla="*/ 4971340 h 6858000"/>
              <a:gd name="connsiteX10" fmla="*/ 3765887 w 4824092"/>
              <a:gd name="connsiteY10" fmla="*/ 5117348 h 6858000"/>
              <a:gd name="connsiteX11" fmla="*/ 3796459 w 4824092"/>
              <a:gd name="connsiteY11" fmla="*/ 5338295 h 6858000"/>
              <a:gd name="connsiteX12" fmla="*/ 3819568 w 4824092"/>
              <a:gd name="connsiteY12" fmla="*/ 6764086 h 6858000"/>
              <a:gd name="connsiteX13" fmla="*/ 3801837 w 4824092"/>
              <a:gd name="connsiteY13" fmla="*/ 6858000 h 6858000"/>
              <a:gd name="connsiteX14" fmla="*/ 0 w 4824092"/>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24092" h="6858000">
                <a:moveTo>
                  <a:pt x="0" y="0"/>
                </a:moveTo>
                <a:lnTo>
                  <a:pt x="4803723" y="0"/>
                </a:lnTo>
                <a:lnTo>
                  <a:pt x="4809757" y="55240"/>
                </a:lnTo>
                <a:cubicBezTo>
                  <a:pt x="4893777" y="1062871"/>
                  <a:pt x="4591706" y="1782362"/>
                  <a:pt x="4340558" y="2357355"/>
                </a:cubicBezTo>
                <a:lnTo>
                  <a:pt x="4257693" y="2555609"/>
                </a:lnTo>
                <a:lnTo>
                  <a:pt x="4252750" y="2562419"/>
                </a:lnTo>
                <a:cubicBezTo>
                  <a:pt x="4069830" y="2857481"/>
                  <a:pt x="3923527" y="3192021"/>
                  <a:pt x="3831222" y="3565223"/>
                </a:cubicBezTo>
                <a:cubicBezTo>
                  <a:pt x="3754831" y="3874077"/>
                  <a:pt x="3715422" y="4209410"/>
                  <a:pt x="3722847" y="4570758"/>
                </a:cubicBezTo>
                <a:cubicBezTo>
                  <a:pt x="3722077" y="4651649"/>
                  <a:pt x="3726482" y="4736740"/>
                  <a:pt x="3735780" y="4825008"/>
                </a:cubicBezTo>
                <a:cubicBezTo>
                  <a:pt x="3744620" y="4882175"/>
                  <a:pt x="3743413" y="4914172"/>
                  <a:pt x="3752253" y="4971340"/>
                </a:cubicBezTo>
                <a:lnTo>
                  <a:pt x="3765887" y="5117348"/>
                </a:lnTo>
                <a:cubicBezTo>
                  <a:pt x="3771847" y="5186617"/>
                  <a:pt x="3781942" y="5260230"/>
                  <a:pt x="3796459" y="5338295"/>
                </a:cubicBezTo>
                <a:cubicBezTo>
                  <a:pt x="3898083" y="5884739"/>
                  <a:pt x="3887578" y="6354017"/>
                  <a:pt x="3819568" y="6764086"/>
                </a:cubicBezTo>
                <a:lnTo>
                  <a:pt x="3801837" y="6858000"/>
                </a:lnTo>
                <a:lnTo>
                  <a:pt x="0" y="6858000"/>
                </a:lnTo>
                <a:close/>
              </a:path>
            </a:pathLst>
          </a:custGeom>
          <a:solidFill>
            <a:schemeClr val="bg1">
              <a:lumMod val="95000"/>
            </a:schemeClr>
          </a:solidFill>
        </p:spPr>
        <p:txBody>
          <a:bodyPr wrap="square" anchor="ctr">
            <a:noAutofit/>
          </a:bodyPr>
          <a:lstStyle>
            <a:lvl1pPr marL="0" indent="0" algn="ctr">
              <a:buNone/>
              <a:defRPr/>
            </a:lvl1pPr>
          </a:lstStyle>
          <a:p>
            <a:endParaRPr lang="en-US"/>
          </a:p>
        </p:txBody>
      </p:sp>
    </p:spTree>
    <p:extLst>
      <p:ext uri="{BB962C8B-B14F-4D97-AF65-F5344CB8AC3E}">
        <p14:creationId xmlns:p14="http://schemas.microsoft.com/office/powerpoint/2010/main" xmlns="" val="2782271272"/>
      </p:ext>
    </p:extLst>
  </p:cSld>
  <p:clrMapOvr>
    <a:masterClrMapping/>
  </p:clrMapOvr>
  <p:transition>
    <p:pull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xmlns="" id="{A697FE33-C46B-7B45-E4FB-3DEA16B54A5F}"/>
              </a:ext>
            </a:extLst>
          </p:cNvPr>
          <p:cNvSpPr>
            <a:spLocks noGrp="1"/>
          </p:cNvSpPr>
          <p:nvPr>
            <p:ph type="body" sz="quarter" idx="13" hasCustomPrompt="1"/>
          </p:nvPr>
        </p:nvSpPr>
        <p:spPr>
          <a:xfrm>
            <a:off x="1881480" y="1692737"/>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6"/>
          </a:solidFill>
        </p:spPr>
        <p:txBody>
          <a:bodyPr wrap="square" rIns="182880">
            <a:noAutofit/>
          </a:bodyPr>
          <a:lstStyle>
            <a:lvl1pPr marL="0" indent="0" algn="ctr">
              <a:lnSpc>
                <a:spcPct val="100000"/>
              </a:lnSpc>
              <a:buNone/>
              <a:defRPr sz="1800">
                <a:solidFill>
                  <a:schemeClr val="bg1"/>
                </a:solidFill>
              </a:defRPr>
            </a:lvl1pPr>
          </a:lstStyle>
          <a:p>
            <a:pPr lvl="0"/>
            <a:r>
              <a:rPr lang="en-US"/>
              <a:t>Time</a:t>
            </a:r>
          </a:p>
        </p:txBody>
      </p:sp>
      <p:sp>
        <p:nvSpPr>
          <p:cNvPr id="2" name="Title 1">
            <a:extLst>
              <a:ext uri="{FF2B5EF4-FFF2-40B4-BE49-F238E27FC236}">
                <a16:creationId xmlns:a16="http://schemas.microsoft.com/office/drawing/2014/main" xmlns="" id="{4B2F7D74-558F-4816-9367-4004FFA2B6A4}"/>
              </a:ext>
            </a:extLst>
          </p:cNvPr>
          <p:cNvSpPr>
            <a:spLocks noGrp="1"/>
          </p:cNvSpPr>
          <p:nvPr>
            <p:ph type="title"/>
          </p:nvPr>
        </p:nvSpPr>
        <p:spPr/>
        <p:txBody>
          <a:bodyPr>
            <a:noAutofit/>
          </a:bodyPr>
          <a:lstStyle>
            <a:lvl1pPr algn="ctr">
              <a:defRPr/>
            </a:lvl1pPr>
          </a:lstStyle>
          <a:p>
            <a:r>
              <a:rPr lang="en-US"/>
              <a:t>Click to edit Master title style</a:t>
            </a:r>
          </a:p>
        </p:txBody>
      </p:sp>
      <p:sp>
        <p:nvSpPr>
          <p:cNvPr id="15" name="Text Placeholder 14">
            <a:extLst>
              <a:ext uri="{FF2B5EF4-FFF2-40B4-BE49-F238E27FC236}">
                <a16:creationId xmlns:a16="http://schemas.microsoft.com/office/drawing/2014/main" xmlns="" id="{AA459E6E-97FC-1074-4C06-9CD71EC9BEDE}"/>
              </a:ext>
            </a:extLst>
          </p:cNvPr>
          <p:cNvSpPr>
            <a:spLocks noGrp="1"/>
          </p:cNvSpPr>
          <p:nvPr>
            <p:ph type="body" sz="quarter" idx="14" hasCustomPrompt="1"/>
          </p:nvPr>
        </p:nvSpPr>
        <p:spPr>
          <a:xfrm>
            <a:off x="1881480" y="2285390"/>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5"/>
          </a:solidFill>
        </p:spPr>
        <p:txBody>
          <a:bodyPr wrap="square" rIns="182880">
            <a:noAutofit/>
          </a:bodyPr>
          <a:lstStyle>
            <a:lvl1pPr marL="0" indent="0" algn="ctr">
              <a:lnSpc>
                <a:spcPct val="100000"/>
              </a:lnSpc>
              <a:buNone/>
              <a:defRPr sz="1800">
                <a:solidFill>
                  <a:schemeClr val="bg1"/>
                </a:solidFill>
              </a:defRPr>
            </a:lvl1pPr>
          </a:lstStyle>
          <a:p>
            <a:pPr lvl="0"/>
            <a:r>
              <a:rPr lang="en-US"/>
              <a:t>Time</a:t>
            </a:r>
          </a:p>
        </p:txBody>
      </p:sp>
      <p:sp>
        <p:nvSpPr>
          <p:cNvPr id="16" name="Text Placeholder 15">
            <a:extLst>
              <a:ext uri="{FF2B5EF4-FFF2-40B4-BE49-F238E27FC236}">
                <a16:creationId xmlns:a16="http://schemas.microsoft.com/office/drawing/2014/main" xmlns="" id="{D6E9F63E-C450-8098-3C4A-434344351AFD}"/>
              </a:ext>
            </a:extLst>
          </p:cNvPr>
          <p:cNvSpPr>
            <a:spLocks noGrp="1"/>
          </p:cNvSpPr>
          <p:nvPr>
            <p:ph type="body" sz="quarter" idx="15" hasCustomPrompt="1"/>
          </p:nvPr>
        </p:nvSpPr>
        <p:spPr>
          <a:xfrm>
            <a:off x="1881480" y="2878043"/>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4"/>
          </a:solidFill>
        </p:spPr>
        <p:txBody>
          <a:bodyPr wrap="square" rIns="182880">
            <a:noAutofit/>
          </a:bodyPr>
          <a:lstStyle>
            <a:lvl1pPr marL="0" indent="0" algn="ctr">
              <a:lnSpc>
                <a:spcPct val="100000"/>
              </a:lnSpc>
              <a:buNone/>
              <a:defRPr sz="1800">
                <a:solidFill>
                  <a:schemeClr val="bg1"/>
                </a:solidFill>
              </a:defRPr>
            </a:lvl1pPr>
          </a:lstStyle>
          <a:p>
            <a:pPr lvl="0"/>
            <a:r>
              <a:rPr lang="en-US"/>
              <a:t>Time</a:t>
            </a:r>
          </a:p>
        </p:txBody>
      </p:sp>
      <p:sp>
        <p:nvSpPr>
          <p:cNvPr id="17" name="Text Placeholder 16">
            <a:extLst>
              <a:ext uri="{FF2B5EF4-FFF2-40B4-BE49-F238E27FC236}">
                <a16:creationId xmlns:a16="http://schemas.microsoft.com/office/drawing/2014/main" xmlns="" id="{A368112B-632E-7F30-A801-131F91B561B0}"/>
              </a:ext>
            </a:extLst>
          </p:cNvPr>
          <p:cNvSpPr>
            <a:spLocks noGrp="1"/>
          </p:cNvSpPr>
          <p:nvPr>
            <p:ph type="body" sz="quarter" idx="16" hasCustomPrompt="1"/>
          </p:nvPr>
        </p:nvSpPr>
        <p:spPr>
          <a:xfrm>
            <a:off x="1881480" y="3470696"/>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2"/>
          </a:solidFill>
          <a:ln>
            <a:noFill/>
          </a:ln>
        </p:spPr>
        <p:txBody>
          <a:bodyPr wrap="square" rIns="182880">
            <a:noAutofit/>
          </a:bodyPr>
          <a:lstStyle>
            <a:lvl1pPr marL="0" indent="0" algn="ctr">
              <a:lnSpc>
                <a:spcPct val="100000"/>
              </a:lnSpc>
              <a:buNone/>
              <a:defRPr sz="1800">
                <a:solidFill>
                  <a:schemeClr val="bg1"/>
                </a:solidFill>
              </a:defRPr>
            </a:lvl1pPr>
          </a:lstStyle>
          <a:p>
            <a:pPr lvl="0"/>
            <a:r>
              <a:rPr lang="en-US"/>
              <a:t>Time</a:t>
            </a:r>
          </a:p>
        </p:txBody>
      </p:sp>
      <p:sp>
        <p:nvSpPr>
          <p:cNvPr id="18" name="Text Placeholder 17">
            <a:extLst>
              <a:ext uri="{FF2B5EF4-FFF2-40B4-BE49-F238E27FC236}">
                <a16:creationId xmlns:a16="http://schemas.microsoft.com/office/drawing/2014/main" xmlns="" id="{2E07528E-155F-E875-8178-E3AEBAD0240A}"/>
              </a:ext>
            </a:extLst>
          </p:cNvPr>
          <p:cNvSpPr>
            <a:spLocks noGrp="1"/>
          </p:cNvSpPr>
          <p:nvPr>
            <p:ph type="body" sz="quarter" idx="17" hasCustomPrompt="1"/>
          </p:nvPr>
        </p:nvSpPr>
        <p:spPr>
          <a:xfrm>
            <a:off x="1881480" y="4063349"/>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6"/>
          </a:solidFill>
        </p:spPr>
        <p:txBody>
          <a:bodyPr wrap="square" rIns="182880">
            <a:noAutofit/>
          </a:bodyPr>
          <a:lstStyle>
            <a:lvl1pPr marL="0" indent="0" algn="ctr">
              <a:lnSpc>
                <a:spcPct val="100000"/>
              </a:lnSpc>
              <a:buNone/>
              <a:defRPr sz="1800">
                <a:solidFill>
                  <a:schemeClr val="bg1"/>
                </a:solidFill>
              </a:defRPr>
            </a:lvl1pPr>
          </a:lstStyle>
          <a:p>
            <a:pPr lvl="0"/>
            <a:r>
              <a:rPr lang="en-US"/>
              <a:t>Time</a:t>
            </a:r>
          </a:p>
        </p:txBody>
      </p:sp>
      <p:sp>
        <p:nvSpPr>
          <p:cNvPr id="19" name="Text Placeholder 18">
            <a:extLst>
              <a:ext uri="{FF2B5EF4-FFF2-40B4-BE49-F238E27FC236}">
                <a16:creationId xmlns:a16="http://schemas.microsoft.com/office/drawing/2014/main" xmlns="" id="{B9DB8B3E-9007-385B-8177-800AD9427E56}"/>
              </a:ext>
            </a:extLst>
          </p:cNvPr>
          <p:cNvSpPr>
            <a:spLocks noGrp="1"/>
          </p:cNvSpPr>
          <p:nvPr>
            <p:ph type="body" sz="quarter" idx="18" hasCustomPrompt="1"/>
          </p:nvPr>
        </p:nvSpPr>
        <p:spPr>
          <a:xfrm>
            <a:off x="1881480" y="4656002"/>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5"/>
          </a:solidFill>
        </p:spPr>
        <p:txBody>
          <a:bodyPr wrap="square" rIns="182880">
            <a:noAutofit/>
          </a:bodyPr>
          <a:lstStyle>
            <a:lvl1pPr marL="0" indent="0" algn="ctr">
              <a:lnSpc>
                <a:spcPct val="100000"/>
              </a:lnSpc>
              <a:buNone/>
              <a:defRPr sz="1800">
                <a:solidFill>
                  <a:schemeClr val="bg1"/>
                </a:solidFill>
              </a:defRPr>
            </a:lvl1pPr>
          </a:lstStyle>
          <a:p>
            <a:pPr lvl="0"/>
            <a:r>
              <a:rPr lang="en-US"/>
              <a:t>Time</a:t>
            </a:r>
          </a:p>
        </p:txBody>
      </p:sp>
      <p:sp>
        <p:nvSpPr>
          <p:cNvPr id="20" name="Text Placeholder 19">
            <a:extLst>
              <a:ext uri="{FF2B5EF4-FFF2-40B4-BE49-F238E27FC236}">
                <a16:creationId xmlns:a16="http://schemas.microsoft.com/office/drawing/2014/main" xmlns="" id="{9EF9D4FF-13A3-F309-0814-2187BA685B01}"/>
              </a:ext>
            </a:extLst>
          </p:cNvPr>
          <p:cNvSpPr>
            <a:spLocks noGrp="1"/>
          </p:cNvSpPr>
          <p:nvPr>
            <p:ph type="body" sz="quarter" idx="19" hasCustomPrompt="1"/>
          </p:nvPr>
        </p:nvSpPr>
        <p:spPr>
          <a:xfrm>
            <a:off x="1881480" y="5248656"/>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4"/>
          </a:solidFill>
        </p:spPr>
        <p:txBody>
          <a:bodyPr wrap="square" rIns="182880">
            <a:noAutofit/>
          </a:bodyPr>
          <a:lstStyle>
            <a:lvl1pPr marL="0" indent="0" algn="ctr">
              <a:lnSpc>
                <a:spcPct val="100000"/>
              </a:lnSpc>
              <a:buNone/>
              <a:defRPr sz="1800">
                <a:solidFill>
                  <a:schemeClr val="bg1"/>
                </a:solidFill>
              </a:defRPr>
            </a:lvl1pPr>
          </a:lstStyle>
          <a:p>
            <a:pPr lvl="0"/>
            <a:r>
              <a:rPr lang="en-US"/>
              <a:t>Time</a:t>
            </a:r>
          </a:p>
        </p:txBody>
      </p:sp>
      <p:sp>
        <p:nvSpPr>
          <p:cNvPr id="22" name="Text Placeholder 21">
            <a:extLst>
              <a:ext uri="{FF2B5EF4-FFF2-40B4-BE49-F238E27FC236}">
                <a16:creationId xmlns:a16="http://schemas.microsoft.com/office/drawing/2014/main" xmlns="" id="{04383E88-836C-CD34-5C4B-3F0AAF118A66}"/>
              </a:ext>
            </a:extLst>
          </p:cNvPr>
          <p:cNvSpPr>
            <a:spLocks noGrp="1"/>
          </p:cNvSpPr>
          <p:nvPr>
            <p:ph type="body" sz="quarter" idx="20"/>
          </p:nvPr>
        </p:nvSpPr>
        <p:spPr>
          <a:xfrm>
            <a:off x="3520440" y="1636776"/>
            <a:ext cx="6958584" cy="466344"/>
          </a:xfrm>
        </p:spPr>
        <p:txBody>
          <a:bodyPr>
            <a:noAutofit/>
          </a:bodyPr>
          <a:lstStyle>
            <a:lvl1pPr marL="0" indent="0">
              <a:lnSpc>
                <a:spcPct val="100000"/>
              </a:lnSpc>
              <a:buNone/>
              <a:defRPr sz="2400"/>
            </a:lvl1pPr>
          </a:lstStyle>
          <a:p>
            <a:pPr lvl="0"/>
            <a:r>
              <a:rPr lang="en-US"/>
              <a:t>Click to edit Master text styles</a:t>
            </a:r>
          </a:p>
        </p:txBody>
      </p:sp>
      <p:sp>
        <p:nvSpPr>
          <p:cNvPr id="23" name="Text Placeholder 21">
            <a:extLst>
              <a:ext uri="{FF2B5EF4-FFF2-40B4-BE49-F238E27FC236}">
                <a16:creationId xmlns:a16="http://schemas.microsoft.com/office/drawing/2014/main" xmlns="" id="{53CC4C9F-F232-4415-9118-28602D1280E9}"/>
              </a:ext>
            </a:extLst>
          </p:cNvPr>
          <p:cNvSpPr>
            <a:spLocks noGrp="1"/>
          </p:cNvSpPr>
          <p:nvPr>
            <p:ph type="body" sz="quarter" idx="21"/>
          </p:nvPr>
        </p:nvSpPr>
        <p:spPr>
          <a:xfrm>
            <a:off x="3520440" y="2231136"/>
            <a:ext cx="6958584" cy="466344"/>
          </a:xfrm>
        </p:spPr>
        <p:txBody>
          <a:bodyPr>
            <a:noAutofit/>
          </a:bodyPr>
          <a:lstStyle>
            <a:lvl1pPr marL="0" indent="0">
              <a:lnSpc>
                <a:spcPct val="100000"/>
              </a:lnSpc>
              <a:buNone/>
              <a:defRPr sz="2400"/>
            </a:lvl1pPr>
          </a:lstStyle>
          <a:p>
            <a:pPr lvl="0"/>
            <a:r>
              <a:rPr lang="en-US"/>
              <a:t>Click to edit Master text styles</a:t>
            </a:r>
          </a:p>
        </p:txBody>
      </p:sp>
      <p:sp>
        <p:nvSpPr>
          <p:cNvPr id="24" name="Text Placeholder 21">
            <a:extLst>
              <a:ext uri="{FF2B5EF4-FFF2-40B4-BE49-F238E27FC236}">
                <a16:creationId xmlns:a16="http://schemas.microsoft.com/office/drawing/2014/main" xmlns="" id="{5D8B209B-4BCE-6BD8-63D1-CC7CE0AA802F}"/>
              </a:ext>
            </a:extLst>
          </p:cNvPr>
          <p:cNvSpPr>
            <a:spLocks noGrp="1"/>
          </p:cNvSpPr>
          <p:nvPr>
            <p:ph type="body" sz="quarter" idx="22"/>
          </p:nvPr>
        </p:nvSpPr>
        <p:spPr>
          <a:xfrm>
            <a:off x="3520440" y="2825496"/>
            <a:ext cx="6958584" cy="466344"/>
          </a:xfrm>
        </p:spPr>
        <p:txBody>
          <a:bodyPr>
            <a:noAutofit/>
          </a:bodyPr>
          <a:lstStyle>
            <a:lvl1pPr marL="0" indent="0">
              <a:lnSpc>
                <a:spcPct val="100000"/>
              </a:lnSpc>
              <a:buNone/>
              <a:defRPr sz="2400"/>
            </a:lvl1pPr>
          </a:lstStyle>
          <a:p>
            <a:pPr lvl="0"/>
            <a:r>
              <a:rPr lang="en-US"/>
              <a:t>Click to edit Master text styles</a:t>
            </a:r>
          </a:p>
        </p:txBody>
      </p:sp>
      <p:sp>
        <p:nvSpPr>
          <p:cNvPr id="25" name="Text Placeholder 21">
            <a:extLst>
              <a:ext uri="{FF2B5EF4-FFF2-40B4-BE49-F238E27FC236}">
                <a16:creationId xmlns:a16="http://schemas.microsoft.com/office/drawing/2014/main" xmlns="" id="{5FCA2773-BB1C-BDED-1C57-09A106D0AF08}"/>
              </a:ext>
            </a:extLst>
          </p:cNvPr>
          <p:cNvSpPr>
            <a:spLocks noGrp="1"/>
          </p:cNvSpPr>
          <p:nvPr>
            <p:ph type="body" sz="quarter" idx="23"/>
          </p:nvPr>
        </p:nvSpPr>
        <p:spPr>
          <a:xfrm>
            <a:off x="3520440" y="3419856"/>
            <a:ext cx="6958584" cy="466344"/>
          </a:xfrm>
        </p:spPr>
        <p:txBody>
          <a:bodyPr>
            <a:noAutofit/>
          </a:bodyPr>
          <a:lstStyle>
            <a:lvl1pPr marL="0" indent="0">
              <a:lnSpc>
                <a:spcPct val="100000"/>
              </a:lnSpc>
              <a:buNone/>
              <a:defRPr sz="2400"/>
            </a:lvl1pPr>
          </a:lstStyle>
          <a:p>
            <a:pPr lvl="0"/>
            <a:r>
              <a:rPr lang="en-US"/>
              <a:t>Click to edit Master text styles</a:t>
            </a:r>
          </a:p>
        </p:txBody>
      </p:sp>
      <p:sp>
        <p:nvSpPr>
          <p:cNvPr id="26" name="Text Placeholder 21">
            <a:extLst>
              <a:ext uri="{FF2B5EF4-FFF2-40B4-BE49-F238E27FC236}">
                <a16:creationId xmlns:a16="http://schemas.microsoft.com/office/drawing/2014/main" xmlns="" id="{F38CB0D3-C990-7F5C-A633-AA9302BB3540}"/>
              </a:ext>
            </a:extLst>
          </p:cNvPr>
          <p:cNvSpPr>
            <a:spLocks noGrp="1"/>
          </p:cNvSpPr>
          <p:nvPr>
            <p:ph type="body" sz="quarter" idx="24"/>
          </p:nvPr>
        </p:nvSpPr>
        <p:spPr>
          <a:xfrm>
            <a:off x="3520440" y="4014216"/>
            <a:ext cx="6958584" cy="466344"/>
          </a:xfrm>
        </p:spPr>
        <p:txBody>
          <a:bodyPr>
            <a:noAutofit/>
          </a:bodyPr>
          <a:lstStyle>
            <a:lvl1pPr marL="0" indent="0">
              <a:lnSpc>
                <a:spcPct val="100000"/>
              </a:lnSpc>
              <a:buNone/>
              <a:defRPr sz="2400"/>
            </a:lvl1pPr>
          </a:lstStyle>
          <a:p>
            <a:pPr lvl="0"/>
            <a:r>
              <a:rPr lang="en-US"/>
              <a:t>Click to edit Master text styles</a:t>
            </a:r>
          </a:p>
        </p:txBody>
      </p:sp>
      <p:sp>
        <p:nvSpPr>
          <p:cNvPr id="27" name="Text Placeholder 21">
            <a:extLst>
              <a:ext uri="{FF2B5EF4-FFF2-40B4-BE49-F238E27FC236}">
                <a16:creationId xmlns:a16="http://schemas.microsoft.com/office/drawing/2014/main" xmlns="" id="{FCB50D60-CB07-EDD6-072A-081F90BC31A6}"/>
              </a:ext>
            </a:extLst>
          </p:cNvPr>
          <p:cNvSpPr>
            <a:spLocks noGrp="1"/>
          </p:cNvSpPr>
          <p:nvPr>
            <p:ph type="body" sz="quarter" idx="25"/>
          </p:nvPr>
        </p:nvSpPr>
        <p:spPr>
          <a:xfrm>
            <a:off x="3520440" y="4608576"/>
            <a:ext cx="6958584" cy="466344"/>
          </a:xfrm>
        </p:spPr>
        <p:txBody>
          <a:bodyPr>
            <a:noAutofit/>
          </a:bodyPr>
          <a:lstStyle>
            <a:lvl1pPr marL="0" indent="0">
              <a:lnSpc>
                <a:spcPct val="100000"/>
              </a:lnSpc>
              <a:buNone/>
              <a:defRPr sz="2400"/>
            </a:lvl1pPr>
          </a:lstStyle>
          <a:p>
            <a:pPr lvl="0"/>
            <a:r>
              <a:rPr lang="en-US"/>
              <a:t>Click to edit Master text styles</a:t>
            </a:r>
          </a:p>
        </p:txBody>
      </p:sp>
      <p:sp>
        <p:nvSpPr>
          <p:cNvPr id="28" name="Text Placeholder 21">
            <a:extLst>
              <a:ext uri="{FF2B5EF4-FFF2-40B4-BE49-F238E27FC236}">
                <a16:creationId xmlns:a16="http://schemas.microsoft.com/office/drawing/2014/main" xmlns="" id="{190BCFF5-443F-8135-EAA8-9824F88360AE}"/>
              </a:ext>
            </a:extLst>
          </p:cNvPr>
          <p:cNvSpPr>
            <a:spLocks noGrp="1"/>
          </p:cNvSpPr>
          <p:nvPr>
            <p:ph type="body" sz="quarter" idx="26"/>
          </p:nvPr>
        </p:nvSpPr>
        <p:spPr>
          <a:xfrm>
            <a:off x="3520440" y="5202936"/>
            <a:ext cx="6958584" cy="466344"/>
          </a:xfrm>
        </p:spPr>
        <p:txBody>
          <a:bodyPr>
            <a:noAutofit/>
          </a:bodyPr>
          <a:lstStyle>
            <a:lvl1pPr marL="0" indent="0">
              <a:lnSpc>
                <a:spcPct val="100000"/>
              </a:lnSpc>
              <a:buNone/>
              <a:defRPr sz="2400"/>
            </a:lvl1pPr>
          </a:lstStyle>
          <a:p>
            <a:pPr lvl="0"/>
            <a:r>
              <a:rPr lang="en-US"/>
              <a:t>Click to edit Master text styles</a:t>
            </a:r>
          </a:p>
        </p:txBody>
      </p:sp>
      <p:sp>
        <p:nvSpPr>
          <p:cNvPr id="29" name="Slide Number Placeholder 47">
            <a:extLst>
              <a:ext uri="{FF2B5EF4-FFF2-40B4-BE49-F238E27FC236}">
                <a16:creationId xmlns:a16="http://schemas.microsoft.com/office/drawing/2014/main" xmlns="" id="{3D6EB8CA-3E97-2203-B243-CF8914F5ED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w="12700">
            <a:solidFill>
              <a:schemeClr val="accent4"/>
            </a:solidFill>
          </a:ln>
        </p:spPr>
        <p:txBody>
          <a:bodyPr wrap="square">
            <a:noAutofit/>
          </a:bodyPr>
          <a:lstStyle>
            <a:lvl1pPr algn="ctr">
              <a:defRPr/>
            </a:lvl1pPr>
          </a:lstStyle>
          <a:p>
            <a:fld id="{294A09A9-5501-47C1-A89A-A340965A2BE2}" type="slidenum">
              <a:rPr lang="en-US" smtClean="0"/>
              <a:pPr/>
              <a:t>‹#›</a:t>
            </a:fld>
            <a:endParaRPr lang="en-US"/>
          </a:p>
        </p:txBody>
      </p:sp>
      <p:sp>
        <p:nvSpPr>
          <p:cNvPr id="30" name="Footer Placeholder 5">
            <a:extLst>
              <a:ext uri="{FF2B5EF4-FFF2-40B4-BE49-F238E27FC236}">
                <a16:creationId xmlns:a16="http://schemas.microsoft.com/office/drawing/2014/main" xmlns="" id="{53128DA0-531E-7131-B5DA-D9EC1CEABF7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a:t>Contoso grand opening event</a:t>
            </a:r>
          </a:p>
        </p:txBody>
      </p:sp>
      <p:sp>
        <p:nvSpPr>
          <p:cNvPr id="3" name="Text Placeholder 87">
            <a:extLst>
              <a:ext uri="{FF2B5EF4-FFF2-40B4-BE49-F238E27FC236}">
                <a16:creationId xmlns:a16="http://schemas.microsoft.com/office/drawing/2014/main" xmlns="" id="{EEA784EF-3E6A-9E38-B8AC-FDA8B693DC4D}"/>
              </a:ext>
            </a:extLst>
          </p:cNvPr>
          <p:cNvSpPr>
            <a:spLocks noGrp="1"/>
          </p:cNvSpPr>
          <p:nvPr>
            <p:ph type="body" sz="quarter" idx="31" hasCustomPrompt="1"/>
          </p:nvPr>
        </p:nvSpPr>
        <p:spPr>
          <a:xfrm>
            <a:off x="3154680" y="1817973"/>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a:t>X</a:t>
            </a:r>
          </a:p>
        </p:txBody>
      </p:sp>
      <p:sp>
        <p:nvSpPr>
          <p:cNvPr id="4" name="Text Placeholder 87">
            <a:extLst>
              <a:ext uri="{FF2B5EF4-FFF2-40B4-BE49-F238E27FC236}">
                <a16:creationId xmlns:a16="http://schemas.microsoft.com/office/drawing/2014/main" xmlns="" id="{5277C7B0-2FFF-0B06-E9B0-6BD8E0CA2610}"/>
              </a:ext>
            </a:extLst>
          </p:cNvPr>
          <p:cNvSpPr>
            <a:spLocks noGrp="1"/>
          </p:cNvSpPr>
          <p:nvPr>
            <p:ph type="body" sz="quarter" idx="32" hasCustomPrompt="1"/>
          </p:nvPr>
        </p:nvSpPr>
        <p:spPr>
          <a:xfrm>
            <a:off x="3154680" y="2407602"/>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a:t>X</a:t>
            </a:r>
          </a:p>
        </p:txBody>
      </p:sp>
      <p:sp>
        <p:nvSpPr>
          <p:cNvPr id="5" name="Text Placeholder 87">
            <a:extLst>
              <a:ext uri="{FF2B5EF4-FFF2-40B4-BE49-F238E27FC236}">
                <a16:creationId xmlns:a16="http://schemas.microsoft.com/office/drawing/2014/main" xmlns="" id="{149A2160-9598-9848-9211-C37363680E14}"/>
              </a:ext>
            </a:extLst>
          </p:cNvPr>
          <p:cNvSpPr>
            <a:spLocks noGrp="1"/>
          </p:cNvSpPr>
          <p:nvPr>
            <p:ph type="body" sz="quarter" idx="33" hasCustomPrompt="1"/>
          </p:nvPr>
        </p:nvSpPr>
        <p:spPr>
          <a:xfrm>
            <a:off x="3154680" y="3006693"/>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a:t>X</a:t>
            </a:r>
          </a:p>
        </p:txBody>
      </p:sp>
      <p:sp>
        <p:nvSpPr>
          <p:cNvPr id="6" name="Text Placeholder 87">
            <a:extLst>
              <a:ext uri="{FF2B5EF4-FFF2-40B4-BE49-F238E27FC236}">
                <a16:creationId xmlns:a16="http://schemas.microsoft.com/office/drawing/2014/main" xmlns="" id="{91EBF4BF-F08B-2CEA-0D2E-98E7E79E5876}"/>
              </a:ext>
            </a:extLst>
          </p:cNvPr>
          <p:cNvSpPr>
            <a:spLocks noGrp="1"/>
          </p:cNvSpPr>
          <p:nvPr>
            <p:ph type="body" sz="quarter" idx="34" hasCustomPrompt="1"/>
          </p:nvPr>
        </p:nvSpPr>
        <p:spPr>
          <a:xfrm>
            <a:off x="3154680" y="3602736"/>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a:t>X</a:t>
            </a:r>
          </a:p>
        </p:txBody>
      </p:sp>
      <p:sp>
        <p:nvSpPr>
          <p:cNvPr id="7" name="Text Placeholder 87">
            <a:extLst>
              <a:ext uri="{FF2B5EF4-FFF2-40B4-BE49-F238E27FC236}">
                <a16:creationId xmlns:a16="http://schemas.microsoft.com/office/drawing/2014/main" xmlns="" id="{4E881374-20C5-943C-FBFF-01633C0C5A19}"/>
              </a:ext>
            </a:extLst>
          </p:cNvPr>
          <p:cNvSpPr>
            <a:spLocks noGrp="1"/>
          </p:cNvSpPr>
          <p:nvPr>
            <p:ph type="body" sz="quarter" idx="35" hasCustomPrompt="1"/>
          </p:nvPr>
        </p:nvSpPr>
        <p:spPr>
          <a:xfrm>
            <a:off x="3154680" y="4184774"/>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a:t>X</a:t>
            </a:r>
          </a:p>
        </p:txBody>
      </p:sp>
      <p:sp>
        <p:nvSpPr>
          <p:cNvPr id="8" name="Text Placeholder 87">
            <a:extLst>
              <a:ext uri="{FF2B5EF4-FFF2-40B4-BE49-F238E27FC236}">
                <a16:creationId xmlns:a16="http://schemas.microsoft.com/office/drawing/2014/main" xmlns="" id="{CE37C895-FC39-62C3-6D17-38E9E86C29A9}"/>
              </a:ext>
            </a:extLst>
          </p:cNvPr>
          <p:cNvSpPr>
            <a:spLocks noGrp="1"/>
          </p:cNvSpPr>
          <p:nvPr>
            <p:ph type="body" sz="quarter" idx="36" hasCustomPrompt="1"/>
          </p:nvPr>
        </p:nvSpPr>
        <p:spPr>
          <a:xfrm>
            <a:off x="3154680" y="4777427"/>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a:t>X</a:t>
            </a:r>
          </a:p>
        </p:txBody>
      </p:sp>
      <p:sp>
        <p:nvSpPr>
          <p:cNvPr id="9" name="Text Placeholder 87">
            <a:extLst>
              <a:ext uri="{FF2B5EF4-FFF2-40B4-BE49-F238E27FC236}">
                <a16:creationId xmlns:a16="http://schemas.microsoft.com/office/drawing/2014/main" xmlns="" id="{097C8867-E297-05B1-44D3-06B4565506B3}"/>
              </a:ext>
            </a:extLst>
          </p:cNvPr>
          <p:cNvSpPr>
            <a:spLocks noGrp="1"/>
          </p:cNvSpPr>
          <p:nvPr>
            <p:ph type="body" sz="quarter" idx="37" hasCustomPrompt="1"/>
          </p:nvPr>
        </p:nvSpPr>
        <p:spPr>
          <a:xfrm>
            <a:off x="3154680" y="5385816"/>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a:t>X</a:t>
            </a:r>
          </a:p>
        </p:txBody>
      </p:sp>
    </p:spTree>
    <p:extLst>
      <p:ext uri="{BB962C8B-B14F-4D97-AF65-F5344CB8AC3E}">
        <p14:creationId xmlns:p14="http://schemas.microsoft.com/office/powerpoint/2010/main" xmlns="" val="3010694361"/>
      </p:ext>
    </p:extLst>
  </p:cSld>
  <p:clrMapOvr>
    <a:masterClrMapping/>
  </p:clrMapOvr>
  <p:transition>
    <p:pull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xmlns="" id="{F328E5A9-3E96-A456-5CB0-A372980ABD6D}"/>
              </a:ext>
            </a:extLst>
          </p:cNvPr>
          <p:cNvSpPr>
            <a:spLocks noGrp="1"/>
          </p:cNvSpPr>
          <p:nvPr>
            <p:ph type="body" sz="quarter" idx="14"/>
          </p:nvPr>
        </p:nvSpPr>
        <p:spPr>
          <a:xfrm>
            <a:off x="727611"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6">
              <a:lumMod val="20000"/>
              <a:lumOff val="80000"/>
            </a:schemeClr>
          </a:solidFill>
        </p:spPr>
        <p:txBody>
          <a:bodyPr wrap="square" lIns="256032" tIns="182880">
            <a:noAutofit/>
          </a:bodyPr>
          <a:lstStyle>
            <a:lvl1pPr marL="0" indent="0">
              <a:lnSpc>
                <a:spcPts val="2080"/>
              </a:lnSpc>
              <a:buNone/>
              <a:defRPr sz="1400"/>
            </a:lvl1pPr>
          </a:lstStyle>
          <a:p>
            <a:pPr lvl="0"/>
            <a:r>
              <a:rPr lang="en-US"/>
              <a:t>Click to edit Master text styles</a:t>
            </a:r>
          </a:p>
        </p:txBody>
      </p:sp>
      <p:sp>
        <p:nvSpPr>
          <p:cNvPr id="2" name="Title 1">
            <a:extLst>
              <a:ext uri="{FF2B5EF4-FFF2-40B4-BE49-F238E27FC236}">
                <a16:creationId xmlns:a16="http://schemas.microsoft.com/office/drawing/2014/main" xmlns="" id="{4B2F7D74-558F-4816-9367-4004FFA2B6A4}"/>
              </a:ext>
            </a:extLst>
          </p:cNvPr>
          <p:cNvSpPr>
            <a:spLocks noGrp="1"/>
          </p:cNvSpPr>
          <p:nvPr>
            <p:ph type="title"/>
          </p:nvPr>
        </p:nvSpPr>
        <p:spPr/>
        <p:txBody>
          <a:bodyPr>
            <a:noAutofit/>
          </a:bodyPr>
          <a:lstStyle>
            <a:lvl1pPr algn="ctr">
              <a:defRPr/>
            </a:lvl1pPr>
          </a:lstStyle>
          <a:p>
            <a:r>
              <a:rPr lang="en-US"/>
              <a:t>Click to edit Master title style</a:t>
            </a:r>
          </a:p>
        </p:txBody>
      </p:sp>
      <p:sp>
        <p:nvSpPr>
          <p:cNvPr id="30" name="Footer Placeholder 5">
            <a:extLst>
              <a:ext uri="{FF2B5EF4-FFF2-40B4-BE49-F238E27FC236}">
                <a16:creationId xmlns:a16="http://schemas.microsoft.com/office/drawing/2014/main" xmlns="" id="{53128DA0-531E-7131-B5DA-D9EC1CEABF7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a:t>Contoso grand opening event</a:t>
            </a:r>
          </a:p>
        </p:txBody>
      </p:sp>
      <p:sp>
        <p:nvSpPr>
          <p:cNvPr id="9" name="Text Placeholder 8">
            <a:extLst>
              <a:ext uri="{FF2B5EF4-FFF2-40B4-BE49-F238E27FC236}">
                <a16:creationId xmlns:a16="http://schemas.microsoft.com/office/drawing/2014/main" xmlns="" id="{C404936C-01DF-E460-1652-953D803A5642}"/>
              </a:ext>
            </a:extLst>
          </p:cNvPr>
          <p:cNvSpPr>
            <a:spLocks noGrp="1"/>
          </p:cNvSpPr>
          <p:nvPr>
            <p:ph type="body" sz="quarter" idx="13"/>
          </p:nvPr>
        </p:nvSpPr>
        <p:spPr>
          <a:xfrm>
            <a:off x="728249"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6"/>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13" name="Text Placeholder 12">
            <a:extLst>
              <a:ext uri="{FF2B5EF4-FFF2-40B4-BE49-F238E27FC236}">
                <a16:creationId xmlns:a16="http://schemas.microsoft.com/office/drawing/2014/main" xmlns="" id="{EEECA5FF-4198-40C6-E409-683E3CFE4D6E}"/>
              </a:ext>
            </a:extLst>
          </p:cNvPr>
          <p:cNvSpPr>
            <a:spLocks noGrp="1"/>
          </p:cNvSpPr>
          <p:nvPr>
            <p:ph type="body" sz="quarter" idx="15"/>
          </p:nvPr>
        </p:nvSpPr>
        <p:spPr>
          <a:xfrm>
            <a:off x="2888858"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5">
              <a:lumMod val="20000"/>
              <a:lumOff val="80000"/>
            </a:schemeClr>
          </a:solidFill>
        </p:spPr>
        <p:txBody>
          <a:bodyPr wrap="square" lIns="256032" tIns="182880">
            <a:noAutofit/>
          </a:bodyPr>
          <a:lstStyle>
            <a:lvl1pPr marL="0" indent="0">
              <a:lnSpc>
                <a:spcPts val="2080"/>
              </a:lnSpc>
              <a:buNone/>
              <a:defRPr sz="1400"/>
            </a:lvl1pPr>
          </a:lstStyle>
          <a:p>
            <a:pPr lvl="0"/>
            <a:r>
              <a:rPr lang="en-US"/>
              <a:t>Click to edit Master text styles</a:t>
            </a:r>
          </a:p>
        </p:txBody>
      </p:sp>
      <p:sp>
        <p:nvSpPr>
          <p:cNvPr id="21" name="Text Placeholder 20">
            <a:extLst>
              <a:ext uri="{FF2B5EF4-FFF2-40B4-BE49-F238E27FC236}">
                <a16:creationId xmlns:a16="http://schemas.microsoft.com/office/drawing/2014/main" xmlns="" id="{EA25738D-5FC9-11BE-6A39-BCC099F5E3F3}"/>
              </a:ext>
            </a:extLst>
          </p:cNvPr>
          <p:cNvSpPr>
            <a:spLocks noGrp="1"/>
          </p:cNvSpPr>
          <p:nvPr>
            <p:ph type="body" sz="quarter" idx="16"/>
          </p:nvPr>
        </p:nvSpPr>
        <p:spPr>
          <a:xfrm>
            <a:off x="2889337"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5"/>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31" name="Text Placeholder 30">
            <a:extLst>
              <a:ext uri="{FF2B5EF4-FFF2-40B4-BE49-F238E27FC236}">
                <a16:creationId xmlns:a16="http://schemas.microsoft.com/office/drawing/2014/main" xmlns="" id="{D00068B6-2B22-347E-06EB-68CB7507CDBC}"/>
              </a:ext>
            </a:extLst>
          </p:cNvPr>
          <p:cNvSpPr>
            <a:spLocks noGrp="1"/>
          </p:cNvSpPr>
          <p:nvPr>
            <p:ph type="body" sz="quarter" idx="17"/>
          </p:nvPr>
        </p:nvSpPr>
        <p:spPr>
          <a:xfrm>
            <a:off x="5050105"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3">
              <a:lumMod val="20000"/>
              <a:lumOff val="80000"/>
            </a:schemeClr>
          </a:solidFill>
        </p:spPr>
        <p:txBody>
          <a:bodyPr wrap="square" lIns="256032" tIns="182880">
            <a:noAutofit/>
          </a:bodyPr>
          <a:lstStyle>
            <a:lvl1pPr marL="0" indent="0">
              <a:lnSpc>
                <a:spcPts val="2080"/>
              </a:lnSpc>
              <a:buNone/>
              <a:defRPr sz="1400"/>
            </a:lvl1pPr>
          </a:lstStyle>
          <a:p>
            <a:pPr lvl="0"/>
            <a:r>
              <a:rPr lang="en-US"/>
              <a:t>Click to edit Master text styles</a:t>
            </a:r>
          </a:p>
        </p:txBody>
      </p:sp>
      <p:sp>
        <p:nvSpPr>
          <p:cNvPr id="32" name="Text Placeholder 31">
            <a:extLst>
              <a:ext uri="{FF2B5EF4-FFF2-40B4-BE49-F238E27FC236}">
                <a16:creationId xmlns:a16="http://schemas.microsoft.com/office/drawing/2014/main" xmlns="" id="{AD62E108-D9EF-788B-DB44-CA3DF01BC2D0}"/>
              </a:ext>
            </a:extLst>
          </p:cNvPr>
          <p:cNvSpPr>
            <a:spLocks noGrp="1"/>
          </p:cNvSpPr>
          <p:nvPr>
            <p:ph type="body" sz="quarter" idx="18"/>
          </p:nvPr>
        </p:nvSpPr>
        <p:spPr>
          <a:xfrm>
            <a:off x="5050425"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4"/>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33" name="Text Placeholder 32">
            <a:extLst>
              <a:ext uri="{FF2B5EF4-FFF2-40B4-BE49-F238E27FC236}">
                <a16:creationId xmlns:a16="http://schemas.microsoft.com/office/drawing/2014/main" xmlns="" id="{1E5D52B6-2309-1A15-4155-7DAF8355AAD4}"/>
              </a:ext>
            </a:extLst>
          </p:cNvPr>
          <p:cNvSpPr>
            <a:spLocks noGrp="1"/>
          </p:cNvSpPr>
          <p:nvPr>
            <p:ph type="body" sz="quarter" idx="19"/>
          </p:nvPr>
        </p:nvSpPr>
        <p:spPr>
          <a:xfrm>
            <a:off x="7211352"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2">
              <a:lumMod val="20000"/>
              <a:lumOff val="80000"/>
            </a:schemeClr>
          </a:solidFill>
        </p:spPr>
        <p:txBody>
          <a:bodyPr wrap="square" lIns="256032" tIns="182880">
            <a:noAutofit/>
          </a:bodyPr>
          <a:lstStyle>
            <a:lvl1pPr marL="0" indent="0">
              <a:lnSpc>
                <a:spcPts val="2080"/>
              </a:lnSpc>
              <a:buNone/>
              <a:defRPr sz="1400"/>
            </a:lvl1pPr>
          </a:lstStyle>
          <a:p>
            <a:pPr lvl="0"/>
            <a:r>
              <a:rPr lang="en-US"/>
              <a:t>Click to edit Master text styles</a:t>
            </a:r>
          </a:p>
        </p:txBody>
      </p:sp>
      <p:sp>
        <p:nvSpPr>
          <p:cNvPr id="34" name="Text Placeholder 33">
            <a:extLst>
              <a:ext uri="{FF2B5EF4-FFF2-40B4-BE49-F238E27FC236}">
                <a16:creationId xmlns:a16="http://schemas.microsoft.com/office/drawing/2014/main" xmlns="" id="{984CC2A1-BD79-0EBA-018E-9C3FB7EFC55A}"/>
              </a:ext>
            </a:extLst>
          </p:cNvPr>
          <p:cNvSpPr>
            <a:spLocks noGrp="1"/>
          </p:cNvSpPr>
          <p:nvPr>
            <p:ph type="body" sz="quarter" idx="20"/>
          </p:nvPr>
        </p:nvSpPr>
        <p:spPr>
          <a:xfrm>
            <a:off x="7211513"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2"/>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35" name="Text Placeholder 34">
            <a:extLst>
              <a:ext uri="{FF2B5EF4-FFF2-40B4-BE49-F238E27FC236}">
                <a16:creationId xmlns:a16="http://schemas.microsoft.com/office/drawing/2014/main" xmlns="" id="{402FD16F-52D5-C9B6-8A87-9377789853CB}"/>
              </a:ext>
            </a:extLst>
          </p:cNvPr>
          <p:cNvSpPr>
            <a:spLocks noGrp="1"/>
          </p:cNvSpPr>
          <p:nvPr>
            <p:ph type="body" sz="quarter" idx="21"/>
          </p:nvPr>
        </p:nvSpPr>
        <p:spPr>
          <a:xfrm>
            <a:off x="9372600"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6">
              <a:lumMod val="20000"/>
              <a:lumOff val="80000"/>
            </a:schemeClr>
          </a:solidFill>
        </p:spPr>
        <p:txBody>
          <a:bodyPr wrap="square" lIns="256032" tIns="182880">
            <a:noAutofit/>
          </a:bodyPr>
          <a:lstStyle>
            <a:lvl1pPr marL="0" indent="0">
              <a:lnSpc>
                <a:spcPts val="2080"/>
              </a:lnSpc>
              <a:buNone/>
              <a:defRPr sz="1400"/>
            </a:lvl1pPr>
          </a:lstStyle>
          <a:p>
            <a:pPr lvl="0"/>
            <a:r>
              <a:rPr lang="en-US"/>
              <a:t>Click to edit Master text styles</a:t>
            </a:r>
          </a:p>
        </p:txBody>
      </p:sp>
      <p:sp>
        <p:nvSpPr>
          <p:cNvPr id="36" name="Text Placeholder 35">
            <a:extLst>
              <a:ext uri="{FF2B5EF4-FFF2-40B4-BE49-F238E27FC236}">
                <a16:creationId xmlns:a16="http://schemas.microsoft.com/office/drawing/2014/main" xmlns="" id="{D3C91DD1-C82F-9A24-2D28-0423C62D6BDE}"/>
              </a:ext>
            </a:extLst>
          </p:cNvPr>
          <p:cNvSpPr>
            <a:spLocks noGrp="1"/>
          </p:cNvSpPr>
          <p:nvPr>
            <p:ph type="body" sz="quarter" idx="22"/>
          </p:nvPr>
        </p:nvSpPr>
        <p:spPr>
          <a:xfrm>
            <a:off x="9372600"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6"/>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42" name="Picture Placeholder 41">
            <a:extLst>
              <a:ext uri="{FF2B5EF4-FFF2-40B4-BE49-F238E27FC236}">
                <a16:creationId xmlns:a16="http://schemas.microsoft.com/office/drawing/2014/main" xmlns="" id="{2E75FE04-F1AE-7E14-6CE0-BE887CC0B700}"/>
              </a:ext>
            </a:extLst>
          </p:cNvPr>
          <p:cNvSpPr>
            <a:spLocks noGrp="1"/>
          </p:cNvSpPr>
          <p:nvPr>
            <p:ph type="pic" sz="quarter" idx="23"/>
          </p:nvPr>
        </p:nvSpPr>
        <p:spPr>
          <a:xfrm>
            <a:off x="1433223" y="1938528"/>
            <a:ext cx="685800" cy="685800"/>
          </a:xfrm>
        </p:spPr>
        <p:txBody>
          <a:bodyPr anchor="ctr">
            <a:noAutofit/>
          </a:bodyPr>
          <a:lstStyle>
            <a:lvl1pPr marL="0" indent="0" algn="ctr">
              <a:buNone/>
              <a:defRPr sz="1050">
                <a:solidFill>
                  <a:schemeClr val="bg1"/>
                </a:solidFill>
              </a:defRPr>
            </a:lvl1pPr>
          </a:lstStyle>
          <a:p>
            <a:endParaRPr lang="en-US"/>
          </a:p>
        </p:txBody>
      </p:sp>
      <p:sp>
        <p:nvSpPr>
          <p:cNvPr id="43" name="Picture Placeholder 41">
            <a:extLst>
              <a:ext uri="{FF2B5EF4-FFF2-40B4-BE49-F238E27FC236}">
                <a16:creationId xmlns:a16="http://schemas.microsoft.com/office/drawing/2014/main" xmlns="" id="{618F3EEF-DED6-D6EE-33B9-E400C17395DD}"/>
              </a:ext>
            </a:extLst>
          </p:cNvPr>
          <p:cNvSpPr>
            <a:spLocks noGrp="1"/>
          </p:cNvSpPr>
          <p:nvPr>
            <p:ph type="pic" sz="quarter" idx="24"/>
          </p:nvPr>
        </p:nvSpPr>
        <p:spPr>
          <a:xfrm>
            <a:off x="3594470" y="1938528"/>
            <a:ext cx="685800" cy="685800"/>
          </a:xfrm>
        </p:spPr>
        <p:txBody>
          <a:bodyPr anchor="ctr">
            <a:noAutofit/>
          </a:bodyPr>
          <a:lstStyle>
            <a:lvl1pPr marL="0" indent="0" algn="ctr">
              <a:buNone/>
              <a:defRPr sz="1050">
                <a:solidFill>
                  <a:schemeClr val="bg1"/>
                </a:solidFill>
              </a:defRPr>
            </a:lvl1pPr>
          </a:lstStyle>
          <a:p>
            <a:endParaRPr lang="en-US"/>
          </a:p>
        </p:txBody>
      </p:sp>
      <p:sp>
        <p:nvSpPr>
          <p:cNvPr id="44" name="Picture Placeholder 41">
            <a:extLst>
              <a:ext uri="{FF2B5EF4-FFF2-40B4-BE49-F238E27FC236}">
                <a16:creationId xmlns:a16="http://schemas.microsoft.com/office/drawing/2014/main" xmlns="" id="{FAF43AFC-F356-7C77-42ED-D04C1DCB1407}"/>
              </a:ext>
            </a:extLst>
          </p:cNvPr>
          <p:cNvSpPr>
            <a:spLocks noGrp="1"/>
          </p:cNvSpPr>
          <p:nvPr>
            <p:ph type="pic" sz="quarter" idx="25"/>
          </p:nvPr>
        </p:nvSpPr>
        <p:spPr>
          <a:xfrm>
            <a:off x="7916964" y="1938528"/>
            <a:ext cx="685800" cy="685800"/>
          </a:xfrm>
        </p:spPr>
        <p:txBody>
          <a:bodyPr anchor="ctr">
            <a:noAutofit/>
          </a:bodyPr>
          <a:lstStyle>
            <a:lvl1pPr marL="0" indent="0" algn="ctr">
              <a:buNone/>
              <a:defRPr sz="1050">
                <a:solidFill>
                  <a:schemeClr val="bg1"/>
                </a:solidFill>
              </a:defRPr>
            </a:lvl1pPr>
          </a:lstStyle>
          <a:p>
            <a:endParaRPr lang="en-US"/>
          </a:p>
        </p:txBody>
      </p:sp>
      <p:sp>
        <p:nvSpPr>
          <p:cNvPr id="45" name="Picture Placeholder 41">
            <a:extLst>
              <a:ext uri="{FF2B5EF4-FFF2-40B4-BE49-F238E27FC236}">
                <a16:creationId xmlns:a16="http://schemas.microsoft.com/office/drawing/2014/main" xmlns="" id="{B055C43A-5F91-E3E1-824B-3D9DBC46C990}"/>
              </a:ext>
            </a:extLst>
          </p:cNvPr>
          <p:cNvSpPr>
            <a:spLocks noGrp="1"/>
          </p:cNvSpPr>
          <p:nvPr>
            <p:ph type="pic" sz="quarter" idx="26"/>
          </p:nvPr>
        </p:nvSpPr>
        <p:spPr>
          <a:xfrm>
            <a:off x="10078212" y="1938528"/>
            <a:ext cx="685800" cy="685800"/>
          </a:xfrm>
        </p:spPr>
        <p:txBody>
          <a:bodyPr anchor="ctr">
            <a:noAutofit/>
          </a:bodyPr>
          <a:lstStyle>
            <a:lvl1pPr marL="0" indent="0" algn="ctr">
              <a:buNone/>
              <a:defRPr sz="1050">
                <a:solidFill>
                  <a:schemeClr val="bg1"/>
                </a:solidFill>
              </a:defRPr>
            </a:lvl1pPr>
          </a:lstStyle>
          <a:p>
            <a:endParaRPr lang="en-US"/>
          </a:p>
        </p:txBody>
      </p:sp>
      <p:sp>
        <p:nvSpPr>
          <p:cNvPr id="46" name="Picture Placeholder 41">
            <a:extLst>
              <a:ext uri="{FF2B5EF4-FFF2-40B4-BE49-F238E27FC236}">
                <a16:creationId xmlns:a16="http://schemas.microsoft.com/office/drawing/2014/main" xmlns="" id="{E5865370-14B5-B57B-793F-0939E43C797C}"/>
              </a:ext>
            </a:extLst>
          </p:cNvPr>
          <p:cNvSpPr>
            <a:spLocks noGrp="1"/>
          </p:cNvSpPr>
          <p:nvPr>
            <p:ph type="pic" sz="quarter" idx="27"/>
          </p:nvPr>
        </p:nvSpPr>
        <p:spPr>
          <a:xfrm>
            <a:off x="5794056" y="1938528"/>
            <a:ext cx="685800" cy="685800"/>
          </a:xfrm>
        </p:spPr>
        <p:txBody>
          <a:bodyPr anchor="ctr">
            <a:noAutofit/>
          </a:bodyPr>
          <a:lstStyle>
            <a:lvl1pPr marL="0" indent="0" algn="ctr">
              <a:buNone/>
              <a:defRPr sz="1050">
                <a:solidFill>
                  <a:schemeClr val="bg1"/>
                </a:solidFill>
              </a:defRPr>
            </a:lvl1pPr>
          </a:lstStyle>
          <a:p>
            <a:endParaRPr lang="en-US"/>
          </a:p>
        </p:txBody>
      </p:sp>
      <p:sp>
        <p:nvSpPr>
          <p:cNvPr id="3" name="Slide Number Placeholder 2">
            <a:extLst>
              <a:ext uri="{FF2B5EF4-FFF2-40B4-BE49-F238E27FC236}">
                <a16:creationId xmlns:a16="http://schemas.microsoft.com/office/drawing/2014/main" xmlns="" id="{7C04BCDD-1238-6F57-82E1-0907C9B0DF9A}"/>
              </a:ext>
            </a:extLst>
          </p:cNvPr>
          <p:cNvSpPr>
            <a:spLocks noGrp="1"/>
          </p:cNvSpPr>
          <p:nvPr>
            <p:ph type="sldNum" sz="quarter" idx="12"/>
          </p:nvPr>
        </p:nvSpPr>
        <p:spPr>
          <a:xfrm>
            <a:off x="11471732" y="6231541"/>
            <a:ext cx="377576" cy="346860"/>
          </a:xfrm>
          <a:custGeom>
            <a:avLst/>
            <a:gdLst>
              <a:gd name="connsiteX0" fmla="*/ 207164 w 377576"/>
              <a:gd name="connsiteY0" fmla="*/ 451 h 346860"/>
              <a:gd name="connsiteX1" fmla="*/ 333607 w 377576"/>
              <a:gd name="connsiteY1" fmla="*/ 282909 h 346860"/>
              <a:gd name="connsiteX2" fmla="*/ 2098 w 377576"/>
              <a:gd name="connsiteY2" fmla="*/ 226361 h 346860"/>
              <a:gd name="connsiteX3" fmla="*/ 207164 w 377576"/>
              <a:gd name="connsiteY3" fmla="*/ 451 h 346860"/>
            </a:gdLst>
            <a:ahLst/>
            <a:cxnLst>
              <a:cxn ang="0">
                <a:pos x="connsiteX0" y="connsiteY0"/>
              </a:cxn>
              <a:cxn ang="0">
                <a:pos x="connsiteX1" y="connsiteY1"/>
              </a:cxn>
              <a:cxn ang="0">
                <a:pos x="connsiteX2" y="connsiteY2"/>
              </a:cxn>
              <a:cxn ang="0">
                <a:pos x="connsiteX3" y="connsiteY3"/>
              </a:cxn>
            </a:cxnLst>
            <a:rect l="l" t="t" r="r" b="b"/>
            <a:pathLst>
              <a:path w="377576" h="346860">
                <a:moveTo>
                  <a:pt x="207164" y="451"/>
                </a:moveTo>
                <a:cubicBezTo>
                  <a:pt x="290586" y="11344"/>
                  <a:pt x="456827" y="130428"/>
                  <a:pt x="333607" y="282909"/>
                </a:cubicBezTo>
                <a:cubicBezTo>
                  <a:pt x="210386" y="435390"/>
                  <a:pt x="23172" y="273437"/>
                  <a:pt x="2098" y="226361"/>
                </a:cubicBezTo>
                <a:cubicBezTo>
                  <a:pt x="-18976" y="179285"/>
                  <a:pt x="123742" y="-10441"/>
                  <a:pt x="207164" y="451"/>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xmlns="" val="1502459480"/>
      </p:ext>
    </p:extLst>
  </p:cSld>
  <p:clrMapOvr>
    <a:masterClrMapping/>
  </p:clrMapOvr>
  <p:transition>
    <p:pull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DFA2E8-50A1-4465-AC33-6FAC0E7736E9}"/>
              </a:ext>
            </a:extLst>
          </p:cNvPr>
          <p:cNvSpPr>
            <a:spLocks noGrp="1"/>
          </p:cNvSpPr>
          <p:nvPr>
            <p:ph type="title"/>
          </p:nvPr>
        </p:nvSpPr>
        <p:spPr>
          <a:xfrm>
            <a:off x="6583680" y="1883664"/>
            <a:ext cx="5230368" cy="1773936"/>
          </a:xfrm>
        </p:spPr>
        <p:txBody>
          <a:bodyPr anchor="b">
            <a:noAutofit/>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2E65DE34-CDB7-41F7-A95A-592B99558C69}"/>
              </a:ext>
            </a:extLst>
          </p:cNvPr>
          <p:cNvSpPr>
            <a:spLocks noGrp="1"/>
          </p:cNvSpPr>
          <p:nvPr>
            <p:ph type="body" idx="1"/>
          </p:nvPr>
        </p:nvSpPr>
        <p:spPr>
          <a:xfrm>
            <a:off x="6583680" y="4059936"/>
            <a:ext cx="5230368" cy="1527048"/>
          </a:xfrm>
        </p:spPr>
        <p:txBody>
          <a:bodyPr>
            <a:no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Triangle 2">
            <a:extLst>
              <a:ext uri="{FF2B5EF4-FFF2-40B4-BE49-F238E27FC236}">
                <a16:creationId xmlns:a16="http://schemas.microsoft.com/office/drawing/2014/main" xmlns="" id="{A706176C-DE3B-34E7-E308-E5516DCAE9DF}"/>
              </a:ext>
            </a:extLst>
          </p:cNvPr>
          <p:cNvSpPr/>
          <p:nvPr userDrawn="1"/>
        </p:nvSpPr>
        <p:spPr>
          <a:xfrm rot="2731129" flipH="1">
            <a:off x="3381079" y="1810544"/>
            <a:ext cx="2398338" cy="2070985"/>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24802 w 5064988"/>
              <a:gd name="connsiteY0" fmla="*/ 3102785 h 4402324"/>
              <a:gd name="connsiteX1" fmla="*/ 3175317 w 5064988"/>
              <a:gd name="connsiteY1" fmla="*/ 26435 h 4402324"/>
              <a:gd name="connsiteX2" fmla="*/ 4940895 w 5064988"/>
              <a:gd name="connsiteY2" fmla="*/ 4257817 h 4402324"/>
              <a:gd name="connsiteX3" fmla="*/ 24802 w 5064988"/>
              <a:gd name="connsiteY3" fmla="*/ 3102785 h 4402324"/>
              <a:gd name="connsiteX0" fmla="*/ 176394 w 5216580"/>
              <a:gd name="connsiteY0" fmla="*/ 3115981 h 4583471"/>
              <a:gd name="connsiteX1" fmla="*/ 3326909 w 5216580"/>
              <a:gd name="connsiteY1" fmla="*/ 39631 h 4583471"/>
              <a:gd name="connsiteX2" fmla="*/ 5092487 w 5216580"/>
              <a:gd name="connsiteY2" fmla="*/ 4271013 h 4583471"/>
              <a:gd name="connsiteX3" fmla="*/ 176394 w 5216580"/>
              <a:gd name="connsiteY3" fmla="*/ 3115981 h 4583471"/>
              <a:gd name="connsiteX0" fmla="*/ 15210 w 4678213"/>
              <a:gd name="connsiteY0" fmla="*/ 3101798 h 3799725"/>
              <a:gd name="connsiteX1" fmla="*/ 3165725 w 4678213"/>
              <a:gd name="connsiteY1" fmla="*/ 25448 h 3799725"/>
              <a:gd name="connsiteX2" fmla="*/ 4516292 w 4678213"/>
              <a:gd name="connsiteY2" fmla="*/ 3559583 h 3799725"/>
              <a:gd name="connsiteX3" fmla="*/ 15210 w 4678213"/>
              <a:gd name="connsiteY3" fmla="*/ 3101798 h 3799725"/>
              <a:gd name="connsiteX0" fmla="*/ 15210 w 5235277"/>
              <a:gd name="connsiteY0" fmla="*/ 3101798 h 4322047"/>
              <a:gd name="connsiteX1" fmla="*/ 3165725 w 5235277"/>
              <a:gd name="connsiteY1" fmla="*/ 25448 h 4322047"/>
              <a:gd name="connsiteX2" fmla="*/ 4516292 w 5235277"/>
              <a:gd name="connsiteY2" fmla="*/ 3559583 h 4322047"/>
              <a:gd name="connsiteX3" fmla="*/ 15210 w 5235277"/>
              <a:gd name="connsiteY3" fmla="*/ 3101798 h 4322047"/>
              <a:gd name="connsiteX0" fmla="*/ 26802 w 5246869"/>
              <a:gd name="connsiteY0" fmla="*/ 3104602 h 4397353"/>
              <a:gd name="connsiteX1" fmla="*/ 3177317 w 5246869"/>
              <a:gd name="connsiteY1" fmla="*/ 28252 h 4397353"/>
              <a:gd name="connsiteX2" fmla="*/ 4527884 w 5246869"/>
              <a:gd name="connsiteY2" fmla="*/ 3562387 h 4397353"/>
              <a:gd name="connsiteX3" fmla="*/ 26802 w 5246869"/>
              <a:gd name="connsiteY3" fmla="*/ 3104602 h 4397353"/>
              <a:gd name="connsiteX0" fmla="*/ 46594 w 5266661"/>
              <a:gd name="connsiteY0" fmla="*/ 3111058 h 4547804"/>
              <a:gd name="connsiteX1" fmla="*/ 3197109 w 5266661"/>
              <a:gd name="connsiteY1" fmla="*/ 34708 h 4547804"/>
              <a:gd name="connsiteX2" fmla="*/ 4547676 w 5266661"/>
              <a:gd name="connsiteY2" fmla="*/ 3568843 h 4547804"/>
              <a:gd name="connsiteX3" fmla="*/ 46594 w 5266661"/>
              <a:gd name="connsiteY3" fmla="*/ 3111058 h 4547804"/>
            </a:gdLst>
            <a:ahLst/>
            <a:cxnLst>
              <a:cxn ang="0">
                <a:pos x="connsiteX0" y="connsiteY0"/>
              </a:cxn>
              <a:cxn ang="0">
                <a:pos x="connsiteX1" y="connsiteY1"/>
              </a:cxn>
              <a:cxn ang="0">
                <a:pos x="connsiteX2" y="connsiteY2"/>
              </a:cxn>
              <a:cxn ang="0">
                <a:pos x="connsiteX3" y="connsiteY3"/>
              </a:cxn>
            </a:cxnLst>
            <a:rect l="l" t="t" r="r" b="b"/>
            <a:pathLst>
              <a:path w="5266661" h="4547804">
                <a:moveTo>
                  <a:pt x="46594" y="3111058"/>
                </a:moveTo>
                <a:cubicBezTo>
                  <a:pt x="-373125" y="1686135"/>
                  <a:pt x="2153170" y="-286134"/>
                  <a:pt x="3197109" y="34708"/>
                </a:cubicBezTo>
                <a:cubicBezTo>
                  <a:pt x="4241048" y="355550"/>
                  <a:pt x="6386084" y="1880811"/>
                  <a:pt x="4547676" y="3568843"/>
                </a:cubicBezTo>
                <a:cubicBezTo>
                  <a:pt x="2709268" y="5256875"/>
                  <a:pt x="466313" y="4535981"/>
                  <a:pt x="46594" y="311105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Triangle 2">
            <a:extLst>
              <a:ext uri="{FF2B5EF4-FFF2-40B4-BE49-F238E27FC236}">
                <a16:creationId xmlns:a16="http://schemas.microsoft.com/office/drawing/2014/main" xmlns="" id="{4191ACCE-E2FF-ADC5-FEB0-FA8A3F9626AE}"/>
              </a:ext>
            </a:extLst>
          </p:cNvPr>
          <p:cNvSpPr/>
          <p:nvPr userDrawn="1"/>
        </p:nvSpPr>
        <p:spPr>
          <a:xfrm rot="7237460" flipH="1">
            <a:off x="1812165" y="3120345"/>
            <a:ext cx="3992494" cy="2613637"/>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116397 w 5759583"/>
              <a:gd name="connsiteY0" fmla="*/ 2487445 h 3799980"/>
              <a:gd name="connsiteX1" fmla="*/ 3232170 w 5759583"/>
              <a:gd name="connsiteY1" fmla="*/ 42278 h 3799980"/>
              <a:gd name="connsiteX2" fmla="*/ 5032490 w 5759583"/>
              <a:gd name="connsiteY2" fmla="*/ 3642477 h 3799980"/>
              <a:gd name="connsiteX3" fmla="*/ 116397 w 5759583"/>
              <a:gd name="connsiteY3" fmla="*/ 2487445 h 3799980"/>
              <a:gd name="connsiteX0" fmla="*/ 116397 w 6115206"/>
              <a:gd name="connsiteY0" fmla="*/ 2487445 h 3807611"/>
              <a:gd name="connsiteX1" fmla="*/ 3232170 w 6115206"/>
              <a:gd name="connsiteY1" fmla="*/ 42278 h 3807611"/>
              <a:gd name="connsiteX2" fmla="*/ 5032490 w 6115206"/>
              <a:gd name="connsiteY2" fmla="*/ 3642477 h 3807611"/>
              <a:gd name="connsiteX3" fmla="*/ 116397 w 6115206"/>
              <a:gd name="connsiteY3" fmla="*/ 2487445 h 3807611"/>
              <a:gd name="connsiteX0" fmla="*/ 116397 w 6206862"/>
              <a:gd name="connsiteY0" fmla="*/ 2487445 h 3799576"/>
              <a:gd name="connsiteX1" fmla="*/ 3232170 w 6206862"/>
              <a:gd name="connsiteY1" fmla="*/ 42278 h 3799576"/>
              <a:gd name="connsiteX2" fmla="*/ 5032490 w 6206862"/>
              <a:gd name="connsiteY2" fmla="*/ 3642477 h 3799576"/>
              <a:gd name="connsiteX3" fmla="*/ 116397 w 6206862"/>
              <a:gd name="connsiteY3" fmla="*/ 2487445 h 3799576"/>
              <a:gd name="connsiteX0" fmla="*/ 124476 w 6214941"/>
              <a:gd name="connsiteY0" fmla="*/ 2454008 h 3766139"/>
              <a:gd name="connsiteX1" fmla="*/ 3240249 w 6214941"/>
              <a:gd name="connsiteY1" fmla="*/ 8841 h 3766139"/>
              <a:gd name="connsiteX2" fmla="*/ 5040569 w 6214941"/>
              <a:gd name="connsiteY2" fmla="*/ 3609040 h 3766139"/>
              <a:gd name="connsiteX3" fmla="*/ 124476 w 6214941"/>
              <a:gd name="connsiteY3" fmla="*/ 2454008 h 3766139"/>
              <a:gd name="connsiteX0" fmla="*/ 124476 w 6397505"/>
              <a:gd name="connsiteY0" fmla="*/ 2454008 h 3930790"/>
              <a:gd name="connsiteX1" fmla="*/ 3240249 w 6397505"/>
              <a:gd name="connsiteY1" fmla="*/ 8841 h 3930790"/>
              <a:gd name="connsiteX2" fmla="*/ 5040569 w 6397505"/>
              <a:gd name="connsiteY2" fmla="*/ 3609040 h 3930790"/>
              <a:gd name="connsiteX3" fmla="*/ 124476 w 6397505"/>
              <a:gd name="connsiteY3" fmla="*/ 2454008 h 3930790"/>
              <a:gd name="connsiteX0" fmla="*/ 159282 w 6432311"/>
              <a:gd name="connsiteY0" fmla="*/ 2456586 h 3933368"/>
              <a:gd name="connsiteX1" fmla="*/ 3275055 w 6432311"/>
              <a:gd name="connsiteY1" fmla="*/ 11419 h 3933368"/>
              <a:gd name="connsiteX2" fmla="*/ 5075375 w 6432311"/>
              <a:gd name="connsiteY2" fmla="*/ 3611618 h 3933368"/>
              <a:gd name="connsiteX3" fmla="*/ 159282 w 6432311"/>
              <a:gd name="connsiteY3" fmla="*/ 2456586 h 3933368"/>
              <a:gd name="connsiteX0" fmla="*/ 159282 w 6599093"/>
              <a:gd name="connsiteY0" fmla="*/ 2456586 h 3932011"/>
              <a:gd name="connsiteX1" fmla="*/ 3275055 w 6599093"/>
              <a:gd name="connsiteY1" fmla="*/ 11419 h 3932011"/>
              <a:gd name="connsiteX2" fmla="*/ 5075375 w 6599093"/>
              <a:gd name="connsiteY2" fmla="*/ 3611618 h 3932011"/>
              <a:gd name="connsiteX3" fmla="*/ 159282 w 6599093"/>
              <a:gd name="connsiteY3" fmla="*/ 2456586 h 3932011"/>
              <a:gd name="connsiteX0" fmla="*/ 26590 w 6423987"/>
              <a:gd name="connsiteY0" fmla="*/ 2451701 h 4246435"/>
              <a:gd name="connsiteX1" fmla="*/ 3142363 w 6423987"/>
              <a:gd name="connsiteY1" fmla="*/ 6534 h 4246435"/>
              <a:gd name="connsiteX2" fmla="*/ 4875447 w 6423987"/>
              <a:gd name="connsiteY2" fmla="*/ 3942910 h 4246435"/>
              <a:gd name="connsiteX3" fmla="*/ 26590 w 6423987"/>
              <a:gd name="connsiteY3" fmla="*/ 2451701 h 4246435"/>
              <a:gd name="connsiteX0" fmla="*/ 96204 w 6493601"/>
              <a:gd name="connsiteY0" fmla="*/ 2456221 h 4250955"/>
              <a:gd name="connsiteX1" fmla="*/ 3211977 w 6493601"/>
              <a:gd name="connsiteY1" fmla="*/ 11054 h 4250955"/>
              <a:gd name="connsiteX2" fmla="*/ 4945061 w 6493601"/>
              <a:gd name="connsiteY2" fmla="*/ 3947430 h 4250955"/>
              <a:gd name="connsiteX3" fmla="*/ 96204 w 6493601"/>
              <a:gd name="connsiteY3" fmla="*/ 2456221 h 4250955"/>
            </a:gdLst>
            <a:ahLst/>
            <a:cxnLst>
              <a:cxn ang="0">
                <a:pos x="connsiteX0" y="connsiteY0"/>
              </a:cxn>
              <a:cxn ang="0">
                <a:pos x="connsiteX1" y="connsiteY1"/>
              </a:cxn>
              <a:cxn ang="0">
                <a:pos x="connsiteX2" y="connsiteY2"/>
              </a:cxn>
              <a:cxn ang="0">
                <a:pos x="connsiteX3" y="connsiteY3"/>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9" name="Triangle 2">
            <a:extLst>
              <a:ext uri="{FF2B5EF4-FFF2-40B4-BE49-F238E27FC236}">
                <a16:creationId xmlns:a16="http://schemas.microsoft.com/office/drawing/2014/main" xmlns="" id="{22C8BC4C-7DCA-1B85-484B-247D5B590328}"/>
              </a:ext>
            </a:extLst>
          </p:cNvPr>
          <p:cNvSpPr/>
          <p:nvPr userDrawn="1"/>
        </p:nvSpPr>
        <p:spPr>
          <a:xfrm rot="2201564" flipH="1">
            <a:off x="2358749" y="362550"/>
            <a:ext cx="3363416" cy="2201818"/>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116397 w 5759583"/>
              <a:gd name="connsiteY0" fmla="*/ 2487445 h 3799980"/>
              <a:gd name="connsiteX1" fmla="*/ 3232170 w 5759583"/>
              <a:gd name="connsiteY1" fmla="*/ 42278 h 3799980"/>
              <a:gd name="connsiteX2" fmla="*/ 5032490 w 5759583"/>
              <a:gd name="connsiteY2" fmla="*/ 3642477 h 3799980"/>
              <a:gd name="connsiteX3" fmla="*/ 116397 w 5759583"/>
              <a:gd name="connsiteY3" fmla="*/ 2487445 h 3799980"/>
              <a:gd name="connsiteX0" fmla="*/ 116397 w 6115206"/>
              <a:gd name="connsiteY0" fmla="*/ 2487445 h 3807611"/>
              <a:gd name="connsiteX1" fmla="*/ 3232170 w 6115206"/>
              <a:gd name="connsiteY1" fmla="*/ 42278 h 3807611"/>
              <a:gd name="connsiteX2" fmla="*/ 5032490 w 6115206"/>
              <a:gd name="connsiteY2" fmla="*/ 3642477 h 3807611"/>
              <a:gd name="connsiteX3" fmla="*/ 116397 w 6115206"/>
              <a:gd name="connsiteY3" fmla="*/ 2487445 h 3807611"/>
              <a:gd name="connsiteX0" fmla="*/ 116397 w 6206862"/>
              <a:gd name="connsiteY0" fmla="*/ 2487445 h 3799576"/>
              <a:gd name="connsiteX1" fmla="*/ 3232170 w 6206862"/>
              <a:gd name="connsiteY1" fmla="*/ 42278 h 3799576"/>
              <a:gd name="connsiteX2" fmla="*/ 5032490 w 6206862"/>
              <a:gd name="connsiteY2" fmla="*/ 3642477 h 3799576"/>
              <a:gd name="connsiteX3" fmla="*/ 116397 w 6206862"/>
              <a:gd name="connsiteY3" fmla="*/ 2487445 h 3799576"/>
              <a:gd name="connsiteX0" fmla="*/ 124476 w 6214941"/>
              <a:gd name="connsiteY0" fmla="*/ 2454008 h 3766139"/>
              <a:gd name="connsiteX1" fmla="*/ 3240249 w 6214941"/>
              <a:gd name="connsiteY1" fmla="*/ 8841 h 3766139"/>
              <a:gd name="connsiteX2" fmla="*/ 5040569 w 6214941"/>
              <a:gd name="connsiteY2" fmla="*/ 3609040 h 3766139"/>
              <a:gd name="connsiteX3" fmla="*/ 124476 w 6214941"/>
              <a:gd name="connsiteY3" fmla="*/ 2454008 h 3766139"/>
              <a:gd name="connsiteX0" fmla="*/ 124476 w 6397505"/>
              <a:gd name="connsiteY0" fmla="*/ 2454008 h 3930790"/>
              <a:gd name="connsiteX1" fmla="*/ 3240249 w 6397505"/>
              <a:gd name="connsiteY1" fmla="*/ 8841 h 3930790"/>
              <a:gd name="connsiteX2" fmla="*/ 5040569 w 6397505"/>
              <a:gd name="connsiteY2" fmla="*/ 3609040 h 3930790"/>
              <a:gd name="connsiteX3" fmla="*/ 124476 w 6397505"/>
              <a:gd name="connsiteY3" fmla="*/ 2454008 h 3930790"/>
              <a:gd name="connsiteX0" fmla="*/ 159282 w 6432311"/>
              <a:gd name="connsiteY0" fmla="*/ 2456586 h 3933368"/>
              <a:gd name="connsiteX1" fmla="*/ 3275055 w 6432311"/>
              <a:gd name="connsiteY1" fmla="*/ 11419 h 3933368"/>
              <a:gd name="connsiteX2" fmla="*/ 5075375 w 6432311"/>
              <a:gd name="connsiteY2" fmla="*/ 3611618 h 3933368"/>
              <a:gd name="connsiteX3" fmla="*/ 159282 w 6432311"/>
              <a:gd name="connsiteY3" fmla="*/ 2456586 h 3933368"/>
              <a:gd name="connsiteX0" fmla="*/ 159282 w 6599093"/>
              <a:gd name="connsiteY0" fmla="*/ 2456586 h 3932011"/>
              <a:gd name="connsiteX1" fmla="*/ 3275055 w 6599093"/>
              <a:gd name="connsiteY1" fmla="*/ 11419 h 3932011"/>
              <a:gd name="connsiteX2" fmla="*/ 5075375 w 6599093"/>
              <a:gd name="connsiteY2" fmla="*/ 3611618 h 3932011"/>
              <a:gd name="connsiteX3" fmla="*/ 159282 w 6599093"/>
              <a:gd name="connsiteY3" fmla="*/ 2456586 h 3932011"/>
              <a:gd name="connsiteX0" fmla="*/ 26590 w 6423987"/>
              <a:gd name="connsiteY0" fmla="*/ 2451701 h 4246435"/>
              <a:gd name="connsiteX1" fmla="*/ 3142363 w 6423987"/>
              <a:gd name="connsiteY1" fmla="*/ 6534 h 4246435"/>
              <a:gd name="connsiteX2" fmla="*/ 4875447 w 6423987"/>
              <a:gd name="connsiteY2" fmla="*/ 3942910 h 4246435"/>
              <a:gd name="connsiteX3" fmla="*/ 26590 w 6423987"/>
              <a:gd name="connsiteY3" fmla="*/ 2451701 h 4246435"/>
              <a:gd name="connsiteX0" fmla="*/ 96204 w 6493601"/>
              <a:gd name="connsiteY0" fmla="*/ 2456221 h 4250955"/>
              <a:gd name="connsiteX1" fmla="*/ 3211977 w 6493601"/>
              <a:gd name="connsiteY1" fmla="*/ 11054 h 4250955"/>
              <a:gd name="connsiteX2" fmla="*/ 4945061 w 6493601"/>
              <a:gd name="connsiteY2" fmla="*/ 3947430 h 4250955"/>
              <a:gd name="connsiteX3" fmla="*/ 96204 w 6493601"/>
              <a:gd name="connsiteY3" fmla="*/ 2456221 h 4250955"/>
            </a:gdLst>
            <a:ahLst/>
            <a:cxnLst>
              <a:cxn ang="0">
                <a:pos x="connsiteX0" y="connsiteY0"/>
              </a:cxn>
              <a:cxn ang="0">
                <a:pos x="connsiteX1" y="connsiteY1"/>
              </a:cxn>
              <a:cxn ang="0">
                <a:pos x="connsiteX2" y="connsiteY2"/>
              </a:cxn>
              <a:cxn ang="0">
                <a:pos x="connsiteX3" y="connsiteY3"/>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grpSp>
        <p:nvGrpSpPr>
          <p:cNvPr id="20" name="Group 19">
            <a:extLst>
              <a:ext uri="{FF2B5EF4-FFF2-40B4-BE49-F238E27FC236}">
                <a16:creationId xmlns:a16="http://schemas.microsoft.com/office/drawing/2014/main" xmlns="" id="{A98EEF5F-359B-0A3E-4703-17D54C337F7D}"/>
              </a:ext>
            </a:extLst>
          </p:cNvPr>
          <p:cNvGrpSpPr/>
          <p:nvPr userDrawn="1"/>
        </p:nvGrpSpPr>
        <p:grpSpPr>
          <a:xfrm>
            <a:off x="6675146" y="3793035"/>
            <a:ext cx="4398604" cy="130784"/>
            <a:chOff x="3862913" y="5584851"/>
            <a:chExt cx="3422601" cy="153845"/>
          </a:xfrm>
        </p:grpSpPr>
        <p:sp>
          <p:nvSpPr>
            <p:cNvPr id="21" name="Rectangle 20">
              <a:extLst>
                <a:ext uri="{FF2B5EF4-FFF2-40B4-BE49-F238E27FC236}">
                  <a16:creationId xmlns:a16="http://schemas.microsoft.com/office/drawing/2014/main" xmlns="" id="{556F995B-79E9-40FC-EC4F-418B254CB2F2}"/>
                </a:ext>
              </a:extLst>
            </p:cNvPr>
            <p:cNvSpPr/>
            <p:nvPr/>
          </p:nvSpPr>
          <p:spPr>
            <a:xfrm>
              <a:off x="3897354"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rgbClr val="4DB9C7"/>
                </a:solidFill>
              </a:endParaRPr>
            </a:p>
          </p:txBody>
        </p:sp>
        <p:sp>
          <p:nvSpPr>
            <p:cNvPr id="22" name="Rectangle 21">
              <a:extLst>
                <a:ext uri="{FF2B5EF4-FFF2-40B4-BE49-F238E27FC236}">
                  <a16:creationId xmlns:a16="http://schemas.microsoft.com/office/drawing/2014/main" xmlns="" id="{B194BB79-1436-93AE-C419-4272735B402A}"/>
                </a:ext>
              </a:extLst>
            </p:cNvPr>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rgbClr val="4DB9C7"/>
                </a:solidFill>
              </a:endParaRPr>
            </a:p>
          </p:txBody>
        </p:sp>
        <p:sp>
          <p:nvSpPr>
            <p:cNvPr id="23" name="Rectangle 22">
              <a:extLst>
                <a:ext uri="{FF2B5EF4-FFF2-40B4-BE49-F238E27FC236}">
                  <a16:creationId xmlns:a16="http://schemas.microsoft.com/office/drawing/2014/main" xmlns="" id="{A5E49EA0-238C-A57E-25DD-3AE5FA909392}"/>
                </a:ext>
              </a:extLst>
            </p:cNvPr>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rgbClr val="4DB9C7"/>
                </a:solidFill>
              </a:endParaRPr>
            </a:p>
          </p:txBody>
        </p:sp>
        <p:sp>
          <p:nvSpPr>
            <p:cNvPr id="24" name="Rectangle 23">
              <a:extLst>
                <a:ext uri="{FF2B5EF4-FFF2-40B4-BE49-F238E27FC236}">
                  <a16:creationId xmlns:a16="http://schemas.microsoft.com/office/drawing/2014/main" xmlns="" id="{5D4FB821-AE71-3E47-8FDD-50A9F310CACD}"/>
                </a:ext>
              </a:extLst>
            </p:cNvPr>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rgbClr val="4DB9C7"/>
                </a:solidFill>
              </a:endParaRPr>
            </a:p>
          </p:txBody>
        </p:sp>
        <p:sp>
          <p:nvSpPr>
            <p:cNvPr id="25" name="Rectangle 24">
              <a:extLst>
                <a:ext uri="{FF2B5EF4-FFF2-40B4-BE49-F238E27FC236}">
                  <a16:creationId xmlns:a16="http://schemas.microsoft.com/office/drawing/2014/main" xmlns="" id="{62FFEF12-AF16-8E0C-F5E3-647B245A5DB7}"/>
                </a:ext>
              </a:extLst>
            </p:cNvPr>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rgbClr val="4DB9C7"/>
                </a:solidFill>
              </a:endParaRPr>
            </a:p>
          </p:txBody>
        </p:sp>
        <p:sp>
          <p:nvSpPr>
            <p:cNvPr id="26" name="Rectangle 25">
              <a:extLst>
                <a:ext uri="{FF2B5EF4-FFF2-40B4-BE49-F238E27FC236}">
                  <a16:creationId xmlns:a16="http://schemas.microsoft.com/office/drawing/2014/main" xmlns="" id="{72FE276A-B176-37F5-81DD-A7FA387951E0}"/>
                </a:ext>
              </a:extLst>
            </p:cNvPr>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7" name="Rectangle 26">
              <a:extLst>
                <a:ext uri="{FF2B5EF4-FFF2-40B4-BE49-F238E27FC236}">
                  <a16:creationId xmlns:a16="http://schemas.microsoft.com/office/drawing/2014/main" xmlns="" id="{BAB844B3-BEDC-58B8-BBE2-4A2BD1B962B6}"/>
                </a:ext>
              </a:extLst>
            </p:cNvPr>
            <p:cNvSpPr/>
            <p:nvPr/>
          </p:nvSpPr>
          <p:spPr>
            <a:xfrm>
              <a:off x="3864554" y="5684434"/>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grpSp>
      <p:sp>
        <p:nvSpPr>
          <p:cNvPr id="17" name="Picture Placeholder 16">
            <a:extLst>
              <a:ext uri="{FF2B5EF4-FFF2-40B4-BE49-F238E27FC236}">
                <a16:creationId xmlns:a16="http://schemas.microsoft.com/office/drawing/2014/main" xmlns="" id="{08563960-8154-819B-975D-B17D16AA2508}"/>
              </a:ext>
            </a:extLst>
          </p:cNvPr>
          <p:cNvSpPr>
            <a:spLocks noGrp="1"/>
          </p:cNvSpPr>
          <p:nvPr>
            <p:ph type="pic" sz="quarter" idx="10"/>
          </p:nvPr>
        </p:nvSpPr>
        <p:spPr>
          <a:xfrm>
            <a:off x="0" y="0"/>
            <a:ext cx="4559064" cy="6858000"/>
          </a:xfrm>
          <a:custGeom>
            <a:avLst/>
            <a:gdLst>
              <a:gd name="connsiteX0" fmla="*/ 0 w 4559064"/>
              <a:gd name="connsiteY0" fmla="*/ 0 h 6858000"/>
              <a:gd name="connsiteX1" fmla="*/ 3436547 w 4559064"/>
              <a:gd name="connsiteY1" fmla="*/ 0 h 6858000"/>
              <a:gd name="connsiteX2" fmla="*/ 3486113 w 4559064"/>
              <a:gd name="connsiteY2" fmla="*/ 50380 h 6858000"/>
              <a:gd name="connsiteX3" fmla="*/ 4505103 w 4559064"/>
              <a:gd name="connsiteY3" fmla="*/ 3615110 h 6858000"/>
              <a:gd name="connsiteX4" fmla="*/ 2867386 w 4559064"/>
              <a:gd name="connsiteY4" fmla="*/ 6834846 h 6858000"/>
              <a:gd name="connsiteX5" fmla="*/ 2848782 w 4559064"/>
              <a:gd name="connsiteY5" fmla="*/ 6848973 h 6858000"/>
              <a:gd name="connsiteX6" fmla="*/ 2835078 w 4559064"/>
              <a:gd name="connsiteY6" fmla="*/ 6858000 h 6858000"/>
              <a:gd name="connsiteX7" fmla="*/ 0 w 455906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59064" h="6858000">
                <a:moveTo>
                  <a:pt x="0" y="0"/>
                </a:moveTo>
                <a:lnTo>
                  <a:pt x="3436547" y="0"/>
                </a:lnTo>
                <a:lnTo>
                  <a:pt x="3486113" y="50380"/>
                </a:lnTo>
                <a:cubicBezTo>
                  <a:pt x="4418018" y="1058627"/>
                  <a:pt x="4688463" y="2594351"/>
                  <a:pt x="4505103" y="3615110"/>
                </a:cubicBezTo>
                <a:cubicBezTo>
                  <a:pt x="4358416" y="4431718"/>
                  <a:pt x="3774605" y="5735358"/>
                  <a:pt x="2867386" y="6834846"/>
                </a:cubicBezTo>
                <a:cubicBezTo>
                  <a:pt x="2864078" y="6838585"/>
                  <a:pt x="2856912" y="6843618"/>
                  <a:pt x="2848782" y="6848973"/>
                </a:cubicBezTo>
                <a:lnTo>
                  <a:pt x="2835078" y="6858000"/>
                </a:lnTo>
                <a:lnTo>
                  <a:pt x="0" y="6858000"/>
                </a:lnTo>
                <a:close/>
              </a:path>
            </a:pathLst>
          </a:custGeom>
          <a:solidFill>
            <a:schemeClr val="bg1">
              <a:lumMod val="95000"/>
            </a:schemeClr>
          </a:solidFill>
        </p:spPr>
        <p:txBody>
          <a:bodyPr wrap="square" anchor="ctr">
            <a:noAutofit/>
          </a:bodyPr>
          <a:lstStyle>
            <a:lvl1pPr marL="0" indent="0" algn="ctr">
              <a:buNone/>
              <a:defRPr/>
            </a:lvl1pPr>
          </a:lstStyle>
          <a:p>
            <a:endParaRPr lang="en-US"/>
          </a:p>
        </p:txBody>
      </p:sp>
    </p:spTree>
    <p:extLst>
      <p:ext uri="{BB962C8B-B14F-4D97-AF65-F5344CB8AC3E}">
        <p14:creationId xmlns:p14="http://schemas.microsoft.com/office/powerpoint/2010/main" xmlns="" val="2802635032"/>
      </p:ext>
    </p:extLst>
  </p:cSld>
  <p:clrMapOvr>
    <a:masterClrMapping/>
  </p:clrMapOvr>
  <p:transition>
    <p:pull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308F2A-1C19-4116-80DF-E24EDDF283FF}"/>
              </a:ext>
            </a:extLst>
          </p:cNvPr>
          <p:cNvSpPr>
            <a:spLocks noGrp="1"/>
          </p:cNvSpPr>
          <p:nvPr>
            <p:ph type="title"/>
          </p:nvPr>
        </p:nvSpPr>
        <p:spPr>
          <a:xfrm>
            <a:off x="777240" y="1051560"/>
            <a:ext cx="4928616" cy="1325880"/>
          </a:xfrm>
        </p:spPr>
        <p:txBody>
          <a:bodyPr anchor="ctr">
            <a:noAutofit/>
          </a:bodyPr>
          <a:lstStyle>
            <a:lvl1pPr>
              <a:defRPr sz="4800"/>
            </a:lvl1pPr>
          </a:lstStyle>
          <a:p>
            <a:r>
              <a:rPr lang="en-US"/>
              <a:t>Click to edit Master title style</a:t>
            </a:r>
          </a:p>
        </p:txBody>
      </p:sp>
      <p:sp>
        <p:nvSpPr>
          <p:cNvPr id="9" name="Triangle 2">
            <a:extLst>
              <a:ext uri="{FF2B5EF4-FFF2-40B4-BE49-F238E27FC236}">
                <a16:creationId xmlns:a16="http://schemas.microsoft.com/office/drawing/2014/main" xmlns="" id="{5EB8A065-03DB-880F-ECEB-1EB0C3BA3ED4}"/>
              </a:ext>
            </a:extLst>
          </p:cNvPr>
          <p:cNvSpPr/>
          <p:nvPr userDrawn="1"/>
        </p:nvSpPr>
        <p:spPr>
          <a:xfrm rot="18063433">
            <a:off x="6691756" y="3506614"/>
            <a:ext cx="2243660" cy="1673591"/>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Lst>
            <a:ahLst/>
            <a:cxnLst>
              <a:cxn ang="0">
                <a:pos x="connsiteX0" y="connsiteY0"/>
              </a:cxn>
              <a:cxn ang="0">
                <a:pos x="connsiteX1" y="connsiteY1"/>
              </a:cxn>
              <a:cxn ang="0">
                <a:pos x="connsiteX2" y="connsiteY2"/>
              </a:cxn>
              <a:cxn ang="0">
                <a:pos x="connsiteX3" y="connsiteY3"/>
              </a:cxn>
            </a:cxnLst>
            <a:rect l="l" t="t" r="r" b="b"/>
            <a:pathLst>
              <a:path w="5311374" h="3961862">
                <a:moveTo>
                  <a:pt x="116397" y="2487445"/>
                </a:moveTo>
                <a:cubicBezTo>
                  <a:pt x="-600751" y="1293854"/>
                  <a:pt x="2188231" y="-278564"/>
                  <a:pt x="3232170" y="42278"/>
                </a:cubicBezTo>
                <a:cubicBezTo>
                  <a:pt x="4276109" y="363120"/>
                  <a:pt x="5984922" y="2865980"/>
                  <a:pt x="5032490" y="3642477"/>
                </a:cubicBezTo>
                <a:cubicBezTo>
                  <a:pt x="4080058" y="4418974"/>
                  <a:pt x="833545" y="3681036"/>
                  <a:pt x="116397" y="248744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Triangle 2">
            <a:extLst>
              <a:ext uri="{FF2B5EF4-FFF2-40B4-BE49-F238E27FC236}">
                <a16:creationId xmlns:a16="http://schemas.microsoft.com/office/drawing/2014/main" xmlns="" id="{245AC05D-9D11-0077-E419-8E8CFFDA5874}"/>
              </a:ext>
            </a:extLst>
          </p:cNvPr>
          <p:cNvSpPr/>
          <p:nvPr userDrawn="1"/>
        </p:nvSpPr>
        <p:spPr>
          <a:xfrm rot="16535288">
            <a:off x="6931487" y="669775"/>
            <a:ext cx="4197907" cy="2748107"/>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116397 w 5759583"/>
              <a:gd name="connsiteY0" fmla="*/ 2487445 h 3799980"/>
              <a:gd name="connsiteX1" fmla="*/ 3232170 w 5759583"/>
              <a:gd name="connsiteY1" fmla="*/ 42278 h 3799980"/>
              <a:gd name="connsiteX2" fmla="*/ 5032490 w 5759583"/>
              <a:gd name="connsiteY2" fmla="*/ 3642477 h 3799980"/>
              <a:gd name="connsiteX3" fmla="*/ 116397 w 5759583"/>
              <a:gd name="connsiteY3" fmla="*/ 2487445 h 3799980"/>
              <a:gd name="connsiteX0" fmla="*/ 116397 w 6115206"/>
              <a:gd name="connsiteY0" fmla="*/ 2487445 h 3807611"/>
              <a:gd name="connsiteX1" fmla="*/ 3232170 w 6115206"/>
              <a:gd name="connsiteY1" fmla="*/ 42278 h 3807611"/>
              <a:gd name="connsiteX2" fmla="*/ 5032490 w 6115206"/>
              <a:gd name="connsiteY2" fmla="*/ 3642477 h 3807611"/>
              <a:gd name="connsiteX3" fmla="*/ 116397 w 6115206"/>
              <a:gd name="connsiteY3" fmla="*/ 2487445 h 3807611"/>
              <a:gd name="connsiteX0" fmla="*/ 116397 w 6206862"/>
              <a:gd name="connsiteY0" fmla="*/ 2487445 h 3799576"/>
              <a:gd name="connsiteX1" fmla="*/ 3232170 w 6206862"/>
              <a:gd name="connsiteY1" fmla="*/ 42278 h 3799576"/>
              <a:gd name="connsiteX2" fmla="*/ 5032490 w 6206862"/>
              <a:gd name="connsiteY2" fmla="*/ 3642477 h 3799576"/>
              <a:gd name="connsiteX3" fmla="*/ 116397 w 6206862"/>
              <a:gd name="connsiteY3" fmla="*/ 2487445 h 3799576"/>
              <a:gd name="connsiteX0" fmla="*/ 124476 w 6214941"/>
              <a:gd name="connsiteY0" fmla="*/ 2454008 h 3766139"/>
              <a:gd name="connsiteX1" fmla="*/ 3240249 w 6214941"/>
              <a:gd name="connsiteY1" fmla="*/ 8841 h 3766139"/>
              <a:gd name="connsiteX2" fmla="*/ 5040569 w 6214941"/>
              <a:gd name="connsiteY2" fmla="*/ 3609040 h 3766139"/>
              <a:gd name="connsiteX3" fmla="*/ 124476 w 6214941"/>
              <a:gd name="connsiteY3" fmla="*/ 2454008 h 3766139"/>
              <a:gd name="connsiteX0" fmla="*/ 124476 w 6397505"/>
              <a:gd name="connsiteY0" fmla="*/ 2454008 h 3930790"/>
              <a:gd name="connsiteX1" fmla="*/ 3240249 w 6397505"/>
              <a:gd name="connsiteY1" fmla="*/ 8841 h 3930790"/>
              <a:gd name="connsiteX2" fmla="*/ 5040569 w 6397505"/>
              <a:gd name="connsiteY2" fmla="*/ 3609040 h 3930790"/>
              <a:gd name="connsiteX3" fmla="*/ 124476 w 6397505"/>
              <a:gd name="connsiteY3" fmla="*/ 2454008 h 3930790"/>
              <a:gd name="connsiteX0" fmla="*/ 159282 w 6432311"/>
              <a:gd name="connsiteY0" fmla="*/ 2456586 h 3933368"/>
              <a:gd name="connsiteX1" fmla="*/ 3275055 w 6432311"/>
              <a:gd name="connsiteY1" fmla="*/ 11419 h 3933368"/>
              <a:gd name="connsiteX2" fmla="*/ 5075375 w 6432311"/>
              <a:gd name="connsiteY2" fmla="*/ 3611618 h 3933368"/>
              <a:gd name="connsiteX3" fmla="*/ 159282 w 6432311"/>
              <a:gd name="connsiteY3" fmla="*/ 2456586 h 3933368"/>
              <a:gd name="connsiteX0" fmla="*/ 159282 w 6599093"/>
              <a:gd name="connsiteY0" fmla="*/ 2456586 h 3932011"/>
              <a:gd name="connsiteX1" fmla="*/ 3275055 w 6599093"/>
              <a:gd name="connsiteY1" fmla="*/ 11419 h 3932011"/>
              <a:gd name="connsiteX2" fmla="*/ 5075375 w 6599093"/>
              <a:gd name="connsiteY2" fmla="*/ 3611618 h 3932011"/>
              <a:gd name="connsiteX3" fmla="*/ 159282 w 6599093"/>
              <a:gd name="connsiteY3" fmla="*/ 2456586 h 3932011"/>
              <a:gd name="connsiteX0" fmla="*/ 26590 w 6423987"/>
              <a:gd name="connsiteY0" fmla="*/ 2451701 h 4246435"/>
              <a:gd name="connsiteX1" fmla="*/ 3142363 w 6423987"/>
              <a:gd name="connsiteY1" fmla="*/ 6534 h 4246435"/>
              <a:gd name="connsiteX2" fmla="*/ 4875447 w 6423987"/>
              <a:gd name="connsiteY2" fmla="*/ 3942910 h 4246435"/>
              <a:gd name="connsiteX3" fmla="*/ 26590 w 6423987"/>
              <a:gd name="connsiteY3" fmla="*/ 2451701 h 4246435"/>
              <a:gd name="connsiteX0" fmla="*/ 96204 w 6493601"/>
              <a:gd name="connsiteY0" fmla="*/ 2456221 h 4250955"/>
              <a:gd name="connsiteX1" fmla="*/ 3211977 w 6493601"/>
              <a:gd name="connsiteY1" fmla="*/ 11054 h 4250955"/>
              <a:gd name="connsiteX2" fmla="*/ 4945061 w 6493601"/>
              <a:gd name="connsiteY2" fmla="*/ 3947430 h 4250955"/>
              <a:gd name="connsiteX3" fmla="*/ 96204 w 6493601"/>
              <a:gd name="connsiteY3" fmla="*/ 2456221 h 4250955"/>
            </a:gdLst>
            <a:ahLst/>
            <a:cxnLst>
              <a:cxn ang="0">
                <a:pos x="connsiteX0" y="connsiteY0"/>
              </a:cxn>
              <a:cxn ang="0">
                <a:pos x="connsiteX1" y="connsiteY1"/>
              </a:cxn>
              <a:cxn ang="0">
                <a:pos x="connsiteX2" y="connsiteY2"/>
              </a:cxn>
              <a:cxn ang="0">
                <a:pos x="connsiteX3" y="connsiteY3"/>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Oval 17">
            <a:extLst>
              <a:ext uri="{FF2B5EF4-FFF2-40B4-BE49-F238E27FC236}">
                <a16:creationId xmlns:a16="http://schemas.microsoft.com/office/drawing/2014/main" xmlns="" id="{DF56657E-5220-AEB3-0A76-4BB2195FDBA3}"/>
              </a:ext>
            </a:extLst>
          </p:cNvPr>
          <p:cNvSpPr/>
          <p:nvPr userDrawn="1"/>
        </p:nvSpPr>
        <p:spPr>
          <a:xfrm rot="4082932">
            <a:off x="6216027" y="3679687"/>
            <a:ext cx="2485000" cy="2654351"/>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 fmla="*/ 5 w 1850051"/>
              <a:gd name="connsiteY0" fmla="*/ 985983 h 1911006"/>
              <a:gd name="connsiteX1" fmla="*/ 914868 w 1850051"/>
              <a:gd name="connsiteY1" fmla="*/ 0 h 1911006"/>
              <a:gd name="connsiteX2" fmla="*/ 1850051 w 1850051"/>
              <a:gd name="connsiteY2" fmla="*/ 985983 h 1911006"/>
              <a:gd name="connsiteX3" fmla="*/ 925028 w 1850051"/>
              <a:gd name="connsiteY3" fmla="*/ 1911006 h 1911006"/>
              <a:gd name="connsiteX4" fmla="*/ 5 w 1850051"/>
              <a:gd name="connsiteY4" fmla="*/ 985983 h 1911006"/>
              <a:gd name="connsiteX0" fmla="*/ 4 w 1789090"/>
              <a:gd name="connsiteY0" fmla="*/ 996147 h 1911013"/>
              <a:gd name="connsiteX1" fmla="*/ 853907 w 1789090"/>
              <a:gd name="connsiteY1" fmla="*/ 4 h 1911013"/>
              <a:gd name="connsiteX2" fmla="*/ 1789090 w 1789090"/>
              <a:gd name="connsiteY2" fmla="*/ 985987 h 1911013"/>
              <a:gd name="connsiteX3" fmla="*/ 864067 w 1789090"/>
              <a:gd name="connsiteY3" fmla="*/ 1911010 h 1911013"/>
              <a:gd name="connsiteX4" fmla="*/ 4 w 1789090"/>
              <a:gd name="connsiteY4" fmla="*/ 996147 h 1911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090" h="1911013">
                <a:moveTo>
                  <a:pt x="4" y="996147"/>
                </a:moveTo>
                <a:cubicBezTo>
                  <a:pt x="-1689" y="677646"/>
                  <a:pt x="555726" y="1697"/>
                  <a:pt x="853907" y="4"/>
                </a:cubicBezTo>
                <a:cubicBezTo>
                  <a:pt x="1152088" y="-1689"/>
                  <a:pt x="1789090" y="475111"/>
                  <a:pt x="1789090" y="985987"/>
                </a:cubicBezTo>
                <a:cubicBezTo>
                  <a:pt x="1789090" y="1496863"/>
                  <a:pt x="1162248" y="1909317"/>
                  <a:pt x="864067" y="1911010"/>
                </a:cubicBezTo>
                <a:cubicBezTo>
                  <a:pt x="565886" y="1912703"/>
                  <a:pt x="1697" y="1314648"/>
                  <a:pt x="4" y="996147"/>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6" name="Picture Placeholder 15">
            <a:extLst>
              <a:ext uri="{FF2B5EF4-FFF2-40B4-BE49-F238E27FC236}">
                <a16:creationId xmlns:a16="http://schemas.microsoft.com/office/drawing/2014/main" xmlns="" id="{3778872B-E0D9-886F-4C62-41F0F10485E2}"/>
              </a:ext>
            </a:extLst>
          </p:cNvPr>
          <p:cNvSpPr>
            <a:spLocks noGrp="1"/>
          </p:cNvSpPr>
          <p:nvPr>
            <p:ph type="pic" idx="1"/>
          </p:nvPr>
        </p:nvSpPr>
        <p:spPr>
          <a:xfrm>
            <a:off x="6560284" y="0"/>
            <a:ext cx="5631717" cy="6857999"/>
          </a:xfrm>
          <a:custGeom>
            <a:avLst/>
            <a:gdLst>
              <a:gd name="connsiteX0" fmla="*/ 2590010 w 5631717"/>
              <a:gd name="connsiteY0" fmla="*/ 0 h 6857999"/>
              <a:gd name="connsiteX1" fmla="*/ 5631717 w 5631717"/>
              <a:gd name="connsiteY1" fmla="*/ 1212 h 6857999"/>
              <a:gd name="connsiteX2" fmla="*/ 5631717 w 5631717"/>
              <a:gd name="connsiteY2" fmla="*/ 6857999 h 6857999"/>
              <a:gd name="connsiteX3" fmla="*/ 0 w 5631717"/>
              <a:gd name="connsiteY3" fmla="*/ 6857999 h 6857999"/>
              <a:gd name="connsiteX4" fmla="*/ 39901 w 5631717"/>
              <a:gd name="connsiteY4" fmla="*/ 6763081 h 6857999"/>
              <a:gd name="connsiteX5" fmla="*/ 544454 w 5631717"/>
              <a:gd name="connsiteY5" fmla="*/ 5946557 h 6857999"/>
              <a:gd name="connsiteX6" fmla="*/ 672811 w 5631717"/>
              <a:gd name="connsiteY6" fmla="*/ 5765676 h 6857999"/>
              <a:gd name="connsiteX7" fmla="*/ 731342 w 5631717"/>
              <a:gd name="connsiteY7" fmla="*/ 5660755 h 6857999"/>
              <a:gd name="connsiteX8" fmla="*/ 833454 w 5631717"/>
              <a:gd name="connsiteY8" fmla="*/ 5521626 h 6857999"/>
              <a:gd name="connsiteX9" fmla="*/ 961393 w 5631717"/>
              <a:gd name="connsiteY9" fmla="*/ 5303328 h 6857999"/>
              <a:gd name="connsiteX10" fmla="*/ 1325644 w 5631717"/>
              <a:gd name="connsiteY10" fmla="*/ 4367182 h 6857999"/>
              <a:gd name="connsiteX11" fmla="*/ 1426358 w 5631717"/>
              <a:gd name="connsiteY11" fmla="*/ 3454426 h 6857999"/>
              <a:gd name="connsiteX12" fmla="*/ 1430402 w 5631717"/>
              <a:gd name="connsiteY12" fmla="*/ 3239987 h 6857999"/>
              <a:gd name="connsiteX13" fmla="*/ 1436946 w 5631717"/>
              <a:gd name="connsiteY13" fmla="*/ 3000917 h 6857999"/>
              <a:gd name="connsiteX14" fmla="*/ 2324003 w 5631717"/>
              <a:gd name="connsiteY14" fmla="*/ 456577 h 6857999"/>
              <a:gd name="connsiteX15" fmla="*/ 2565264 w 5631717"/>
              <a:gd name="connsiteY15" fmla="*/ 6604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631717" h="6857999">
                <a:moveTo>
                  <a:pt x="2590010" y="0"/>
                </a:moveTo>
                <a:lnTo>
                  <a:pt x="5631717" y="1212"/>
                </a:lnTo>
                <a:lnTo>
                  <a:pt x="5631717" y="6857999"/>
                </a:lnTo>
                <a:lnTo>
                  <a:pt x="0" y="6857999"/>
                </a:lnTo>
                <a:lnTo>
                  <a:pt x="39901" y="6763081"/>
                </a:lnTo>
                <a:cubicBezTo>
                  <a:pt x="162360" y="6499491"/>
                  <a:pt x="325518" y="6226512"/>
                  <a:pt x="544454" y="5946557"/>
                </a:cubicBezTo>
                <a:cubicBezTo>
                  <a:pt x="593106" y="5884344"/>
                  <a:pt x="635790" y="5824037"/>
                  <a:pt x="672811" y="5765676"/>
                </a:cubicBezTo>
                <a:lnTo>
                  <a:pt x="731342" y="5660755"/>
                </a:lnTo>
                <a:lnTo>
                  <a:pt x="833454" y="5521626"/>
                </a:lnTo>
                <a:cubicBezTo>
                  <a:pt x="882143" y="5448034"/>
                  <a:pt x="925029" y="5375010"/>
                  <a:pt x="961393" y="5303328"/>
                </a:cubicBezTo>
                <a:cubicBezTo>
                  <a:pt x="1133490" y="4988076"/>
                  <a:pt x="1248150" y="4675332"/>
                  <a:pt x="1325644" y="4367182"/>
                </a:cubicBezTo>
                <a:cubicBezTo>
                  <a:pt x="1403138" y="4059031"/>
                  <a:pt x="1421842" y="3824521"/>
                  <a:pt x="1426358" y="3454426"/>
                </a:cubicBezTo>
                <a:cubicBezTo>
                  <a:pt x="1427706" y="3382946"/>
                  <a:pt x="1423738" y="3433060"/>
                  <a:pt x="1430402" y="3239987"/>
                </a:cubicBezTo>
                <a:cubicBezTo>
                  <a:pt x="1436128" y="3079235"/>
                  <a:pt x="1431220" y="3071796"/>
                  <a:pt x="1436946" y="3000917"/>
                </a:cubicBezTo>
                <a:cubicBezTo>
                  <a:pt x="1482898" y="2290469"/>
                  <a:pt x="1545563" y="1451969"/>
                  <a:pt x="2324003" y="456577"/>
                </a:cubicBezTo>
                <a:cubicBezTo>
                  <a:pt x="2433469" y="316599"/>
                  <a:pt x="2512714" y="186267"/>
                  <a:pt x="2565264" y="66040"/>
                </a:cubicBezTo>
                <a:close/>
              </a:path>
            </a:pathLst>
          </a:custGeom>
          <a:solidFill>
            <a:schemeClr val="bg1">
              <a:lumMod val="95000"/>
            </a:schemeClr>
          </a:solidFill>
        </p:spPr>
        <p:txBody>
          <a:bodyPr wrap="square" anchor="ctr">
            <a:noAutofit/>
          </a:bodyPr>
          <a:lstStyle>
            <a:lvl1pPr marL="0" indent="0" algn="ctr">
              <a:buFont typeface="Arial" panose="020B0604020202020204" pitchFamily="34" charse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8" name="Text Placeholder 17">
            <a:extLst>
              <a:ext uri="{FF2B5EF4-FFF2-40B4-BE49-F238E27FC236}">
                <a16:creationId xmlns:a16="http://schemas.microsoft.com/office/drawing/2014/main" xmlns="" id="{C6A0D53E-8DD0-B163-9F83-6488106E01FB}"/>
              </a:ext>
            </a:extLst>
          </p:cNvPr>
          <p:cNvSpPr>
            <a:spLocks noGrp="1"/>
          </p:cNvSpPr>
          <p:nvPr>
            <p:ph type="body" sz="quarter" idx="13"/>
          </p:nvPr>
        </p:nvSpPr>
        <p:spPr>
          <a:xfrm>
            <a:off x="804672" y="2295144"/>
            <a:ext cx="4928616" cy="2651760"/>
          </a:xfrm>
        </p:spPr>
        <p:txBody>
          <a:bodyPr>
            <a:noAutofit/>
          </a:bodyPr>
          <a:lstStyle>
            <a:lvl1pPr>
              <a:spcBef>
                <a:spcPts val="1000"/>
              </a:spcBef>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xmlns="" id="{08DA4DA3-10C7-48A6-9B15-38222B8CAD42}"/>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a:t>Contoso grand opening event</a:t>
            </a:r>
          </a:p>
        </p:txBody>
      </p:sp>
      <p:sp>
        <p:nvSpPr>
          <p:cNvPr id="21" name="Slide Number Placeholder 20">
            <a:extLst>
              <a:ext uri="{FF2B5EF4-FFF2-40B4-BE49-F238E27FC236}">
                <a16:creationId xmlns:a16="http://schemas.microsoft.com/office/drawing/2014/main" xmlns="" id="{1F08CEC9-D752-F0E2-7CED-4FCAA57C2EA9}"/>
              </a:ext>
            </a:extLst>
          </p:cNvPr>
          <p:cNvSpPr>
            <a:spLocks noGrp="1"/>
          </p:cNvSpPr>
          <p:nvPr>
            <p:ph type="sldNum" sz="quarter" idx="12"/>
          </p:nvPr>
        </p:nvSpPr>
        <p:spPr>
          <a:xfrm>
            <a:off x="11494008" y="6372410"/>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solidFill>
            <a:schemeClr val="tx2">
              <a:lumMod val="75000"/>
              <a:lumOff val="25000"/>
            </a:schemeClr>
          </a:solidFill>
        </p:spPr>
        <p:txBody>
          <a:bodyPr wrap="square">
            <a:noAutofit/>
          </a:bodyPr>
          <a:lstStyle>
            <a:lvl1pPr algn="ctr">
              <a:defRPr>
                <a:solidFill>
                  <a:schemeClr val="bg1"/>
                </a:solidFill>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xmlns="" val="435165984"/>
      </p:ext>
    </p:extLst>
  </p:cSld>
  <p:clrMapOvr>
    <a:masterClrMapping/>
  </p:clrMapOvr>
  <p:transition>
    <p:pull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xmlns="" id="{E588CB2E-13B3-FCC9-7990-1475F55BD104}"/>
              </a:ext>
            </a:extLst>
          </p:cNvPr>
          <p:cNvSpPr/>
          <p:nvPr userDrawn="1"/>
        </p:nvSpPr>
        <p:spPr>
          <a:xfrm>
            <a:off x="626466" y="300377"/>
            <a:ext cx="11009175" cy="6544064"/>
          </a:xfrm>
          <a:custGeom>
            <a:avLst/>
            <a:gdLst>
              <a:gd name="connsiteX0" fmla="*/ 5671719 w 11009175"/>
              <a:gd name="connsiteY0" fmla="*/ 133 h 6544064"/>
              <a:gd name="connsiteX1" fmla="*/ 8888406 w 11009175"/>
              <a:gd name="connsiteY1" fmla="*/ 5225085 h 6544064"/>
              <a:gd name="connsiteX2" fmla="*/ 579340 w 11009175"/>
              <a:gd name="connsiteY2" fmla="*/ 5973973 h 6544064"/>
              <a:gd name="connsiteX3" fmla="*/ 3799737 w 11009175"/>
              <a:gd name="connsiteY3" fmla="*/ 312285 h 6544064"/>
              <a:gd name="connsiteX4" fmla="*/ 5671719 w 11009175"/>
              <a:gd name="connsiteY4" fmla="*/ 133 h 6544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09175" h="6544064">
                <a:moveTo>
                  <a:pt x="5671719" y="133"/>
                </a:moveTo>
                <a:cubicBezTo>
                  <a:pt x="10502895" y="-32605"/>
                  <a:pt x="13110484" y="6035901"/>
                  <a:pt x="8888406" y="5225085"/>
                </a:cubicBezTo>
                <a:cubicBezTo>
                  <a:pt x="4147828" y="4314695"/>
                  <a:pt x="2446109" y="7881365"/>
                  <a:pt x="579340" y="5973973"/>
                </a:cubicBezTo>
                <a:cubicBezTo>
                  <a:pt x="-1287429" y="4066581"/>
                  <a:pt x="1780200" y="902713"/>
                  <a:pt x="3799737" y="312285"/>
                </a:cubicBezTo>
                <a:cubicBezTo>
                  <a:pt x="4451579" y="100191"/>
                  <a:pt x="5078417" y="4154"/>
                  <a:pt x="5671719" y="133"/>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15" name="Freeform: Shape 14">
            <a:extLst>
              <a:ext uri="{FF2B5EF4-FFF2-40B4-BE49-F238E27FC236}">
                <a16:creationId xmlns:a16="http://schemas.microsoft.com/office/drawing/2014/main" xmlns="" id="{3C9A7D6B-CD07-F18A-EB90-872AF7151716}"/>
              </a:ext>
            </a:extLst>
          </p:cNvPr>
          <p:cNvSpPr/>
          <p:nvPr userDrawn="1"/>
        </p:nvSpPr>
        <p:spPr>
          <a:xfrm>
            <a:off x="8213789" y="0"/>
            <a:ext cx="3490395" cy="2990132"/>
          </a:xfrm>
          <a:custGeom>
            <a:avLst/>
            <a:gdLst>
              <a:gd name="connsiteX0" fmla="*/ 9820 w 3490395"/>
              <a:gd name="connsiteY0" fmla="*/ 0 h 2990132"/>
              <a:gd name="connsiteX1" fmla="*/ 3326144 w 3490395"/>
              <a:gd name="connsiteY1" fmla="*/ 0 h 2990132"/>
              <a:gd name="connsiteX2" fmla="*/ 3355148 w 3490395"/>
              <a:gd name="connsiteY2" fmla="*/ 31976 h 2990132"/>
              <a:gd name="connsiteX3" fmla="*/ 3469206 w 3490395"/>
              <a:gd name="connsiteY3" fmla="*/ 251990 h 2990132"/>
              <a:gd name="connsiteX4" fmla="*/ 1272961 w 3490395"/>
              <a:gd name="connsiteY4" fmla="*/ 2945433 h 2990132"/>
              <a:gd name="connsiteX5" fmla="*/ 84 w 3490395"/>
              <a:gd name="connsiteY5" fmla="*/ 261380 h 2990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90395" h="2990132">
                <a:moveTo>
                  <a:pt x="9820" y="0"/>
                </a:moveTo>
                <a:lnTo>
                  <a:pt x="3326144" y="0"/>
                </a:lnTo>
                <a:lnTo>
                  <a:pt x="3355148" y="31976"/>
                </a:lnTo>
                <a:cubicBezTo>
                  <a:pt x="3412900" y="103082"/>
                  <a:pt x="3452270" y="176654"/>
                  <a:pt x="3469206" y="251990"/>
                </a:cubicBezTo>
                <a:cubicBezTo>
                  <a:pt x="3649852" y="1055568"/>
                  <a:pt x="2654828" y="3336449"/>
                  <a:pt x="1272961" y="2945433"/>
                </a:cubicBezTo>
                <a:cubicBezTo>
                  <a:pt x="322928" y="2676609"/>
                  <a:pt x="-6036" y="1263927"/>
                  <a:pt x="84" y="26138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17" name="Freeform: Shape 16">
            <a:extLst>
              <a:ext uri="{FF2B5EF4-FFF2-40B4-BE49-F238E27FC236}">
                <a16:creationId xmlns:a16="http://schemas.microsoft.com/office/drawing/2014/main" xmlns="" id="{ACAF09C9-D54E-7785-7B9A-84D85BBD0F35}"/>
              </a:ext>
            </a:extLst>
          </p:cNvPr>
          <p:cNvSpPr/>
          <p:nvPr userDrawn="1"/>
        </p:nvSpPr>
        <p:spPr>
          <a:xfrm>
            <a:off x="7118763" y="-68389"/>
            <a:ext cx="2151657" cy="1747175"/>
          </a:xfrm>
          <a:custGeom>
            <a:avLst/>
            <a:gdLst>
              <a:gd name="connsiteX0" fmla="*/ 398864 w 2146359"/>
              <a:gd name="connsiteY0" fmla="*/ 0 h 1800706"/>
              <a:gd name="connsiteX1" fmla="*/ 1772637 w 2146359"/>
              <a:gd name="connsiteY1" fmla="*/ 0 h 1800706"/>
              <a:gd name="connsiteX2" fmla="*/ 1874163 w 2146359"/>
              <a:gd name="connsiteY2" fmla="*/ 53531 h 1800706"/>
              <a:gd name="connsiteX3" fmla="*/ 2110427 w 2146359"/>
              <a:gd name="connsiteY3" fmla="*/ 287988 h 1800706"/>
              <a:gd name="connsiteX4" fmla="*/ 1444651 w 2146359"/>
              <a:gd name="connsiteY4" fmla="*/ 1744615 h 1800706"/>
              <a:gd name="connsiteX5" fmla="*/ 25986 w 2146359"/>
              <a:gd name="connsiteY5" fmla="*/ 1140999 h 1800706"/>
              <a:gd name="connsiteX6" fmla="*/ 383281 w 2146359"/>
              <a:gd name="connsiteY6" fmla="*/ 18248 h 1800706"/>
              <a:gd name="connsiteX0" fmla="*/ 1772637 w 2146359"/>
              <a:gd name="connsiteY0" fmla="*/ 0 h 1800706"/>
              <a:gd name="connsiteX1" fmla="*/ 1874163 w 2146359"/>
              <a:gd name="connsiteY1" fmla="*/ 53531 h 1800706"/>
              <a:gd name="connsiteX2" fmla="*/ 2110427 w 2146359"/>
              <a:gd name="connsiteY2" fmla="*/ 287988 h 1800706"/>
              <a:gd name="connsiteX3" fmla="*/ 1444651 w 2146359"/>
              <a:gd name="connsiteY3" fmla="*/ 1744615 h 1800706"/>
              <a:gd name="connsiteX4" fmla="*/ 25986 w 2146359"/>
              <a:gd name="connsiteY4" fmla="*/ 1140999 h 1800706"/>
              <a:gd name="connsiteX5" fmla="*/ 383281 w 2146359"/>
              <a:gd name="connsiteY5" fmla="*/ 18248 h 1800706"/>
              <a:gd name="connsiteX6" fmla="*/ 398864 w 2146359"/>
              <a:gd name="connsiteY6" fmla="*/ 0 h 1800706"/>
              <a:gd name="connsiteX7" fmla="*/ 1864077 w 2146359"/>
              <a:gd name="connsiteY7" fmla="*/ 91440 h 1800706"/>
              <a:gd name="connsiteX0" fmla="*/ 1772637 w 2146359"/>
              <a:gd name="connsiteY0" fmla="*/ 0 h 1800706"/>
              <a:gd name="connsiteX1" fmla="*/ 1874163 w 2146359"/>
              <a:gd name="connsiteY1" fmla="*/ 53531 h 1800706"/>
              <a:gd name="connsiteX2" fmla="*/ 2110427 w 2146359"/>
              <a:gd name="connsiteY2" fmla="*/ 287988 h 1800706"/>
              <a:gd name="connsiteX3" fmla="*/ 1444651 w 2146359"/>
              <a:gd name="connsiteY3" fmla="*/ 1744615 h 1800706"/>
              <a:gd name="connsiteX4" fmla="*/ 25986 w 2146359"/>
              <a:gd name="connsiteY4" fmla="*/ 1140999 h 1800706"/>
              <a:gd name="connsiteX5" fmla="*/ 383281 w 2146359"/>
              <a:gd name="connsiteY5" fmla="*/ 18248 h 1800706"/>
              <a:gd name="connsiteX6" fmla="*/ 398864 w 2146359"/>
              <a:gd name="connsiteY6" fmla="*/ 0 h 1800706"/>
              <a:gd name="connsiteX0" fmla="*/ 1772637 w 2146359"/>
              <a:gd name="connsiteY0" fmla="*/ 0 h 1800706"/>
              <a:gd name="connsiteX1" fmla="*/ 1874163 w 2146359"/>
              <a:gd name="connsiteY1" fmla="*/ 53531 h 1800706"/>
              <a:gd name="connsiteX2" fmla="*/ 2110427 w 2146359"/>
              <a:gd name="connsiteY2" fmla="*/ 287988 h 1800706"/>
              <a:gd name="connsiteX3" fmla="*/ 1444651 w 2146359"/>
              <a:gd name="connsiteY3" fmla="*/ 1744615 h 1800706"/>
              <a:gd name="connsiteX4" fmla="*/ 25986 w 2146359"/>
              <a:gd name="connsiteY4" fmla="*/ 1140999 h 1800706"/>
              <a:gd name="connsiteX5" fmla="*/ 383281 w 2146359"/>
              <a:gd name="connsiteY5" fmla="*/ 18248 h 1800706"/>
              <a:gd name="connsiteX0" fmla="*/ 1777935 w 2151657"/>
              <a:gd name="connsiteY0" fmla="*/ 0 h 1800706"/>
              <a:gd name="connsiteX1" fmla="*/ 1879461 w 2151657"/>
              <a:gd name="connsiteY1" fmla="*/ 53531 h 1800706"/>
              <a:gd name="connsiteX2" fmla="*/ 2115725 w 2151657"/>
              <a:gd name="connsiteY2" fmla="*/ 287988 h 1800706"/>
              <a:gd name="connsiteX3" fmla="*/ 1449949 w 2151657"/>
              <a:gd name="connsiteY3" fmla="*/ 1744615 h 1800706"/>
              <a:gd name="connsiteX4" fmla="*/ 31284 w 2151657"/>
              <a:gd name="connsiteY4" fmla="*/ 1140999 h 1800706"/>
              <a:gd name="connsiteX5" fmla="*/ 335239 w 2151657"/>
              <a:gd name="connsiteY5" fmla="*/ 94448 h 1800706"/>
              <a:gd name="connsiteX0" fmla="*/ 1879461 w 2151657"/>
              <a:gd name="connsiteY0" fmla="*/ 0 h 1747175"/>
              <a:gd name="connsiteX1" fmla="*/ 2115725 w 2151657"/>
              <a:gd name="connsiteY1" fmla="*/ 234457 h 1747175"/>
              <a:gd name="connsiteX2" fmla="*/ 1449949 w 2151657"/>
              <a:gd name="connsiteY2" fmla="*/ 1691084 h 1747175"/>
              <a:gd name="connsiteX3" fmla="*/ 31284 w 2151657"/>
              <a:gd name="connsiteY3" fmla="*/ 1087468 h 1747175"/>
              <a:gd name="connsiteX4" fmla="*/ 335239 w 2151657"/>
              <a:gd name="connsiteY4" fmla="*/ 40917 h 1747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1657" h="1747175">
                <a:moveTo>
                  <a:pt x="1879461" y="0"/>
                </a:moveTo>
                <a:cubicBezTo>
                  <a:pt x="1995915" y="72714"/>
                  <a:pt x="2082421" y="153158"/>
                  <a:pt x="2115725" y="234457"/>
                </a:cubicBezTo>
                <a:cubicBezTo>
                  <a:pt x="2248941" y="559652"/>
                  <a:pt x="2008387" y="1466014"/>
                  <a:pt x="1449949" y="1691084"/>
                </a:cubicBezTo>
                <a:cubicBezTo>
                  <a:pt x="891511" y="1916153"/>
                  <a:pt x="164500" y="1412663"/>
                  <a:pt x="31284" y="1087468"/>
                </a:cubicBezTo>
                <a:cubicBezTo>
                  <a:pt x="-68628" y="843572"/>
                  <a:pt x="80965" y="363691"/>
                  <a:pt x="335239" y="40917"/>
                </a:cubicBezTo>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2" name="Title 1">
            <a:extLst>
              <a:ext uri="{FF2B5EF4-FFF2-40B4-BE49-F238E27FC236}">
                <a16:creationId xmlns:a16="http://schemas.microsoft.com/office/drawing/2014/main" xmlns="" id="{9E18BC3D-3493-89F4-9FDC-7C5F1C93D5A9}"/>
              </a:ext>
            </a:extLst>
          </p:cNvPr>
          <p:cNvSpPr>
            <a:spLocks noGrp="1"/>
          </p:cNvSpPr>
          <p:nvPr>
            <p:ph type="title"/>
          </p:nvPr>
        </p:nvSpPr>
        <p:spPr>
          <a:xfrm>
            <a:off x="2286000" y="1856232"/>
            <a:ext cx="7626096" cy="3136392"/>
          </a:xfrm>
        </p:spPr>
        <p:txBody>
          <a:bodyPr anchor="t">
            <a:noAutofit/>
          </a:bodyPr>
          <a:lstStyle>
            <a:lvl1pPr algn="ctr">
              <a:lnSpc>
                <a:spcPct val="100000"/>
              </a:lnSpc>
              <a:defRPr sz="6600">
                <a:solidFill>
                  <a:schemeClr val="bg1"/>
                </a:solidFill>
              </a:defRPr>
            </a:lvl1pPr>
          </a:lstStyle>
          <a:p>
            <a:r>
              <a:rPr lang="en-US"/>
              <a:t>Click to edit Master title style</a:t>
            </a:r>
          </a:p>
        </p:txBody>
      </p:sp>
      <p:sp>
        <p:nvSpPr>
          <p:cNvPr id="20" name="Text Placeholder 19">
            <a:extLst>
              <a:ext uri="{FF2B5EF4-FFF2-40B4-BE49-F238E27FC236}">
                <a16:creationId xmlns:a16="http://schemas.microsoft.com/office/drawing/2014/main" xmlns="" id="{9C6ED92C-F581-58A0-A69A-ECEED1CAFBD4}"/>
              </a:ext>
            </a:extLst>
          </p:cNvPr>
          <p:cNvSpPr>
            <a:spLocks noGrp="1"/>
          </p:cNvSpPr>
          <p:nvPr>
            <p:ph type="body" sz="quarter" idx="10"/>
          </p:nvPr>
        </p:nvSpPr>
        <p:spPr>
          <a:xfrm>
            <a:off x="4206240" y="5010912"/>
            <a:ext cx="3776472" cy="466344"/>
          </a:xfrm>
        </p:spPr>
        <p:txBody>
          <a:bodyPr>
            <a:noAutofit/>
          </a:bodyPr>
          <a:lstStyle>
            <a:lvl1pPr marL="0" indent="0" algn="ctr">
              <a:lnSpc>
                <a:spcPct val="100000"/>
              </a:lnSpc>
              <a:buNone/>
              <a:defRPr sz="2400">
                <a:solidFill>
                  <a:schemeClr val="bg1"/>
                </a:solidFill>
              </a:defRPr>
            </a:lvl1pPr>
          </a:lstStyle>
          <a:p>
            <a:pPr lvl="0"/>
            <a:r>
              <a:rPr lang="en-US"/>
              <a:t>Click to edit Master text styles</a:t>
            </a:r>
          </a:p>
        </p:txBody>
      </p:sp>
      <p:sp>
        <p:nvSpPr>
          <p:cNvPr id="22" name="Text Placeholder 21">
            <a:extLst>
              <a:ext uri="{FF2B5EF4-FFF2-40B4-BE49-F238E27FC236}">
                <a16:creationId xmlns:a16="http://schemas.microsoft.com/office/drawing/2014/main" xmlns="" id="{14B0568A-52A9-D3B6-8353-E255CA106A82}"/>
              </a:ext>
            </a:extLst>
          </p:cNvPr>
          <p:cNvSpPr>
            <a:spLocks noGrp="1"/>
          </p:cNvSpPr>
          <p:nvPr>
            <p:ph type="body" sz="quarter" idx="11" hasCustomPrompt="1"/>
          </p:nvPr>
        </p:nvSpPr>
        <p:spPr>
          <a:xfrm>
            <a:off x="1271016" y="640080"/>
            <a:ext cx="731520" cy="3172968"/>
          </a:xfrm>
        </p:spPr>
        <p:txBody>
          <a:bodyPr>
            <a:noAutofit/>
          </a:bodyPr>
          <a:lstStyle>
            <a:lvl1pPr marL="0" indent="0" algn="ctr">
              <a:lnSpc>
                <a:spcPct val="100000"/>
              </a:lnSpc>
              <a:buNone/>
              <a:defRPr sz="20000">
                <a:solidFill>
                  <a:schemeClr val="accent6"/>
                </a:solidFill>
                <a:latin typeface="Source Sans Pro" panose="020B0503030403020204" pitchFamily="34" charset="0"/>
                <a:ea typeface="Source Sans Pro" panose="020B0503030403020204" pitchFamily="34" charset="0"/>
              </a:defRPr>
            </a:lvl1pPr>
          </a:lstStyle>
          <a:p>
            <a:pPr lvl="0"/>
            <a:r>
              <a:rPr lang="en-US"/>
              <a:t>“</a:t>
            </a:r>
          </a:p>
        </p:txBody>
      </p:sp>
      <p:sp>
        <p:nvSpPr>
          <p:cNvPr id="23" name="Text Placeholder 21">
            <a:extLst>
              <a:ext uri="{FF2B5EF4-FFF2-40B4-BE49-F238E27FC236}">
                <a16:creationId xmlns:a16="http://schemas.microsoft.com/office/drawing/2014/main" xmlns="" id="{31C009BC-A885-8FBD-5A6F-3ECD72A5A867}"/>
              </a:ext>
            </a:extLst>
          </p:cNvPr>
          <p:cNvSpPr>
            <a:spLocks noGrp="1"/>
          </p:cNvSpPr>
          <p:nvPr>
            <p:ph type="body" sz="quarter" idx="12" hasCustomPrompt="1"/>
          </p:nvPr>
        </p:nvSpPr>
        <p:spPr>
          <a:xfrm>
            <a:off x="9848088" y="4078224"/>
            <a:ext cx="731520" cy="3172968"/>
          </a:xfrm>
        </p:spPr>
        <p:txBody>
          <a:bodyPr>
            <a:noAutofit/>
          </a:bodyPr>
          <a:lstStyle>
            <a:lvl1pPr marL="0" indent="0" algn="ctr">
              <a:lnSpc>
                <a:spcPct val="100000"/>
              </a:lnSpc>
              <a:buNone/>
              <a:defRPr sz="20000">
                <a:solidFill>
                  <a:schemeClr val="bg1"/>
                </a:solidFill>
                <a:latin typeface="Source Sans Pro" panose="020B0503030403020204" pitchFamily="34" charset="0"/>
                <a:ea typeface="Source Sans Pro" panose="020B0503030403020204" pitchFamily="34" charset="0"/>
              </a:defRPr>
            </a:lvl1pPr>
          </a:lstStyle>
          <a:p>
            <a:pPr lvl="0"/>
            <a:r>
              <a:rPr lang="en-US"/>
              <a:t>”</a:t>
            </a:r>
          </a:p>
        </p:txBody>
      </p:sp>
    </p:spTree>
    <p:extLst>
      <p:ext uri="{BB962C8B-B14F-4D97-AF65-F5344CB8AC3E}">
        <p14:creationId xmlns:p14="http://schemas.microsoft.com/office/powerpoint/2010/main" xmlns="" val="1059301428"/>
      </p:ext>
    </p:extLst>
  </p:cSld>
  <p:clrMapOvr>
    <a:masterClrMapping/>
  </p:clrMapOvr>
  <p:transition>
    <p:pull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A1140E-18C4-7CA4-FB54-99FF930597C2}"/>
              </a:ext>
            </a:extLst>
          </p:cNvPr>
          <p:cNvSpPr>
            <a:spLocks noGrp="1"/>
          </p:cNvSpPr>
          <p:nvPr>
            <p:ph type="title"/>
          </p:nvPr>
        </p:nvSpPr>
        <p:spPr>
          <a:xfrm>
            <a:off x="381000" y="381000"/>
            <a:ext cx="11430000" cy="1325563"/>
          </a:xfrm>
        </p:spPr>
        <p:txBody>
          <a:bodyPr anchor="b">
            <a:noAutofit/>
          </a:bodyPr>
          <a:lstStyle>
            <a:lvl1pPr algn="ctr">
              <a:lnSpc>
                <a:spcPct val="170000"/>
              </a:lnSpc>
              <a:defRPr sz="4800"/>
            </a:lvl1pPr>
          </a:lstStyle>
          <a:p>
            <a:r>
              <a:rPr lang="en-US"/>
              <a:t>Click to edit Master title style</a:t>
            </a:r>
          </a:p>
        </p:txBody>
      </p:sp>
      <p:sp>
        <p:nvSpPr>
          <p:cNvPr id="7" name="Content Placeholder 6">
            <a:extLst>
              <a:ext uri="{FF2B5EF4-FFF2-40B4-BE49-F238E27FC236}">
                <a16:creationId xmlns:a16="http://schemas.microsoft.com/office/drawing/2014/main" xmlns="" id="{2ADC6C63-11C9-0266-F010-C443878431A8}"/>
              </a:ext>
            </a:extLst>
          </p:cNvPr>
          <p:cNvSpPr>
            <a:spLocks noGrp="1"/>
          </p:cNvSpPr>
          <p:nvPr>
            <p:ph sz="quarter" idx="13"/>
          </p:nvPr>
        </p:nvSpPr>
        <p:spPr>
          <a:xfrm>
            <a:off x="906780" y="1837944"/>
            <a:ext cx="10378440" cy="3904488"/>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Footer Placeholder 5">
            <a:extLst>
              <a:ext uri="{FF2B5EF4-FFF2-40B4-BE49-F238E27FC236}">
                <a16:creationId xmlns:a16="http://schemas.microsoft.com/office/drawing/2014/main" xmlns="" id="{A07C25B9-D554-8008-6E22-6F71F9C5109F}"/>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a:t>Contoso grand opening event</a:t>
            </a:r>
          </a:p>
        </p:txBody>
      </p:sp>
      <p:sp>
        <p:nvSpPr>
          <p:cNvPr id="3" name="Slide Number Placeholder 2">
            <a:extLst>
              <a:ext uri="{FF2B5EF4-FFF2-40B4-BE49-F238E27FC236}">
                <a16:creationId xmlns:a16="http://schemas.microsoft.com/office/drawing/2014/main" xmlns="" id="{3DB6A7EF-9CEC-E8AC-0301-87D7BCBF2492}"/>
              </a:ext>
            </a:extLst>
          </p:cNvPr>
          <p:cNvSpPr>
            <a:spLocks noGrp="1"/>
          </p:cNvSpPr>
          <p:nvPr>
            <p:ph type="sldNum" sz="quarter" idx="12"/>
          </p:nvPr>
        </p:nvSpPr>
        <p:spPr>
          <a:xfrm>
            <a:off x="11471732" y="6231541"/>
            <a:ext cx="377576" cy="346860"/>
          </a:xfrm>
          <a:custGeom>
            <a:avLst/>
            <a:gdLst>
              <a:gd name="connsiteX0" fmla="*/ 207164 w 377576"/>
              <a:gd name="connsiteY0" fmla="*/ 451 h 346860"/>
              <a:gd name="connsiteX1" fmla="*/ 333607 w 377576"/>
              <a:gd name="connsiteY1" fmla="*/ 282909 h 346860"/>
              <a:gd name="connsiteX2" fmla="*/ 2098 w 377576"/>
              <a:gd name="connsiteY2" fmla="*/ 226361 h 346860"/>
              <a:gd name="connsiteX3" fmla="*/ 207164 w 377576"/>
              <a:gd name="connsiteY3" fmla="*/ 451 h 346860"/>
            </a:gdLst>
            <a:ahLst/>
            <a:cxnLst>
              <a:cxn ang="0">
                <a:pos x="connsiteX0" y="connsiteY0"/>
              </a:cxn>
              <a:cxn ang="0">
                <a:pos x="connsiteX1" y="connsiteY1"/>
              </a:cxn>
              <a:cxn ang="0">
                <a:pos x="connsiteX2" y="connsiteY2"/>
              </a:cxn>
              <a:cxn ang="0">
                <a:pos x="connsiteX3" y="connsiteY3"/>
              </a:cxn>
            </a:cxnLst>
            <a:rect l="l" t="t" r="r" b="b"/>
            <a:pathLst>
              <a:path w="377576" h="346860">
                <a:moveTo>
                  <a:pt x="207164" y="451"/>
                </a:moveTo>
                <a:cubicBezTo>
                  <a:pt x="290586" y="11344"/>
                  <a:pt x="456827" y="130428"/>
                  <a:pt x="333607" y="282909"/>
                </a:cubicBezTo>
                <a:cubicBezTo>
                  <a:pt x="210386" y="435390"/>
                  <a:pt x="23172" y="273437"/>
                  <a:pt x="2098" y="226361"/>
                </a:cubicBezTo>
                <a:cubicBezTo>
                  <a:pt x="-18976" y="179285"/>
                  <a:pt x="123742" y="-10441"/>
                  <a:pt x="207164" y="451"/>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xmlns="" val="2754524719"/>
      </p:ext>
    </p:extLst>
  </p:cSld>
  <p:clrMapOvr>
    <a:masterClrMapping/>
  </p:clrMapOvr>
  <p:transition>
    <p:pull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xmlns="" id="{3274A4B1-8B4D-AD8C-A527-4D590BB6C443}"/>
              </a:ext>
            </a:extLst>
          </p:cNvPr>
          <p:cNvSpPr>
            <a:spLocks noGrp="1"/>
          </p:cNvSpPr>
          <p:nvPr>
            <p:ph type="pic" sz="quarter" idx="13"/>
          </p:nvPr>
        </p:nvSpPr>
        <p:spPr>
          <a:xfrm>
            <a:off x="1047364" y="2763552"/>
            <a:ext cx="1378059" cy="1205624"/>
          </a:xfrm>
          <a:custGeom>
            <a:avLst/>
            <a:gdLst>
              <a:gd name="connsiteX0" fmla="*/ 781068 w 1378059"/>
              <a:gd name="connsiteY0" fmla="*/ 194 h 1205624"/>
              <a:gd name="connsiteX1" fmla="*/ 836547 w 1378059"/>
              <a:gd name="connsiteY1" fmla="*/ 9202 h 1205624"/>
              <a:gd name="connsiteX2" fmla="*/ 1189933 w 1378059"/>
              <a:gd name="connsiteY2" fmla="*/ 946102 h 1205624"/>
              <a:gd name="connsiteX3" fmla="*/ 12192 w 1378059"/>
              <a:gd name="connsiteY3" fmla="*/ 824743 h 1205624"/>
              <a:gd name="connsiteX4" fmla="*/ 781068 w 1378059"/>
              <a:gd name="connsiteY4" fmla="*/ 194 h 1205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059" h="1205624">
                <a:moveTo>
                  <a:pt x="781068" y="194"/>
                </a:moveTo>
                <a:cubicBezTo>
                  <a:pt x="800887" y="945"/>
                  <a:pt x="819475" y="3886"/>
                  <a:pt x="836547" y="9202"/>
                </a:cubicBezTo>
                <a:cubicBezTo>
                  <a:pt x="1109701" y="94257"/>
                  <a:pt x="1670965" y="498604"/>
                  <a:pt x="1189933" y="946102"/>
                </a:cubicBezTo>
                <a:cubicBezTo>
                  <a:pt x="708900" y="1393599"/>
                  <a:pt x="122014" y="1202490"/>
                  <a:pt x="12192" y="824743"/>
                </a:cubicBezTo>
                <a:cubicBezTo>
                  <a:pt x="-90767" y="470605"/>
                  <a:pt x="483776" y="-11064"/>
                  <a:pt x="781068" y="194"/>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a:p>
        </p:txBody>
      </p:sp>
      <p:sp>
        <p:nvSpPr>
          <p:cNvPr id="26" name="Picture Placeholder 25">
            <a:extLst>
              <a:ext uri="{FF2B5EF4-FFF2-40B4-BE49-F238E27FC236}">
                <a16:creationId xmlns:a16="http://schemas.microsoft.com/office/drawing/2014/main" xmlns="" id="{1810C904-F55B-7A7C-CFEE-F892A0E01DE9}"/>
              </a:ext>
            </a:extLst>
          </p:cNvPr>
          <p:cNvSpPr>
            <a:spLocks noGrp="1"/>
          </p:cNvSpPr>
          <p:nvPr>
            <p:ph type="pic" sz="quarter" idx="14"/>
          </p:nvPr>
        </p:nvSpPr>
        <p:spPr>
          <a:xfrm>
            <a:off x="3332749" y="2785436"/>
            <a:ext cx="1155478" cy="1201673"/>
          </a:xfrm>
          <a:custGeom>
            <a:avLst/>
            <a:gdLst>
              <a:gd name="connsiteX0" fmla="*/ 600837 w 1155478"/>
              <a:gd name="connsiteY0" fmla="*/ 0 h 1201673"/>
              <a:gd name="connsiteX1" fmla="*/ 1155478 w 1155478"/>
              <a:gd name="connsiteY1" fmla="*/ 600837 h 1201673"/>
              <a:gd name="connsiteX2" fmla="*/ 600837 w 1155478"/>
              <a:gd name="connsiteY2" fmla="*/ 1201673 h 1201673"/>
              <a:gd name="connsiteX3" fmla="*/ 0 w 1155478"/>
              <a:gd name="connsiteY3" fmla="*/ 600837 h 1201673"/>
              <a:gd name="connsiteX4" fmla="*/ 600837 w 1155478"/>
              <a:gd name="connsiteY4" fmla="*/ 0 h 1201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478" h="1201673">
                <a:moveTo>
                  <a:pt x="600837" y="0"/>
                </a:moveTo>
                <a:cubicBezTo>
                  <a:pt x="793417" y="0"/>
                  <a:pt x="1155478" y="269004"/>
                  <a:pt x="1155478" y="600837"/>
                </a:cubicBezTo>
                <a:cubicBezTo>
                  <a:pt x="1155478" y="932669"/>
                  <a:pt x="793417" y="1201673"/>
                  <a:pt x="600837" y="1201673"/>
                </a:cubicBezTo>
                <a:cubicBezTo>
                  <a:pt x="408257" y="1201673"/>
                  <a:pt x="0" y="1018460"/>
                  <a:pt x="0" y="600837"/>
                </a:cubicBezTo>
                <a:cubicBezTo>
                  <a:pt x="0" y="183213"/>
                  <a:pt x="408257" y="0"/>
                  <a:pt x="60083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a:p>
        </p:txBody>
      </p:sp>
      <p:sp>
        <p:nvSpPr>
          <p:cNvPr id="25" name="Picture Placeholder 24">
            <a:extLst>
              <a:ext uri="{FF2B5EF4-FFF2-40B4-BE49-F238E27FC236}">
                <a16:creationId xmlns:a16="http://schemas.microsoft.com/office/drawing/2014/main" xmlns="" id="{C77AEB22-020B-F6CE-3C50-669489A38A50}"/>
              </a:ext>
            </a:extLst>
          </p:cNvPr>
          <p:cNvSpPr>
            <a:spLocks noGrp="1"/>
          </p:cNvSpPr>
          <p:nvPr>
            <p:ph type="pic" sz="quarter" idx="15"/>
          </p:nvPr>
        </p:nvSpPr>
        <p:spPr>
          <a:xfrm>
            <a:off x="5469106" y="2816136"/>
            <a:ext cx="1264120" cy="1117296"/>
          </a:xfrm>
          <a:custGeom>
            <a:avLst/>
            <a:gdLst>
              <a:gd name="connsiteX0" fmla="*/ 671182 w 1264120"/>
              <a:gd name="connsiteY0" fmla="*/ 0 h 1117296"/>
              <a:gd name="connsiteX1" fmla="*/ 1264120 w 1264120"/>
              <a:gd name="connsiteY1" fmla="*/ 568924 h 1117296"/>
              <a:gd name="connsiteX2" fmla="*/ 677694 w 1264120"/>
              <a:gd name="connsiteY2" fmla="*/ 1117296 h 1117296"/>
              <a:gd name="connsiteX3" fmla="*/ 92 w 1264120"/>
              <a:gd name="connsiteY3" fmla="*/ 568924 h 1117296"/>
              <a:gd name="connsiteX4" fmla="*/ 671182 w 1264120"/>
              <a:gd name="connsiteY4" fmla="*/ 0 h 1117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120" h="1117296">
                <a:moveTo>
                  <a:pt x="671182" y="0"/>
                </a:moveTo>
                <a:cubicBezTo>
                  <a:pt x="881853" y="0"/>
                  <a:pt x="1264120" y="224448"/>
                  <a:pt x="1264120" y="568924"/>
                </a:cubicBezTo>
                <a:cubicBezTo>
                  <a:pt x="1264120" y="913401"/>
                  <a:pt x="888365" y="1117296"/>
                  <a:pt x="677694" y="1117296"/>
                </a:cubicBezTo>
                <a:cubicBezTo>
                  <a:pt x="467023" y="1117296"/>
                  <a:pt x="7690" y="953812"/>
                  <a:pt x="92" y="568924"/>
                </a:cubicBezTo>
                <a:cubicBezTo>
                  <a:pt x="-7505" y="184036"/>
                  <a:pt x="460510" y="0"/>
                  <a:pt x="67118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a:p>
        </p:txBody>
      </p:sp>
      <p:sp>
        <p:nvSpPr>
          <p:cNvPr id="24" name="Picture Placeholder 23">
            <a:extLst>
              <a:ext uri="{FF2B5EF4-FFF2-40B4-BE49-F238E27FC236}">
                <a16:creationId xmlns:a16="http://schemas.microsoft.com/office/drawing/2014/main" xmlns="" id="{6979DC04-0C71-6F6E-AA4F-673445ADB60A}"/>
              </a:ext>
            </a:extLst>
          </p:cNvPr>
          <p:cNvSpPr>
            <a:spLocks noGrp="1"/>
          </p:cNvSpPr>
          <p:nvPr>
            <p:ph type="pic" sz="quarter" idx="16"/>
          </p:nvPr>
        </p:nvSpPr>
        <p:spPr>
          <a:xfrm>
            <a:off x="7574430" y="2763985"/>
            <a:ext cx="1335899" cy="1190088"/>
          </a:xfrm>
          <a:custGeom>
            <a:avLst/>
            <a:gdLst>
              <a:gd name="connsiteX0" fmla="*/ 759607 w 1335899"/>
              <a:gd name="connsiteY0" fmla="*/ 125 h 1190088"/>
              <a:gd name="connsiteX1" fmla="*/ 811981 w 1335899"/>
              <a:gd name="connsiteY1" fmla="*/ 6414 h 1190088"/>
              <a:gd name="connsiteX2" fmla="*/ 1221546 w 1335899"/>
              <a:gd name="connsiteY2" fmla="*/ 1070466 h 1190088"/>
              <a:gd name="connsiteX3" fmla="*/ 5239 w 1335899"/>
              <a:gd name="connsiteY3" fmla="*/ 784696 h 1190088"/>
              <a:gd name="connsiteX4" fmla="*/ 759607 w 1335899"/>
              <a:gd name="connsiteY4" fmla="*/ 125 h 1190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99" h="1190088">
                <a:moveTo>
                  <a:pt x="759607" y="125"/>
                </a:moveTo>
                <a:cubicBezTo>
                  <a:pt x="778295" y="-541"/>
                  <a:pt x="795838" y="1453"/>
                  <a:pt x="811981" y="6414"/>
                </a:cubicBezTo>
                <a:cubicBezTo>
                  <a:pt x="1070265" y="85795"/>
                  <a:pt x="1557898" y="740548"/>
                  <a:pt x="1221546" y="1070466"/>
                </a:cubicBezTo>
                <a:cubicBezTo>
                  <a:pt x="885194" y="1400384"/>
                  <a:pt x="73500" y="962038"/>
                  <a:pt x="5239" y="784696"/>
                </a:cubicBezTo>
                <a:cubicBezTo>
                  <a:pt x="-58755" y="618438"/>
                  <a:pt x="479282" y="10109"/>
                  <a:pt x="759607" y="12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a:p>
        </p:txBody>
      </p:sp>
      <p:sp>
        <p:nvSpPr>
          <p:cNvPr id="23" name="Picture Placeholder 22">
            <a:extLst>
              <a:ext uri="{FF2B5EF4-FFF2-40B4-BE49-F238E27FC236}">
                <a16:creationId xmlns:a16="http://schemas.microsoft.com/office/drawing/2014/main" xmlns="" id="{8650B4E8-3C98-7144-C340-C6D24AF00DB6}"/>
              </a:ext>
            </a:extLst>
          </p:cNvPr>
          <p:cNvSpPr>
            <a:spLocks noGrp="1"/>
          </p:cNvSpPr>
          <p:nvPr>
            <p:ph type="pic" sz="quarter" idx="17"/>
          </p:nvPr>
        </p:nvSpPr>
        <p:spPr>
          <a:xfrm>
            <a:off x="9788770" y="2748704"/>
            <a:ext cx="1301909" cy="1218817"/>
          </a:xfrm>
          <a:custGeom>
            <a:avLst/>
            <a:gdLst>
              <a:gd name="connsiteX0" fmla="*/ 621383 w 1301909"/>
              <a:gd name="connsiteY0" fmla="*/ 3 h 1218817"/>
              <a:gd name="connsiteX1" fmla="*/ 1301909 w 1301909"/>
              <a:gd name="connsiteY1" fmla="*/ 628849 h 1218817"/>
              <a:gd name="connsiteX2" fmla="*/ 628776 w 1301909"/>
              <a:gd name="connsiteY2" fmla="*/ 1218815 h 1218817"/>
              <a:gd name="connsiteX3" fmla="*/ 3 w 1301909"/>
              <a:gd name="connsiteY3" fmla="*/ 635329 h 1218817"/>
              <a:gd name="connsiteX4" fmla="*/ 621383 w 1301909"/>
              <a:gd name="connsiteY4" fmla="*/ 3 h 1218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909" h="1218817">
                <a:moveTo>
                  <a:pt x="621383" y="3"/>
                </a:moveTo>
                <a:cubicBezTo>
                  <a:pt x="838367" y="-1077"/>
                  <a:pt x="1301909" y="303019"/>
                  <a:pt x="1301909" y="628849"/>
                </a:cubicBezTo>
                <a:cubicBezTo>
                  <a:pt x="1301909" y="954678"/>
                  <a:pt x="845760" y="1217736"/>
                  <a:pt x="628776" y="1218815"/>
                </a:cubicBezTo>
                <a:cubicBezTo>
                  <a:pt x="411791" y="1219895"/>
                  <a:pt x="1235" y="838464"/>
                  <a:pt x="3" y="635329"/>
                </a:cubicBezTo>
                <a:cubicBezTo>
                  <a:pt x="-1229" y="432193"/>
                  <a:pt x="404398" y="1082"/>
                  <a:pt x="621383" y="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dirty="0">
                <a:solidFill>
                  <a:schemeClr val="lt1"/>
                </a:solidFill>
              </a:defRPr>
            </a:lvl1pPr>
          </a:lstStyle>
          <a:p>
            <a:pPr marL="0" lvl="0" algn="ctr"/>
            <a:endParaRPr lang="en-US"/>
          </a:p>
        </p:txBody>
      </p:sp>
      <p:sp>
        <p:nvSpPr>
          <p:cNvPr id="2" name="Title 1">
            <a:extLst>
              <a:ext uri="{FF2B5EF4-FFF2-40B4-BE49-F238E27FC236}">
                <a16:creationId xmlns:a16="http://schemas.microsoft.com/office/drawing/2014/main" xmlns="" id="{4B2F7D74-558F-4816-9367-4004FFA2B6A4}"/>
              </a:ext>
            </a:extLst>
          </p:cNvPr>
          <p:cNvSpPr>
            <a:spLocks noGrp="1"/>
          </p:cNvSpPr>
          <p:nvPr>
            <p:ph type="title"/>
          </p:nvPr>
        </p:nvSpPr>
        <p:spPr/>
        <p:txBody>
          <a:bodyPr>
            <a:noAutofit/>
          </a:bodyPr>
          <a:lstStyle>
            <a:lvl1pPr algn="ctr">
              <a:defRPr/>
            </a:lvl1pPr>
          </a:lstStyle>
          <a:p>
            <a:r>
              <a:rPr lang="en-US"/>
              <a:t>Click to edit Master title style</a:t>
            </a:r>
          </a:p>
        </p:txBody>
      </p:sp>
      <p:sp>
        <p:nvSpPr>
          <p:cNvPr id="29" name="Slide Number Placeholder 47">
            <a:extLst>
              <a:ext uri="{FF2B5EF4-FFF2-40B4-BE49-F238E27FC236}">
                <a16:creationId xmlns:a16="http://schemas.microsoft.com/office/drawing/2014/main" xmlns="" id="{3D6EB8CA-3E97-2203-B243-CF8914F5ED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a:p>
        </p:txBody>
      </p:sp>
      <p:sp>
        <p:nvSpPr>
          <p:cNvPr id="30" name="Footer Placeholder 5">
            <a:extLst>
              <a:ext uri="{FF2B5EF4-FFF2-40B4-BE49-F238E27FC236}">
                <a16:creationId xmlns:a16="http://schemas.microsoft.com/office/drawing/2014/main" xmlns="" id="{53128DA0-531E-7131-B5DA-D9EC1CEABF7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a:t>Contoso grand opening event</a:t>
            </a:r>
          </a:p>
        </p:txBody>
      </p:sp>
      <p:sp>
        <p:nvSpPr>
          <p:cNvPr id="47" name="Text Placeholder 39">
            <a:extLst>
              <a:ext uri="{FF2B5EF4-FFF2-40B4-BE49-F238E27FC236}">
                <a16:creationId xmlns:a16="http://schemas.microsoft.com/office/drawing/2014/main" xmlns="" id="{3E65F5D0-1347-F2CA-1AC1-6D1A53EC52C1}"/>
              </a:ext>
            </a:extLst>
          </p:cNvPr>
          <p:cNvSpPr>
            <a:spLocks noGrp="1"/>
          </p:cNvSpPr>
          <p:nvPr>
            <p:ph type="body" sz="quarter" idx="18"/>
          </p:nvPr>
        </p:nvSpPr>
        <p:spPr>
          <a:xfrm>
            <a:off x="1063551"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48" name="Text Placeholder 39">
            <a:extLst>
              <a:ext uri="{FF2B5EF4-FFF2-40B4-BE49-F238E27FC236}">
                <a16:creationId xmlns:a16="http://schemas.microsoft.com/office/drawing/2014/main" xmlns="" id="{BE68704E-A8DC-AC90-F667-6FEE13C3E65C}"/>
              </a:ext>
            </a:extLst>
          </p:cNvPr>
          <p:cNvSpPr>
            <a:spLocks noGrp="1"/>
          </p:cNvSpPr>
          <p:nvPr>
            <p:ph type="body" sz="quarter" idx="21"/>
          </p:nvPr>
        </p:nvSpPr>
        <p:spPr>
          <a:xfrm>
            <a:off x="1060973"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49" name="Text Placeholder 39">
            <a:extLst>
              <a:ext uri="{FF2B5EF4-FFF2-40B4-BE49-F238E27FC236}">
                <a16:creationId xmlns:a16="http://schemas.microsoft.com/office/drawing/2014/main" xmlns="" id="{3F5AC1ED-89A8-B725-6256-728470F9EAE7}"/>
              </a:ext>
            </a:extLst>
          </p:cNvPr>
          <p:cNvSpPr>
            <a:spLocks noGrp="1"/>
          </p:cNvSpPr>
          <p:nvPr>
            <p:ph type="body" sz="quarter" idx="22"/>
          </p:nvPr>
        </p:nvSpPr>
        <p:spPr>
          <a:xfrm>
            <a:off x="3218688"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50" name="Text Placeholder 39">
            <a:extLst>
              <a:ext uri="{FF2B5EF4-FFF2-40B4-BE49-F238E27FC236}">
                <a16:creationId xmlns:a16="http://schemas.microsoft.com/office/drawing/2014/main" xmlns="" id="{F3CCCAA1-05AF-631C-A3C9-6624A1EC81DE}"/>
              </a:ext>
            </a:extLst>
          </p:cNvPr>
          <p:cNvSpPr>
            <a:spLocks noGrp="1"/>
          </p:cNvSpPr>
          <p:nvPr>
            <p:ph type="body" sz="quarter" idx="23"/>
          </p:nvPr>
        </p:nvSpPr>
        <p:spPr>
          <a:xfrm>
            <a:off x="3218688"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51" name="Text Placeholder 39">
            <a:extLst>
              <a:ext uri="{FF2B5EF4-FFF2-40B4-BE49-F238E27FC236}">
                <a16:creationId xmlns:a16="http://schemas.microsoft.com/office/drawing/2014/main" xmlns="" id="{0863D880-3EE8-64D4-08CB-DB860ED6AABC}"/>
              </a:ext>
            </a:extLst>
          </p:cNvPr>
          <p:cNvSpPr>
            <a:spLocks noGrp="1"/>
          </p:cNvSpPr>
          <p:nvPr>
            <p:ph type="body" sz="quarter" idx="24"/>
          </p:nvPr>
        </p:nvSpPr>
        <p:spPr>
          <a:xfrm>
            <a:off x="5404104"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52" name="Text Placeholder 39">
            <a:extLst>
              <a:ext uri="{FF2B5EF4-FFF2-40B4-BE49-F238E27FC236}">
                <a16:creationId xmlns:a16="http://schemas.microsoft.com/office/drawing/2014/main" xmlns="" id="{8C74E023-D18E-6039-1DE0-9A2BB63F429C}"/>
              </a:ext>
            </a:extLst>
          </p:cNvPr>
          <p:cNvSpPr>
            <a:spLocks noGrp="1"/>
          </p:cNvSpPr>
          <p:nvPr>
            <p:ph type="body" sz="quarter" idx="25"/>
          </p:nvPr>
        </p:nvSpPr>
        <p:spPr>
          <a:xfrm>
            <a:off x="5404104"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53" name="Text Placeholder 39">
            <a:extLst>
              <a:ext uri="{FF2B5EF4-FFF2-40B4-BE49-F238E27FC236}">
                <a16:creationId xmlns:a16="http://schemas.microsoft.com/office/drawing/2014/main" xmlns="" id="{7299E6A2-D3C9-DE9A-B1C7-F97C864DDFDC}"/>
              </a:ext>
            </a:extLst>
          </p:cNvPr>
          <p:cNvSpPr>
            <a:spLocks noGrp="1"/>
          </p:cNvSpPr>
          <p:nvPr>
            <p:ph type="body" sz="quarter" idx="26"/>
          </p:nvPr>
        </p:nvSpPr>
        <p:spPr>
          <a:xfrm>
            <a:off x="7552944"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54" name="Text Placeholder 39">
            <a:extLst>
              <a:ext uri="{FF2B5EF4-FFF2-40B4-BE49-F238E27FC236}">
                <a16:creationId xmlns:a16="http://schemas.microsoft.com/office/drawing/2014/main" xmlns="" id="{AD547EE1-5C3B-2287-B9E3-9F0376DF306D}"/>
              </a:ext>
            </a:extLst>
          </p:cNvPr>
          <p:cNvSpPr>
            <a:spLocks noGrp="1"/>
          </p:cNvSpPr>
          <p:nvPr>
            <p:ph type="body" sz="quarter" idx="27"/>
          </p:nvPr>
        </p:nvSpPr>
        <p:spPr>
          <a:xfrm>
            <a:off x="7552944"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55" name="Text Placeholder 39">
            <a:extLst>
              <a:ext uri="{FF2B5EF4-FFF2-40B4-BE49-F238E27FC236}">
                <a16:creationId xmlns:a16="http://schemas.microsoft.com/office/drawing/2014/main" xmlns="" id="{4B62DCAF-9B73-498E-0829-9496E739183A}"/>
              </a:ext>
            </a:extLst>
          </p:cNvPr>
          <p:cNvSpPr>
            <a:spLocks noGrp="1"/>
          </p:cNvSpPr>
          <p:nvPr>
            <p:ph type="body" sz="quarter" idx="28"/>
          </p:nvPr>
        </p:nvSpPr>
        <p:spPr>
          <a:xfrm>
            <a:off x="9756648"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56" name="Text Placeholder 39">
            <a:extLst>
              <a:ext uri="{FF2B5EF4-FFF2-40B4-BE49-F238E27FC236}">
                <a16:creationId xmlns:a16="http://schemas.microsoft.com/office/drawing/2014/main" xmlns="" id="{B6877860-2940-382D-E00F-3B733A253F8F}"/>
              </a:ext>
            </a:extLst>
          </p:cNvPr>
          <p:cNvSpPr>
            <a:spLocks noGrp="1"/>
          </p:cNvSpPr>
          <p:nvPr>
            <p:ph type="body" sz="quarter" idx="29"/>
          </p:nvPr>
        </p:nvSpPr>
        <p:spPr>
          <a:xfrm>
            <a:off x="9756648"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cxnSp>
        <p:nvCxnSpPr>
          <p:cNvPr id="58" name="Straight Connector 57">
            <a:extLst>
              <a:ext uri="{FF2B5EF4-FFF2-40B4-BE49-F238E27FC236}">
                <a16:creationId xmlns:a16="http://schemas.microsoft.com/office/drawing/2014/main" xmlns="" id="{8A238256-237D-24D6-5A38-E198DB1EB604}"/>
              </a:ext>
            </a:extLst>
          </p:cNvPr>
          <p:cNvCxnSpPr>
            <a:cxnSpLocks/>
          </p:cNvCxnSpPr>
          <p:nvPr userDrawn="1"/>
        </p:nvCxnSpPr>
        <p:spPr>
          <a:xfrm flipV="1">
            <a:off x="1041276" y="2393352"/>
            <a:ext cx="712573" cy="1293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58A92CDD-5053-BFA6-FEE3-50FFA7D6EE81}"/>
              </a:ext>
            </a:extLst>
          </p:cNvPr>
          <p:cNvCxnSpPr>
            <a:cxnSpLocks/>
          </p:cNvCxnSpPr>
          <p:nvPr userDrawn="1"/>
        </p:nvCxnSpPr>
        <p:spPr>
          <a:xfrm>
            <a:off x="1753849" y="2393352"/>
            <a:ext cx="2170451"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8AC28C8B-11F4-0BED-1FE8-E10E4DD3030A}"/>
              </a:ext>
            </a:extLst>
          </p:cNvPr>
          <p:cNvCxnSpPr>
            <a:cxnSpLocks/>
          </p:cNvCxnSpPr>
          <p:nvPr userDrawn="1"/>
        </p:nvCxnSpPr>
        <p:spPr>
          <a:xfrm>
            <a:off x="3924300" y="2391883"/>
            <a:ext cx="217170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EF058929-9E17-5F0C-C475-EBB62C0D1468}"/>
              </a:ext>
            </a:extLst>
          </p:cNvPr>
          <p:cNvCxnSpPr>
            <a:cxnSpLocks/>
          </p:cNvCxnSpPr>
          <p:nvPr userDrawn="1"/>
        </p:nvCxnSpPr>
        <p:spPr>
          <a:xfrm>
            <a:off x="6096000" y="2391883"/>
            <a:ext cx="2161515" cy="1440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17667C6C-7D88-4368-2395-8414D68B5C3B}"/>
              </a:ext>
            </a:extLst>
          </p:cNvPr>
          <p:cNvCxnSpPr>
            <a:cxnSpLocks/>
          </p:cNvCxnSpPr>
          <p:nvPr userDrawn="1"/>
        </p:nvCxnSpPr>
        <p:spPr>
          <a:xfrm>
            <a:off x="8257515" y="2402544"/>
            <a:ext cx="218919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xmlns="" id="{D9354D76-073A-C99D-A74A-389343736C7D}"/>
              </a:ext>
            </a:extLst>
          </p:cNvPr>
          <p:cNvCxnSpPr>
            <a:cxnSpLocks/>
          </p:cNvCxnSpPr>
          <p:nvPr userDrawn="1"/>
        </p:nvCxnSpPr>
        <p:spPr>
          <a:xfrm>
            <a:off x="10446712" y="2398796"/>
            <a:ext cx="66853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9" name="Text Placeholder 88">
            <a:extLst>
              <a:ext uri="{FF2B5EF4-FFF2-40B4-BE49-F238E27FC236}">
                <a16:creationId xmlns:a16="http://schemas.microsoft.com/office/drawing/2014/main" xmlns="" id="{F16DF89E-D658-4FD6-396D-5BDB8D50DCF1}"/>
              </a:ext>
            </a:extLst>
          </p:cNvPr>
          <p:cNvSpPr>
            <a:spLocks noGrp="1"/>
          </p:cNvSpPr>
          <p:nvPr>
            <p:ph type="body" sz="quarter" idx="30" hasCustomPrompt="1"/>
          </p:nvPr>
        </p:nvSpPr>
        <p:spPr>
          <a:xfrm>
            <a:off x="1630551" y="2287828"/>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6"/>
          </a:solidFill>
        </p:spPr>
        <p:txBody>
          <a:bodyPr wrap="square" anchor="ctr">
            <a:noAutofit/>
          </a:bodyPr>
          <a:lstStyle>
            <a:lvl1pPr marL="0" indent="0" algn="ctr">
              <a:buNone/>
              <a:defRPr sz="800">
                <a:solidFill>
                  <a:schemeClr val="tx1">
                    <a:alpha val="0"/>
                  </a:schemeClr>
                </a:solidFill>
              </a:defRPr>
            </a:lvl1pPr>
          </a:lstStyle>
          <a:p>
            <a:pPr lvl="0"/>
            <a:r>
              <a:rPr lang="en-US"/>
              <a:t>X</a:t>
            </a:r>
          </a:p>
        </p:txBody>
      </p:sp>
      <p:sp>
        <p:nvSpPr>
          <p:cNvPr id="88" name="Text Placeholder 87">
            <a:extLst>
              <a:ext uri="{FF2B5EF4-FFF2-40B4-BE49-F238E27FC236}">
                <a16:creationId xmlns:a16="http://schemas.microsoft.com/office/drawing/2014/main" xmlns="" id="{B15E5DF8-5D98-0B9D-2EA1-44D9BB4CDAD7}"/>
              </a:ext>
            </a:extLst>
          </p:cNvPr>
          <p:cNvSpPr>
            <a:spLocks noGrp="1"/>
          </p:cNvSpPr>
          <p:nvPr>
            <p:ph type="body" sz="quarter" idx="31" hasCustomPrompt="1"/>
          </p:nvPr>
        </p:nvSpPr>
        <p:spPr>
          <a:xfrm>
            <a:off x="3805163" y="2292868"/>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5"/>
          </a:solidFill>
        </p:spPr>
        <p:txBody>
          <a:bodyPr wrap="square" anchor="ctr">
            <a:noAutofit/>
          </a:bodyPr>
          <a:lstStyle>
            <a:lvl1pPr marL="0" indent="0" algn="ctr">
              <a:buNone/>
              <a:defRPr sz="800">
                <a:solidFill>
                  <a:schemeClr val="tx1">
                    <a:alpha val="0"/>
                  </a:schemeClr>
                </a:solidFill>
              </a:defRPr>
            </a:lvl1pPr>
          </a:lstStyle>
          <a:p>
            <a:pPr lvl="0"/>
            <a:r>
              <a:rPr lang="en-US"/>
              <a:t>X</a:t>
            </a:r>
          </a:p>
        </p:txBody>
      </p:sp>
      <p:sp>
        <p:nvSpPr>
          <p:cNvPr id="87" name="Text Placeholder 86">
            <a:extLst>
              <a:ext uri="{FF2B5EF4-FFF2-40B4-BE49-F238E27FC236}">
                <a16:creationId xmlns:a16="http://schemas.microsoft.com/office/drawing/2014/main" xmlns="" id="{143A506F-C19F-441F-4497-D86E9AB332F1}"/>
              </a:ext>
            </a:extLst>
          </p:cNvPr>
          <p:cNvSpPr>
            <a:spLocks noGrp="1"/>
          </p:cNvSpPr>
          <p:nvPr>
            <p:ph type="body" sz="quarter" idx="32" hasCustomPrompt="1"/>
          </p:nvPr>
        </p:nvSpPr>
        <p:spPr>
          <a:xfrm>
            <a:off x="5984012" y="2288841"/>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4"/>
          </a:solidFill>
        </p:spPr>
        <p:txBody>
          <a:bodyPr wrap="square" anchor="ctr">
            <a:noAutofit/>
          </a:bodyPr>
          <a:lstStyle>
            <a:lvl1pPr marL="0" indent="0" algn="ctr">
              <a:buNone/>
              <a:defRPr sz="800">
                <a:solidFill>
                  <a:schemeClr val="tx1">
                    <a:alpha val="0"/>
                  </a:schemeClr>
                </a:solidFill>
              </a:defRPr>
            </a:lvl1pPr>
          </a:lstStyle>
          <a:p>
            <a:pPr lvl="0"/>
            <a:r>
              <a:rPr lang="en-US"/>
              <a:t>X</a:t>
            </a:r>
          </a:p>
        </p:txBody>
      </p:sp>
      <p:sp>
        <p:nvSpPr>
          <p:cNvPr id="86" name="Text Placeholder 85">
            <a:extLst>
              <a:ext uri="{FF2B5EF4-FFF2-40B4-BE49-F238E27FC236}">
                <a16:creationId xmlns:a16="http://schemas.microsoft.com/office/drawing/2014/main" xmlns="" id="{44F32027-9269-C3DC-33AC-A69C99A8A0C3}"/>
              </a:ext>
            </a:extLst>
          </p:cNvPr>
          <p:cNvSpPr>
            <a:spLocks noGrp="1"/>
          </p:cNvSpPr>
          <p:nvPr>
            <p:ph type="body" sz="quarter" idx="33" hasCustomPrompt="1"/>
          </p:nvPr>
        </p:nvSpPr>
        <p:spPr>
          <a:xfrm>
            <a:off x="8127690" y="2297879"/>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2"/>
          </a:solidFill>
        </p:spPr>
        <p:txBody>
          <a:bodyPr wrap="square" anchor="ctr">
            <a:noAutofit/>
          </a:bodyPr>
          <a:lstStyle>
            <a:lvl1pPr marL="0" indent="0" algn="ctr">
              <a:buNone/>
              <a:defRPr sz="800">
                <a:solidFill>
                  <a:schemeClr val="tx1">
                    <a:alpha val="0"/>
                  </a:schemeClr>
                </a:solidFill>
              </a:defRPr>
            </a:lvl1pPr>
          </a:lstStyle>
          <a:p>
            <a:pPr lvl="0"/>
            <a:r>
              <a:rPr lang="en-US"/>
              <a:t>X</a:t>
            </a:r>
          </a:p>
        </p:txBody>
      </p:sp>
      <p:sp>
        <p:nvSpPr>
          <p:cNvPr id="85" name="Text Placeholder 84">
            <a:extLst>
              <a:ext uri="{FF2B5EF4-FFF2-40B4-BE49-F238E27FC236}">
                <a16:creationId xmlns:a16="http://schemas.microsoft.com/office/drawing/2014/main" xmlns="" id="{F3D9D69A-000C-EF97-2383-3A915A07BB24}"/>
              </a:ext>
            </a:extLst>
          </p:cNvPr>
          <p:cNvSpPr>
            <a:spLocks noGrp="1"/>
          </p:cNvSpPr>
          <p:nvPr>
            <p:ph type="body" sz="quarter" idx="34" hasCustomPrompt="1"/>
          </p:nvPr>
        </p:nvSpPr>
        <p:spPr>
          <a:xfrm>
            <a:off x="10342014" y="2290384"/>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1"/>
          </a:solidFill>
        </p:spPr>
        <p:txBody>
          <a:bodyPr wrap="square" anchor="ctr">
            <a:noAutofit/>
          </a:bodyPr>
          <a:lstStyle>
            <a:lvl1pPr marL="0" indent="0" algn="ctr">
              <a:buNone/>
              <a:defRPr sz="800">
                <a:solidFill>
                  <a:schemeClr val="tx1">
                    <a:alpha val="0"/>
                  </a:schemeClr>
                </a:solidFill>
              </a:defRPr>
            </a:lvl1pPr>
          </a:lstStyle>
          <a:p>
            <a:pPr lvl="0"/>
            <a:r>
              <a:rPr lang="en-US"/>
              <a:t>X</a:t>
            </a:r>
          </a:p>
        </p:txBody>
      </p:sp>
    </p:spTree>
    <p:extLst>
      <p:ext uri="{BB962C8B-B14F-4D97-AF65-F5344CB8AC3E}">
        <p14:creationId xmlns:p14="http://schemas.microsoft.com/office/powerpoint/2010/main" xmlns="" val="4057471804"/>
      </p:ext>
    </p:extLst>
  </p:cSld>
  <p:clrMapOvr>
    <a:masterClrMapping/>
  </p:clrMapOvr>
  <p:transition>
    <p:pull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xmlns=""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ED77A09-15C2-4E47-948E-AACAFCA47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xmlns=""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1">
                    <a:tint val="75000"/>
                  </a:schemeClr>
                </a:solidFill>
              </a:defRPr>
            </a:lvl1pPr>
          </a:lstStyle>
          <a:p>
            <a:r>
              <a:rPr lang="en-US"/>
              <a:t>Contoso grand opening event</a:t>
            </a:r>
          </a:p>
        </p:txBody>
      </p:sp>
      <p:sp>
        <p:nvSpPr>
          <p:cNvPr id="6" name="Slide Number Placeholder 5">
            <a:extLst>
              <a:ext uri="{FF2B5EF4-FFF2-40B4-BE49-F238E27FC236}">
                <a16:creationId xmlns:a16="http://schemas.microsoft.com/office/drawing/2014/main" xmlns=""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xmlns=""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6" r:id="rId4"/>
    <p:sldLayoutId id="2147483651" r:id="rId5"/>
    <p:sldLayoutId id="2147483657" r:id="rId6"/>
    <p:sldLayoutId id="2147483659" r:id="rId7"/>
    <p:sldLayoutId id="2147483660" r:id="rId8"/>
    <p:sldLayoutId id="2147483667" r:id="rId9"/>
    <p:sldLayoutId id="2147483653" r:id="rId10"/>
    <p:sldLayoutId id="2147483661" r:id="rId11"/>
    <p:sldLayoutId id="2147483662" r:id="rId12"/>
    <p:sldLayoutId id="2147483663" r:id="rId13"/>
    <p:sldLayoutId id="2147483664" r:id="rId14"/>
    <p:sldLayoutId id="2147483665" r:id="rId15"/>
    <p:sldLayoutId id="2147483654" r:id="rId16"/>
    <p:sldLayoutId id="2147483655" r:id="rId17"/>
    <p:sldLayoutId id="2147483656" r:id="rId18"/>
  </p:sldLayoutIdLst>
  <p:transition>
    <p:pull dir="u"/>
  </p:transition>
  <p:hf hdr="0" dt="0"/>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7.xml"/><Relationship Id="rId6" Type="http://schemas.openxmlformats.org/officeDocument/2006/relationships/image" Target="../media/image17.sv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7.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7.xml"/><Relationship Id="rId5" Type="http://schemas.openxmlformats.org/officeDocument/2006/relationships/image" Target="../media/image33.sv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7.xml"/><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7.xml"/><Relationship Id="rId6" Type="http://schemas.openxmlformats.org/officeDocument/2006/relationships/image" Target="../media/image35.png"/><Relationship Id="rId5" Type="http://schemas.openxmlformats.org/officeDocument/2006/relationships/image" Target="../media/image33.sv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7.xml"/><Relationship Id="rId5" Type="http://schemas.openxmlformats.org/officeDocument/2006/relationships/image" Target="../media/image33.sv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8DAC06-3CEE-7393-E4F4-CE2B9514A2B5}"/>
              </a:ext>
            </a:extLst>
          </p:cNvPr>
          <p:cNvSpPr>
            <a:spLocks noGrp="1"/>
          </p:cNvSpPr>
          <p:nvPr>
            <p:ph type="title"/>
          </p:nvPr>
        </p:nvSpPr>
        <p:spPr/>
        <p:txBody>
          <a:bodyPr/>
          <a:lstStyle/>
          <a:p>
            <a:r>
              <a:rPr lang="en-US"/>
              <a:t>The beginning is the most important part of the work</a:t>
            </a:r>
          </a:p>
        </p:txBody>
      </p:sp>
      <p:sp>
        <p:nvSpPr>
          <p:cNvPr id="4" name="Text Placeholder 3">
            <a:extLst>
              <a:ext uri="{FF2B5EF4-FFF2-40B4-BE49-F238E27FC236}">
                <a16:creationId xmlns:a16="http://schemas.microsoft.com/office/drawing/2014/main" xmlns="" id="{F3E4392C-B685-37FF-D2A9-4AEED5BD412E}"/>
              </a:ext>
            </a:extLst>
          </p:cNvPr>
          <p:cNvSpPr>
            <a:spLocks noGrp="1"/>
          </p:cNvSpPr>
          <p:nvPr>
            <p:ph type="body" sz="quarter" idx="11"/>
          </p:nvPr>
        </p:nvSpPr>
        <p:spPr/>
        <p:txBody>
          <a:bodyPr/>
          <a:lstStyle/>
          <a:p>
            <a:r>
              <a:rPr lang="en-US"/>
              <a:t>“</a:t>
            </a:r>
          </a:p>
        </p:txBody>
      </p:sp>
      <p:sp>
        <p:nvSpPr>
          <p:cNvPr id="5" name="Text Placeholder 4">
            <a:extLst>
              <a:ext uri="{FF2B5EF4-FFF2-40B4-BE49-F238E27FC236}">
                <a16:creationId xmlns:a16="http://schemas.microsoft.com/office/drawing/2014/main" xmlns="" id="{7B569AB5-D765-E72C-5517-9BF3544AF734}"/>
              </a:ext>
            </a:extLst>
          </p:cNvPr>
          <p:cNvSpPr>
            <a:spLocks noGrp="1"/>
          </p:cNvSpPr>
          <p:nvPr>
            <p:ph type="body" sz="quarter" idx="12"/>
          </p:nvPr>
        </p:nvSpPr>
        <p:spPr/>
        <p:txBody>
          <a:bodyPr/>
          <a:lstStyle/>
          <a:p>
            <a:r>
              <a:rPr lang="en-US"/>
              <a:t>”</a:t>
            </a:r>
          </a:p>
        </p:txBody>
      </p:sp>
    </p:spTree>
    <p:extLst>
      <p:ext uri="{BB962C8B-B14F-4D97-AF65-F5344CB8AC3E}">
        <p14:creationId xmlns:p14="http://schemas.microsoft.com/office/powerpoint/2010/main" xmlns="" val="1593883522"/>
      </p:ext>
    </p:extLst>
  </p:cSld>
  <p:clrMapOvr>
    <a:masterClrMapping/>
  </p:clrMapOvr>
  <p:transition>
    <p:circl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77C63F63-889B-EA28-97DD-B61CF36B9E06}"/>
              </a:ext>
            </a:extLst>
          </p:cNvPr>
          <p:cNvSpPr>
            <a:spLocks noGrp="1"/>
          </p:cNvSpPr>
          <p:nvPr>
            <p:ph type="sldNum" sz="quarter" idx="12"/>
          </p:nvPr>
        </p:nvSpPr>
        <p:spPr/>
        <p:txBody>
          <a:bodyPr/>
          <a:lstStyle/>
          <a:p>
            <a:fld id="{294A09A9-5501-47C1-A89A-A340965A2BE2}" type="slidenum">
              <a:rPr lang="en-US" smtClean="0"/>
              <a:pPr/>
              <a:t>10</a:t>
            </a:fld>
            <a:endParaRPr lang="en-US"/>
          </a:p>
        </p:txBody>
      </p:sp>
      <p:sp>
        <p:nvSpPr>
          <p:cNvPr id="2" name="TextBox 1">
            <a:extLst>
              <a:ext uri="{FF2B5EF4-FFF2-40B4-BE49-F238E27FC236}">
                <a16:creationId xmlns:a16="http://schemas.microsoft.com/office/drawing/2014/main" xmlns="" id="{62E9B5C9-9455-54B6-8603-22AA8D4BC9FE}"/>
              </a:ext>
            </a:extLst>
          </p:cNvPr>
          <p:cNvSpPr txBox="1"/>
          <p:nvPr/>
        </p:nvSpPr>
        <p:spPr>
          <a:xfrm>
            <a:off x="698570" y="298823"/>
            <a:ext cx="516964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Times New Roman"/>
                <a:ea typeface="Source Sans Pro Light"/>
                <a:cs typeface="Times New Roman"/>
              </a:rPr>
              <a:t>Importing the Libraries:</a:t>
            </a:r>
          </a:p>
        </p:txBody>
      </p:sp>
      <p:pic>
        <p:nvPicPr>
          <p:cNvPr id="4" name="Picture 3">
            <a:extLst>
              <a:ext uri="{FF2B5EF4-FFF2-40B4-BE49-F238E27FC236}">
                <a16:creationId xmlns:a16="http://schemas.microsoft.com/office/drawing/2014/main" xmlns="" id="{54CE1328-1C59-B2B2-6715-48EA778D5FE5}"/>
              </a:ext>
            </a:extLst>
          </p:cNvPr>
          <p:cNvPicPr>
            <a:picLocks noChangeAspect="1"/>
          </p:cNvPicPr>
          <p:nvPr/>
        </p:nvPicPr>
        <p:blipFill>
          <a:blip r:embed="rId2"/>
          <a:stretch>
            <a:fillRect/>
          </a:stretch>
        </p:blipFill>
        <p:spPr>
          <a:xfrm>
            <a:off x="448933" y="891576"/>
            <a:ext cx="4824322" cy="15523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xmlns="" id="{A522CE14-7A74-167D-D2FF-51A5331AAD61}"/>
              </a:ext>
            </a:extLst>
          </p:cNvPr>
          <p:cNvSpPr txBox="1"/>
          <p:nvPr/>
        </p:nvSpPr>
        <p:spPr>
          <a:xfrm>
            <a:off x="6248229" y="2124747"/>
            <a:ext cx="516964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2400" b="1">
                <a:latin typeface="Times New Roman"/>
                <a:ea typeface="Source Sans Pro Light"/>
                <a:cs typeface="Times New Roman"/>
              </a:rPr>
              <a:t>Loading the dataset:</a:t>
            </a:r>
            <a:endParaRPr lang="en-US">
              <a:ea typeface="Source Sans Pro Light"/>
            </a:endParaRPr>
          </a:p>
        </p:txBody>
      </p:sp>
      <p:pic>
        <p:nvPicPr>
          <p:cNvPr id="6" name="Picture 5" descr="A black and red text&#10;&#10;Description automatically generated">
            <a:extLst>
              <a:ext uri="{FF2B5EF4-FFF2-40B4-BE49-F238E27FC236}">
                <a16:creationId xmlns:a16="http://schemas.microsoft.com/office/drawing/2014/main" xmlns="" id="{9FB9D3BA-2597-8788-C1AB-569D058135CC}"/>
              </a:ext>
            </a:extLst>
          </p:cNvPr>
          <p:cNvPicPr>
            <a:picLocks noChangeAspect="1"/>
          </p:cNvPicPr>
          <p:nvPr/>
        </p:nvPicPr>
        <p:blipFill>
          <a:blip r:embed="rId3"/>
          <a:stretch>
            <a:fillRect/>
          </a:stretch>
        </p:blipFill>
        <p:spPr>
          <a:xfrm>
            <a:off x="5126965" y="2753993"/>
            <a:ext cx="6826370" cy="10624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xmlns="" id="{A2839FE7-8381-8B69-80D2-26BBEF4FFBFA}"/>
              </a:ext>
            </a:extLst>
          </p:cNvPr>
          <p:cNvPicPr>
            <a:picLocks noChangeAspect="1"/>
          </p:cNvPicPr>
          <p:nvPr/>
        </p:nvPicPr>
        <p:blipFill>
          <a:blip r:embed="rId4"/>
          <a:stretch>
            <a:fillRect/>
          </a:stretch>
        </p:blipFill>
        <p:spPr>
          <a:xfrm>
            <a:off x="166777" y="3874157"/>
            <a:ext cx="6754481" cy="28477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Graphic 9" descr="Arrow: Slight curve with solid fill">
            <a:extLst>
              <a:ext uri="{FF2B5EF4-FFF2-40B4-BE49-F238E27FC236}">
                <a16:creationId xmlns:a16="http://schemas.microsoft.com/office/drawing/2014/main" xmlns="" id="{8A117729-2753-2EDB-F39F-9F8EA4D696D0}"/>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rot="7980000">
            <a:off x="3716280" y="3018893"/>
            <a:ext cx="1460739" cy="914401"/>
          </a:xfrm>
          <a:prstGeom prst="rect">
            <a:avLst/>
          </a:prstGeom>
        </p:spPr>
      </p:pic>
    </p:spTree>
    <p:extLst>
      <p:ext uri="{BB962C8B-B14F-4D97-AF65-F5344CB8AC3E}">
        <p14:creationId xmlns:p14="http://schemas.microsoft.com/office/powerpoint/2010/main" xmlns="" val="3201288724"/>
      </p:ext>
    </p:extLst>
  </p:cSld>
  <p:clrMapOvr>
    <a:masterClrMapping/>
  </p:clrMapOvr>
  <p:transition>
    <p:pull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6A429422-C1A7-C70E-2382-8F7899A479B3}"/>
              </a:ext>
            </a:extLst>
          </p:cNvPr>
          <p:cNvSpPr>
            <a:spLocks noGrp="1"/>
          </p:cNvSpPr>
          <p:nvPr>
            <p:ph type="sldNum" sz="quarter" idx="12"/>
          </p:nvPr>
        </p:nvSpPr>
        <p:spPr/>
        <p:txBody>
          <a:bodyPr/>
          <a:lstStyle/>
          <a:p>
            <a:fld id="{294A09A9-5501-47C1-A89A-A340965A2BE2}" type="slidenum">
              <a:rPr lang="en-US" smtClean="0"/>
              <a:pPr/>
              <a:t>11</a:t>
            </a:fld>
            <a:endParaRPr lang="en-US"/>
          </a:p>
        </p:txBody>
      </p:sp>
      <p:sp>
        <p:nvSpPr>
          <p:cNvPr id="4" name="TextBox 3">
            <a:extLst>
              <a:ext uri="{FF2B5EF4-FFF2-40B4-BE49-F238E27FC236}">
                <a16:creationId xmlns:a16="http://schemas.microsoft.com/office/drawing/2014/main" xmlns="" id="{DE0A6B85-9F6B-CF83-5C0E-1D888474276C}"/>
              </a:ext>
            </a:extLst>
          </p:cNvPr>
          <p:cNvSpPr txBox="1"/>
          <p:nvPr/>
        </p:nvSpPr>
        <p:spPr>
          <a:xfrm>
            <a:off x="134470" y="164352"/>
            <a:ext cx="446741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Times New Roman"/>
                <a:ea typeface="+mn-lt"/>
                <a:cs typeface="+mn-lt"/>
              </a:rPr>
              <a:t>First five rows of the dataset:</a:t>
            </a:r>
            <a:endParaRPr lang="en-US" sz="2400" b="1">
              <a:latin typeface="Times New Roman"/>
              <a:ea typeface="Source Sans Pro Light"/>
              <a:cs typeface="Times New Roman"/>
            </a:endParaRPr>
          </a:p>
        </p:txBody>
      </p:sp>
      <p:pic>
        <p:nvPicPr>
          <p:cNvPr id="6" name="Picture 5" descr="A screenshot of a screen&#10;&#10;Description automatically generated">
            <a:extLst>
              <a:ext uri="{FF2B5EF4-FFF2-40B4-BE49-F238E27FC236}">
                <a16:creationId xmlns:a16="http://schemas.microsoft.com/office/drawing/2014/main" xmlns="" id="{1AF39568-C5DE-012F-55B5-838E95267CE7}"/>
              </a:ext>
            </a:extLst>
          </p:cNvPr>
          <p:cNvPicPr>
            <a:picLocks noChangeAspect="1"/>
          </p:cNvPicPr>
          <p:nvPr/>
        </p:nvPicPr>
        <p:blipFill>
          <a:blip r:embed="rId2"/>
          <a:stretch>
            <a:fillRect/>
          </a:stretch>
        </p:blipFill>
        <p:spPr>
          <a:xfrm>
            <a:off x="540589" y="888946"/>
            <a:ext cx="6150633" cy="27509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xmlns="" id="{6221CCC4-7D9D-CB90-459E-31E4D8D93AEE}"/>
              </a:ext>
            </a:extLst>
          </p:cNvPr>
          <p:cNvSpPr txBox="1"/>
          <p:nvPr/>
        </p:nvSpPr>
        <p:spPr>
          <a:xfrm>
            <a:off x="8502092" y="581296"/>
            <a:ext cx="341786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latin typeface="Times New Roman"/>
                <a:ea typeface="+mn-lt"/>
                <a:cs typeface="+mn-lt"/>
              </a:rPr>
              <a:t>Number of rows </a:t>
            </a:r>
            <a:endParaRPr lang="en-US" sz="2400" b="1">
              <a:latin typeface="Times New Roman"/>
              <a:ea typeface="+mn-lt"/>
              <a:cs typeface="Times New Roman"/>
            </a:endParaRPr>
          </a:p>
          <a:p>
            <a:pPr algn="ctr"/>
            <a:r>
              <a:rPr lang="en-US" sz="2400" b="1" dirty="0">
                <a:latin typeface="Times New Roman"/>
                <a:ea typeface="+mn-lt"/>
                <a:cs typeface="+mn-lt"/>
              </a:rPr>
              <a:t>&amp; </a:t>
            </a:r>
            <a:endParaRPr lang="en-US" sz="2400" b="1">
              <a:latin typeface="Times New Roman"/>
              <a:ea typeface="+mn-lt"/>
              <a:cs typeface="Times New Roman"/>
            </a:endParaRPr>
          </a:p>
          <a:p>
            <a:pPr algn="ctr"/>
            <a:r>
              <a:rPr lang="en-US" sz="2400" b="1" dirty="0">
                <a:latin typeface="Times New Roman"/>
                <a:ea typeface="+mn-lt"/>
                <a:cs typeface="+mn-lt"/>
              </a:rPr>
              <a:t>columns in the dataset:</a:t>
            </a:r>
            <a:endParaRPr lang="en-US" sz="2400" b="1" dirty="0">
              <a:latin typeface="Times New Roman"/>
              <a:ea typeface="Source Sans Pro Light"/>
              <a:cs typeface="Times New Roman"/>
            </a:endParaRPr>
          </a:p>
        </p:txBody>
      </p:sp>
      <p:pic>
        <p:nvPicPr>
          <p:cNvPr id="8" name="Picture 7" descr="A close up of a text&#10;&#10;Description automatically generated">
            <a:extLst>
              <a:ext uri="{FF2B5EF4-FFF2-40B4-BE49-F238E27FC236}">
                <a16:creationId xmlns:a16="http://schemas.microsoft.com/office/drawing/2014/main" xmlns="" id="{B6E5C2C9-D163-5848-FA81-4CA18C3F3DA7}"/>
              </a:ext>
            </a:extLst>
          </p:cNvPr>
          <p:cNvPicPr>
            <a:picLocks noChangeAspect="1"/>
          </p:cNvPicPr>
          <p:nvPr/>
        </p:nvPicPr>
        <p:blipFill>
          <a:blip r:embed="rId3"/>
          <a:stretch>
            <a:fillRect/>
          </a:stretch>
        </p:blipFill>
        <p:spPr>
          <a:xfrm>
            <a:off x="8162386" y="2027387"/>
            <a:ext cx="2840247" cy="13223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xmlns="" id="{014F7B50-3F6D-BDBC-AB34-0A4E6AC651FB}"/>
              </a:ext>
            </a:extLst>
          </p:cNvPr>
          <p:cNvSpPr txBox="1"/>
          <p:nvPr/>
        </p:nvSpPr>
        <p:spPr>
          <a:xfrm>
            <a:off x="1428432" y="4765107"/>
            <a:ext cx="356163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Times New Roman"/>
                <a:ea typeface="Source Sans Pro Light"/>
                <a:cs typeface="Times New Roman"/>
              </a:rPr>
              <a:t>Checking the datatypes for the columns in the dataset:</a:t>
            </a:r>
          </a:p>
        </p:txBody>
      </p:sp>
      <p:pic>
        <p:nvPicPr>
          <p:cNvPr id="10" name="Picture 9" descr="A screenshot of a computer&#10;&#10;Description automatically generated">
            <a:extLst>
              <a:ext uri="{FF2B5EF4-FFF2-40B4-BE49-F238E27FC236}">
                <a16:creationId xmlns:a16="http://schemas.microsoft.com/office/drawing/2014/main" xmlns="" id="{AD0A05CD-A6D6-B07B-4792-96F366DA5633}"/>
              </a:ext>
            </a:extLst>
          </p:cNvPr>
          <p:cNvPicPr>
            <a:picLocks noChangeAspect="1"/>
          </p:cNvPicPr>
          <p:nvPr/>
        </p:nvPicPr>
        <p:blipFill>
          <a:blip r:embed="rId4"/>
          <a:stretch>
            <a:fillRect/>
          </a:stretch>
        </p:blipFill>
        <p:spPr>
          <a:xfrm>
            <a:off x="5285117" y="4117989"/>
            <a:ext cx="4482860" cy="24176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2915783287"/>
      </p:ext>
    </p:extLst>
  </p:cSld>
  <p:clrMapOvr>
    <a:masterClrMapping/>
  </p:clrMapOvr>
  <p:transition>
    <p:pull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B946200F-D7A0-717B-3317-B51ADCEDBFE5}"/>
              </a:ext>
            </a:extLst>
          </p:cNvPr>
          <p:cNvSpPr>
            <a:spLocks noGrp="1"/>
          </p:cNvSpPr>
          <p:nvPr>
            <p:ph type="sldNum" sz="quarter" idx="12"/>
          </p:nvPr>
        </p:nvSpPr>
        <p:spPr/>
        <p:txBody>
          <a:bodyPr/>
          <a:lstStyle/>
          <a:p>
            <a:fld id="{294A09A9-5501-47C1-A89A-A340965A2BE2}" type="slidenum">
              <a:rPr lang="en-US" smtClean="0"/>
              <a:pPr/>
              <a:t>12</a:t>
            </a:fld>
            <a:endParaRPr lang="en-US"/>
          </a:p>
        </p:txBody>
      </p:sp>
      <p:sp>
        <p:nvSpPr>
          <p:cNvPr id="4" name="TextBox 3">
            <a:extLst>
              <a:ext uri="{FF2B5EF4-FFF2-40B4-BE49-F238E27FC236}">
                <a16:creationId xmlns:a16="http://schemas.microsoft.com/office/drawing/2014/main" xmlns="" id="{EFCCF8A9-96FD-AD50-9146-E135EE8F71D4}"/>
              </a:ext>
            </a:extLst>
          </p:cNvPr>
          <p:cNvSpPr txBox="1"/>
          <p:nvPr/>
        </p:nvSpPr>
        <p:spPr>
          <a:xfrm>
            <a:off x="231913" y="298173"/>
            <a:ext cx="417443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Times New Roman"/>
                <a:ea typeface="Source Sans Pro Light"/>
                <a:cs typeface="Times New Roman"/>
              </a:rPr>
              <a:t>Information regarding the dataset:</a:t>
            </a:r>
          </a:p>
        </p:txBody>
      </p:sp>
      <p:pic>
        <p:nvPicPr>
          <p:cNvPr id="5" name="Picture 4" descr="A screenshot of a computer&#10;&#10;Description automatically generated">
            <a:extLst>
              <a:ext uri="{FF2B5EF4-FFF2-40B4-BE49-F238E27FC236}">
                <a16:creationId xmlns:a16="http://schemas.microsoft.com/office/drawing/2014/main" xmlns="" id="{02CD4EFF-BFBB-EA49-C4AE-6906C7865D78}"/>
              </a:ext>
            </a:extLst>
          </p:cNvPr>
          <p:cNvPicPr>
            <a:picLocks noChangeAspect="1"/>
          </p:cNvPicPr>
          <p:nvPr/>
        </p:nvPicPr>
        <p:blipFill>
          <a:blip r:embed="rId2"/>
          <a:stretch>
            <a:fillRect/>
          </a:stretch>
        </p:blipFill>
        <p:spPr>
          <a:xfrm>
            <a:off x="94890" y="792293"/>
            <a:ext cx="5776823" cy="34906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xmlns="" id="{4161C180-E220-E5A6-5786-4D005CE59E6B}"/>
              </a:ext>
            </a:extLst>
          </p:cNvPr>
          <p:cNvSpPr txBox="1"/>
          <p:nvPr/>
        </p:nvSpPr>
        <p:spPr>
          <a:xfrm>
            <a:off x="7406215" y="2411644"/>
            <a:ext cx="417443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Times New Roman"/>
                <a:ea typeface="Source Sans Pro Light"/>
                <a:cs typeface="Times New Roman"/>
              </a:rPr>
              <a:t>Statistical Analysis of the dataset:</a:t>
            </a:r>
          </a:p>
        </p:txBody>
      </p:sp>
      <p:pic>
        <p:nvPicPr>
          <p:cNvPr id="7" name="Picture 6" descr="A screenshot of a screen&#10;&#10;Description automatically generated">
            <a:extLst>
              <a:ext uri="{FF2B5EF4-FFF2-40B4-BE49-F238E27FC236}">
                <a16:creationId xmlns:a16="http://schemas.microsoft.com/office/drawing/2014/main" xmlns="" id="{194430E2-C6D3-AB3B-39B9-A2A8733CC055}"/>
              </a:ext>
            </a:extLst>
          </p:cNvPr>
          <p:cNvPicPr>
            <a:picLocks noChangeAspect="1"/>
          </p:cNvPicPr>
          <p:nvPr/>
        </p:nvPicPr>
        <p:blipFill>
          <a:blip r:embed="rId3"/>
          <a:stretch>
            <a:fillRect/>
          </a:stretch>
        </p:blipFill>
        <p:spPr>
          <a:xfrm>
            <a:off x="5860212" y="2938852"/>
            <a:ext cx="6251274" cy="37838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3972038165"/>
      </p:ext>
    </p:extLst>
  </p:cSld>
  <p:clrMapOvr>
    <a:masterClrMapping/>
  </p:clrMapOvr>
  <p:transition>
    <p:pull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32AD41CF-45C0-CDFE-828C-62C338E8AA74}"/>
              </a:ext>
            </a:extLst>
          </p:cNvPr>
          <p:cNvSpPr>
            <a:spLocks noGrp="1"/>
          </p:cNvSpPr>
          <p:nvPr>
            <p:ph type="sldNum" sz="quarter" idx="12"/>
          </p:nvPr>
        </p:nvSpPr>
        <p:spPr/>
        <p:txBody>
          <a:bodyPr/>
          <a:lstStyle/>
          <a:p>
            <a:fld id="{294A09A9-5501-47C1-A89A-A340965A2BE2}" type="slidenum">
              <a:rPr lang="en-US" smtClean="0"/>
              <a:pPr/>
              <a:t>13</a:t>
            </a:fld>
            <a:endParaRPr lang="en-US"/>
          </a:p>
        </p:txBody>
      </p:sp>
      <p:sp>
        <p:nvSpPr>
          <p:cNvPr id="4" name="TextBox 3">
            <a:extLst>
              <a:ext uri="{FF2B5EF4-FFF2-40B4-BE49-F238E27FC236}">
                <a16:creationId xmlns:a16="http://schemas.microsoft.com/office/drawing/2014/main" xmlns="" id="{2475E346-B52F-1FFC-079A-FA847BA94030}"/>
              </a:ext>
            </a:extLst>
          </p:cNvPr>
          <p:cNvSpPr txBox="1"/>
          <p:nvPr/>
        </p:nvSpPr>
        <p:spPr>
          <a:xfrm>
            <a:off x="182217" y="231913"/>
            <a:ext cx="1119339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latin typeface="Times New Roman"/>
                <a:ea typeface="Source Sans Pro Light"/>
                <a:cs typeface="Times New Roman"/>
              </a:rPr>
              <a:t>Checking for Null/Missing Values and Duplicate Values in our dataset:</a:t>
            </a:r>
          </a:p>
        </p:txBody>
      </p:sp>
      <p:pic>
        <p:nvPicPr>
          <p:cNvPr id="6" name="Picture 5" descr="A screenshot of a computer&#10;&#10;Description automatically generated">
            <a:extLst>
              <a:ext uri="{FF2B5EF4-FFF2-40B4-BE49-F238E27FC236}">
                <a16:creationId xmlns:a16="http://schemas.microsoft.com/office/drawing/2014/main" xmlns="" id="{190EC77C-1B41-90A0-2BED-07F092861A1C}"/>
              </a:ext>
            </a:extLst>
          </p:cNvPr>
          <p:cNvPicPr>
            <a:picLocks noChangeAspect="1"/>
          </p:cNvPicPr>
          <p:nvPr/>
        </p:nvPicPr>
        <p:blipFill>
          <a:blip r:embed="rId2"/>
          <a:stretch>
            <a:fillRect/>
          </a:stretch>
        </p:blipFill>
        <p:spPr>
          <a:xfrm>
            <a:off x="554966" y="1309234"/>
            <a:ext cx="7257690" cy="42251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Rounded Corners 7">
            <a:extLst>
              <a:ext uri="{FF2B5EF4-FFF2-40B4-BE49-F238E27FC236}">
                <a16:creationId xmlns:a16="http://schemas.microsoft.com/office/drawing/2014/main" xmlns="" id="{D1AD4689-32AB-32B6-50BD-3CCA90F1EDAA}"/>
              </a:ext>
            </a:extLst>
          </p:cNvPr>
          <p:cNvSpPr/>
          <p:nvPr/>
        </p:nvSpPr>
        <p:spPr>
          <a:xfrm>
            <a:off x="8030380" y="4427289"/>
            <a:ext cx="4083169" cy="188343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2400" b="1">
                <a:solidFill>
                  <a:schemeClr val="tx2">
                    <a:lumMod val="90000"/>
                    <a:lumOff val="10000"/>
                  </a:schemeClr>
                </a:solidFill>
                <a:latin typeface="Times New Roman"/>
                <a:ea typeface="Source Sans Pro Light"/>
                <a:cs typeface="Times New Roman"/>
              </a:rPr>
              <a:t>The following output shows there is no null/missing values or duplicate values in our dataset.</a:t>
            </a:r>
            <a:endParaRPr lang="en-US" sz="2400" b="1">
              <a:solidFill>
                <a:schemeClr val="tx2">
                  <a:lumMod val="90000"/>
                  <a:lumOff val="10000"/>
                </a:schemeClr>
              </a:solidFill>
            </a:endParaRPr>
          </a:p>
        </p:txBody>
      </p:sp>
    </p:spTree>
    <p:extLst>
      <p:ext uri="{BB962C8B-B14F-4D97-AF65-F5344CB8AC3E}">
        <p14:creationId xmlns:p14="http://schemas.microsoft.com/office/powerpoint/2010/main" xmlns="" val="3645390349"/>
      </p:ext>
    </p:extLst>
  </p:cSld>
  <p:clrMapOvr>
    <a:masterClrMapping/>
  </p:clrMapOvr>
  <p:transition>
    <p:pull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5476696C-F9EF-1576-8C5C-E5F53F0911F1}"/>
              </a:ext>
            </a:extLst>
          </p:cNvPr>
          <p:cNvSpPr>
            <a:spLocks noGrp="1"/>
          </p:cNvSpPr>
          <p:nvPr>
            <p:ph type="sldNum" sz="quarter" idx="12"/>
          </p:nvPr>
        </p:nvSpPr>
        <p:spPr/>
        <p:txBody>
          <a:bodyPr/>
          <a:lstStyle/>
          <a:p>
            <a:fld id="{294A09A9-5501-47C1-A89A-A340965A2BE2}" type="slidenum">
              <a:rPr lang="en-US" smtClean="0"/>
              <a:pPr/>
              <a:t>14</a:t>
            </a:fld>
            <a:endParaRPr lang="en-US"/>
          </a:p>
        </p:txBody>
      </p:sp>
      <p:sp>
        <p:nvSpPr>
          <p:cNvPr id="6" name="TextBox 5">
            <a:extLst>
              <a:ext uri="{FF2B5EF4-FFF2-40B4-BE49-F238E27FC236}">
                <a16:creationId xmlns:a16="http://schemas.microsoft.com/office/drawing/2014/main" xmlns="" id="{2BFC59F4-A8F9-9849-9C8A-EFF7D0869EE2}"/>
              </a:ext>
            </a:extLst>
          </p:cNvPr>
          <p:cNvSpPr txBox="1"/>
          <p:nvPr/>
        </p:nvSpPr>
        <p:spPr>
          <a:xfrm>
            <a:off x="1952194" y="2799833"/>
            <a:ext cx="9839739"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600" b="1">
                <a:solidFill>
                  <a:schemeClr val="tx1">
                    <a:lumMod val="95000"/>
                    <a:lumOff val="5000"/>
                  </a:schemeClr>
                </a:solidFill>
                <a:latin typeface="Times New Roman"/>
                <a:ea typeface="Source Sans Pro Light"/>
                <a:cs typeface="Times New Roman"/>
              </a:rPr>
              <a:t>Data Visualization</a:t>
            </a:r>
            <a:endParaRPr lang="en-US">
              <a:solidFill>
                <a:schemeClr val="tx1">
                  <a:lumMod val="95000"/>
                  <a:lumOff val="5000"/>
                </a:schemeClr>
              </a:solidFill>
              <a:ea typeface="Source Sans Pro Light"/>
            </a:endParaRPr>
          </a:p>
        </p:txBody>
      </p:sp>
    </p:spTree>
    <p:extLst>
      <p:ext uri="{BB962C8B-B14F-4D97-AF65-F5344CB8AC3E}">
        <p14:creationId xmlns:p14="http://schemas.microsoft.com/office/powerpoint/2010/main" xmlns="" val="3635338524"/>
      </p:ext>
    </p:extLst>
  </p:cSld>
  <p:clrMapOvr>
    <a:masterClrMapping/>
  </p:clrMapOvr>
  <p:transition>
    <p:pull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15F64286-ACA7-DD0B-E952-3CFE69089F06}"/>
              </a:ext>
            </a:extLst>
          </p:cNvPr>
          <p:cNvSpPr>
            <a:spLocks noGrp="1"/>
          </p:cNvSpPr>
          <p:nvPr>
            <p:ph type="sldNum" sz="quarter" idx="12"/>
          </p:nvPr>
        </p:nvSpPr>
        <p:spPr/>
        <p:txBody>
          <a:bodyPr/>
          <a:lstStyle/>
          <a:p>
            <a:fld id="{294A09A9-5501-47C1-A89A-A340965A2BE2}" type="slidenum">
              <a:rPr lang="en-US" smtClean="0"/>
              <a:pPr/>
              <a:t>15</a:t>
            </a:fld>
            <a:endParaRPr lang="en-US"/>
          </a:p>
        </p:txBody>
      </p:sp>
      <p:sp>
        <p:nvSpPr>
          <p:cNvPr id="6" name="Rectangle 5">
            <a:extLst>
              <a:ext uri="{FF2B5EF4-FFF2-40B4-BE49-F238E27FC236}">
                <a16:creationId xmlns:a16="http://schemas.microsoft.com/office/drawing/2014/main" xmlns="" id="{548FDB96-D2BB-BEFC-587C-66CF6E4EFB86}"/>
              </a:ext>
            </a:extLst>
          </p:cNvPr>
          <p:cNvSpPr/>
          <p:nvPr/>
        </p:nvSpPr>
        <p:spPr>
          <a:xfrm>
            <a:off x="1691" y="564"/>
            <a:ext cx="4025660" cy="6843622"/>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xmlns="" id="{E63542E5-EC50-CB11-BBFB-D59EA9796ADD}"/>
              </a:ext>
            </a:extLst>
          </p:cNvPr>
          <p:cNvSpPr txBox="1"/>
          <p:nvPr/>
        </p:nvSpPr>
        <p:spPr>
          <a:xfrm>
            <a:off x="224117" y="582706"/>
            <a:ext cx="3570941"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latin typeface="Times New Roman"/>
                <a:ea typeface="Source Sans Pro Light"/>
                <a:cs typeface="Times New Roman"/>
              </a:rPr>
              <a:t>Distribution of Males and Females in the dataset</a:t>
            </a:r>
            <a:endParaRPr lang="en-US" sz="2800">
              <a:latin typeface="Times New Roman"/>
              <a:ea typeface="Source Sans Pro Light"/>
              <a:cs typeface="Times New Roman"/>
            </a:endParaRPr>
          </a:p>
        </p:txBody>
      </p:sp>
      <p:pic>
        <p:nvPicPr>
          <p:cNvPr id="8" name="Picture 7" descr="A pie chart with numbers and a number of people&#10;&#10;Description automatically generated">
            <a:extLst>
              <a:ext uri="{FF2B5EF4-FFF2-40B4-BE49-F238E27FC236}">
                <a16:creationId xmlns:a16="http://schemas.microsoft.com/office/drawing/2014/main" xmlns="" id="{CACD8EC6-963B-14E0-54B3-7EB19175699A}"/>
              </a:ext>
            </a:extLst>
          </p:cNvPr>
          <p:cNvPicPr>
            <a:picLocks noChangeAspect="1"/>
          </p:cNvPicPr>
          <p:nvPr/>
        </p:nvPicPr>
        <p:blipFill>
          <a:blip r:embed="rId2"/>
          <a:stretch>
            <a:fillRect/>
          </a:stretch>
        </p:blipFill>
        <p:spPr>
          <a:xfrm>
            <a:off x="4350590" y="389805"/>
            <a:ext cx="7171425" cy="5963372"/>
          </a:xfrm>
          <a:prstGeom prst="rect">
            <a:avLst/>
          </a:prstGeom>
        </p:spPr>
      </p:pic>
      <p:sp>
        <p:nvSpPr>
          <p:cNvPr id="9" name="TextBox 8">
            <a:extLst>
              <a:ext uri="{FF2B5EF4-FFF2-40B4-BE49-F238E27FC236}">
                <a16:creationId xmlns:a16="http://schemas.microsoft.com/office/drawing/2014/main" xmlns="" id="{DA9B7DF8-BB99-EC90-236C-7643F6388193}"/>
              </a:ext>
            </a:extLst>
          </p:cNvPr>
          <p:cNvSpPr txBox="1"/>
          <p:nvPr/>
        </p:nvSpPr>
        <p:spPr>
          <a:xfrm>
            <a:off x="417789" y="2377057"/>
            <a:ext cx="3287058"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a:latin typeface="Times New Roman"/>
                <a:ea typeface="Source Sans Pro Light"/>
                <a:cs typeface="Times New Roman"/>
              </a:rPr>
              <a:t>The distribution of Males and Females in the dataset are represented using Pie Chart.</a:t>
            </a:r>
          </a:p>
          <a:p>
            <a:pPr algn="just"/>
            <a:endParaRPr lang="en-US" sz="2000">
              <a:latin typeface="Times New Roman"/>
              <a:ea typeface="Source Sans Pro Light"/>
              <a:cs typeface="Times New Roman"/>
            </a:endParaRPr>
          </a:p>
          <a:p>
            <a:pPr algn="just"/>
            <a:r>
              <a:rPr lang="en-US" sz="2000">
                <a:latin typeface="Times New Roman"/>
                <a:ea typeface="Source Sans Pro Light"/>
                <a:cs typeface="Times New Roman"/>
              </a:rPr>
              <a:t>This chart depicts that the percentage of Males are greater than the Females in the dataset.</a:t>
            </a:r>
          </a:p>
        </p:txBody>
      </p:sp>
    </p:spTree>
    <p:extLst>
      <p:ext uri="{BB962C8B-B14F-4D97-AF65-F5344CB8AC3E}">
        <p14:creationId xmlns:p14="http://schemas.microsoft.com/office/powerpoint/2010/main" xmlns="" val="1011369245"/>
      </p:ext>
    </p:extLst>
  </p:cSld>
  <p:clrMapOvr>
    <a:masterClrMapping/>
  </p:clrMapOvr>
  <p:transition>
    <p:pull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AFC08B28-FF28-2915-EDA3-E15700383A15}"/>
              </a:ext>
            </a:extLst>
          </p:cNvPr>
          <p:cNvSpPr>
            <a:spLocks noGrp="1"/>
          </p:cNvSpPr>
          <p:nvPr>
            <p:ph type="sldNum" sz="quarter" idx="12"/>
          </p:nvPr>
        </p:nvSpPr>
        <p:spPr/>
        <p:txBody>
          <a:bodyPr/>
          <a:lstStyle/>
          <a:p>
            <a:fld id="{294A09A9-5501-47C1-A89A-A340965A2BE2}" type="slidenum">
              <a:rPr lang="en-US" smtClean="0"/>
              <a:pPr/>
              <a:t>16</a:t>
            </a:fld>
            <a:endParaRPr lang="en-US"/>
          </a:p>
        </p:txBody>
      </p:sp>
      <p:pic>
        <p:nvPicPr>
          <p:cNvPr id="8" name="Picture 7">
            <a:extLst>
              <a:ext uri="{FF2B5EF4-FFF2-40B4-BE49-F238E27FC236}">
                <a16:creationId xmlns:a16="http://schemas.microsoft.com/office/drawing/2014/main" xmlns="" id="{18CAE32A-5293-5815-5610-6F2DF118A920}"/>
              </a:ext>
            </a:extLst>
          </p:cNvPr>
          <p:cNvPicPr>
            <a:picLocks noChangeAspect="1"/>
          </p:cNvPicPr>
          <p:nvPr/>
        </p:nvPicPr>
        <p:blipFill>
          <a:blip r:embed="rId2"/>
          <a:stretch>
            <a:fillRect/>
          </a:stretch>
        </p:blipFill>
        <p:spPr>
          <a:xfrm>
            <a:off x="612476" y="2303135"/>
            <a:ext cx="10722633" cy="4552107"/>
          </a:xfrm>
          <a:prstGeom prst="rect">
            <a:avLst/>
          </a:prstGeom>
        </p:spPr>
      </p:pic>
      <p:sp>
        <p:nvSpPr>
          <p:cNvPr id="9" name="Rectangle 8">
            <a:extLst>
              <a:ext uri="{FF2B5EF4-FFF2-40B4-BE49-F238E27FC236}">
                <a16:creationId xmlns:a16="http://schemas.microsoft.com/office/drawing/2014/main" xmlns="" id="{E3932481-316E-58A4-7B69-0E72277D9F32}"/>
              </a:ext>
            </a:extLst>
          </p:cNvPr>
          <p:cNvSpPr/>
          <p:nvPr/>
        </p:nvSpPr>
        <p:spPr>
          <a:xfrm>
            <a:off x="-14942" y="14940"/>
            <a:ext cx="12235132" cy="1984075"/>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xmlns="" id="{86731854-E18A-5FF0-784A-AFDB9D6FEFB8}"/>
              </a:ext>
            </a:extLst>
          </p:cNvPr>
          <p:cNvSpPr txBox="1"/>
          <p:nvPr/>
        </p:nvSpPr>
        <p:spPr>
          <a:xfrm>
            <a:off x="256818" y="681092"/>
            <a:ext cx="114300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a:latin typeface="Times New Roman"/>
                <a:ea typeface="Source Sans Pro Light"/>
                <a:cs typeface="Times New Roman"/>
              </a:rPr>
              <a:t>Comparision of Spending Score of Male and Female</a:t>
            </a:r>
          </a:p>
        </p:txBody>
      </p:sp>
    </p:spTree>
    <p:extLst>
      <p:ext uri="{BB962C8B-B14F-4D97-AF65-F5344CB8AC3E}">
        <p14:creationId xmlns:p14="http://schemas.microsoft.com/office/powerpoint/2010/main" xmlns="" val="3541547748"/>
      </p:ext>
    </p:extLst>
  </p:cSld>
  <p:clrMapOvr>
    <a:masterClrMapping/>
  </p:clrMapOvr>
  <p:transition>
    <p:pull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FD0D8086-06C3-8162-3A78-8E8E056CC2E8}"/>
              </a:ext>
            </a:extLst>
          </p:cNvPr>
          <p:cNvSpPr>
            <a:spLocks noGrp="1"/>
          </p:cNvSpPr>
          <p:nvPr>
            <p:ph type="sldNum" sz="quarter" idx="12"/>
          </p:nvPr>
        </p:nvSpPr>
        <p:spPr/>
        <p:txBody>
          <a:bodyPr/>
          <a:lstStyle/>
          <a:p>
            <a:fld id="{294A09A9-5501-47C1-A89A-A340965A2BE2}" type="slidenum">
              <a:rPr lang="en-US" smtClean="0"/>
              <a:pPr/>
              <a:t>17</a:t>
            </a:fld>
            <a:endParaRPr lang="en-US"/>
          </a:p>
        </p:txBody>
      </p:sp>
      <p:pic>
        <p:nvPicPr>
          <p:cNvPr id="4" name="Picture 3" descr="A graph with blue and orange dots&#10;&#10;Description automatically generated">
            <a:extLst>
              <a:ext uri="{FF2B5EF4-FFF2-40B4-BE49-F238E27FC236}">
                <a16:creationId xmlns:a16="http://schemas.microsoft.com/office/drawing/2014/main" xmlns="" id="{330A509B-2720-ED9C-F639-E336E504D684}"/>
              </a:ext>
            </a:extLst>
          </p:cNvPr>
          <p:cNvPicPr>
            <a:picLocks noChangeAspect="1"/>
          </p:cNvPicPr>
          <p:nvPr/>
        </p:nvPicPr>
        <p:blipFill rotWithShape="1">
          <a:blip r:embed="rId2"/>
          <a:srcRect l="3166" r="186" b="3059"/>
          <a:stretch/>
        </p:blipFill>
        <p:spPr>
          <a:xfrm>
            <a:off x="3991156" y="294016"/>
            <a:ext cx="7789754" cy="6183662"/>
          </a:xfrm>
          <a:prstGeom prst="rect">
            <a:avLst/>
          </a:prstGeom>
        </p:spPr>
      </p:pic>
      <p:sp>
        <p:nvSpPr>
          <p:cNvPr id="5" name="Rectangle 4">
            <a:extLst>
              <a:ext uri="{FF2B5EF4-FFF2-40B4-BE49-F238E27FC236}">
                <a16:creationId xmlns:a16="http://schemas.microsoft.com/office/drawing/2014/main" xmlns="" id="{F8124EAE-F543-0300-4B68-068DA4F0905A}"/>
              </a:ext>
            </a:extLst>
          </p:cNvPr>
          <p:cNvSpPr/>
          <p:nvPr/>
        </p:nvSpPr>
        <p:spPr>
          <a:xfrm>
            <a:off x="-53134" y="0"/>
            <a:ext cx="3996906" cy="6857999"/>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xmlns="" id="{DA977D36-D13E-CD0E-2D85-E85FE50FA44C}"/>
              </a:ext>
            </a:extLst>
          </p:cNvPr>
          <p:cNvSpPr txBox="1"/>
          <p:nvPr/>
        </p:nvSpPr>
        <p:spPr>
          <a:xfrm>
            <a:off x="224117" y="582706"/>
            <a:ext cx="3570941"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latin typeface="Times New Roman"/>
                <a:ea typeface="Source Sans Pro Light"/>
                <a:cs typeface="Times New Roman"/>
              </a:rPr>
              <a:t>Distribution of Annual Income and Spending Score</a:t>
            </a:r>
          </a:p>
        </p:txBody>
      </p:sp>
      <p:sp>
        <p:nvSpPr>
          <p:cNvPr id="8" name="TextBox 7">
            <a:extLst>
              <a:ext uri="{FF2B5EF4-FFF2-40B4-BE49-F238E27FC236}">
                <a16:creationId xmlns:a16="http://schemas.microsoft.com/office/drawing/2014/main" xmlns="" id="{F7F88DF8-AFA7-4E26-85CD-2EA181297F67}"/>
              </a:ext>
            </a:extLst>
          </p:cNvPr>
          <p:cNvSpPr txBox="1"/>
          <p:nvPr/>
        </p:nvSpPr>
        <p:spPr>
          <a:xfrm>
            <a:off x="283797" y="2704818"/>
            <a:ext cx="3329608"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a:latin typeface="Times New Roman"/>
                <a:ea typeface="Source Sans Pro Light"/>
                <a:cs typeface="Times New Roman"/>
              </a:rPr>
              <a:t>Scatter Plot is used to show the representation of Annual Income and Spending Score on the basis of Gender. </a:t>
            </a:r>
            <a:endParaRPr lang="en-US" sz="2400">
              <a:ea typeface="Source Sans Pro Light"/>
            </a:endParaRPr>
          </a:p>
        </p:txBody>
      </p:sp>
    </p:spTree>
    <p:extLst>
      <p:ext uri="{BB962C8B-B14F-4D97-AF65-F5344CB8AC3E}">
        <p14:creationId xmlns:p14="http://schemas.microsoft.com/office/powerpoint/2010/main" xmlns="" val="1356544337"/>
      </p:ext>
    </p:extLst>
  </p:cSld>
  <p:clrMapOvr>
    <a:masterClrMapping/>
  </p:clrMapOvr>
  <p:transition>
    <p:pull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78538FBA-8A44-F8CB-4A0C-8A164DEE11CC}"/>
              </a:ext>
            </a:extLst>
          </p:cNvPr>
          <p:cNvSpPr>
            <a:spLocks noGrp="1"/>
          </p:cNvSpPr>
          <p:nvPr>
            <p:ph type="sldNum" sz="quarter" idx="12"/>
          </p:nvPr>
        </p:nvSpPr>
        <p:spPr/>
        <p:txBody>
          <a:bodyPr/>
          <a:lstStyle/>
          <a:p>
            <a:fld id="{294A09A9-5501-47C1-A89A-A340965A2BE2}" type="slidenum">
              <a:rPr lang="en-US" smtClean="0"/>
              <a:pPr/>
              <a:t>18</a:t>
            </a:fld>
            <a:endParaRPr lang="en-US"/>
          </a:p>
        </p:txBody>
      </p:sp>
      <p:sp>
        <p:nvSpPr>
          <p:cNvPr id="4" name="Rectangle 3">
            <a:extLst>
              <a:ext uri="{FF2B5EF4-FFF2-40B4-BE49-F238E27FC236}">
                <a16:creationId xmlns:a16="http://schemas.microsoft.com/office/drawing/2014/main" xmlns="" id="{C14D8B30-3642-6889-B8F3-7D1250064577}"/>
              </a:ext>
            </a:extLst>
          </p:cNvPr>
          <p:cNvSpPr/>
          <p:nvPr/>
        </p:nvSpPr>
        <p:spPr>
          <a:xfrm>
            <a:off x="4376" y="6563"/>
            <a:ext cx="4126302" cy="6858000"/>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400" b="1">
              <a:solidFill>
                <a:schemeClr val="tx1"/>
              </a:solidFill>
              <a:latin typeface="Times New Roman"/>
              <a:ea typeface="Source Sans Pro Light"/>
              <a:cs typeface="Times New Roman"/>
            </a:endParaRPr>
          </a:p>
        </p:txBody>
      </p:sp>
      <p:pic>
        <p:nvPicPr>
          <p:cNvPr id="2" name="Picture 1">
            <a:extLst>
              <a:ext uri="{FF2B5EF4-FFF2-40B4-BE49-F238E27FC236}">
                <a16:creationId xmlns:a16="http://schemas.microsoft.com/office/drawing/2014/main" xmlns="" id="{13C3F986-FFE6-C244-17F6-B99B2F202279}"/>
              </a:ext>
            </a:extLst>
          </p:cNvPr>
          <p:cNvPicPr>
            <a:picLocks noChangeAspect="1"/>
          </p:cNvPicPr>
          <p:nvPr/>
        </p:nvPicPr>
        <p:blipFill>
          <a:blip r:embed="rId2"/>
          <a:stretch>
            <a:fillRect/>
          </a:stretch>
        </p:blipFill>
        <p:spPr>
          <a:xfrm>
            <a:off x="4753155" y="125134"/>
            <a:ext cx="6811991" cy="6622110"/>
          </a:xfrm>
          <a:prstGeom prst="rect">
            <a:avLst/>
          </a:prstGeom>
        </p:spPr>
      </p:pic>
      <p:sp>
        <p:nvSpPr>
          <p:cNvPr id="5" name="TextBox 4">
            <a:extLst>
              <a:ext uri="{FF2B5EF4-FFF2-40B4-BE49-F238E27FC236}">
                <a16:creationId xmlns:a16="http://schemas.microsoft.com/office/drawing/2014/main" xmlns="" id="{14A1FDA6-BEDF-2B4A-92B1-FD6E9D6E7242}"/>
              </a:ext>
            </a:extLst>
          </p:cNvPr>
          <p:cNvSpPr txBox="1"/>
          <p:nvPr/>
        </p:nvSpPr>
        <p:spPr>
          <a:xfrm>
            <a:off x="234100" y="875455"/>
            <a:ext cx="366091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latin typeface="Times New Roman"/>
                <a:cs typeface="Times New Roman"/>
              </a:rPr>
              <a:t>Distribution of Males in the Dataset</a:t>
            </a:r>
            <a:endParaRPr lang="en-US">
              <a:ea typeface="Source Sans Pro Light"/>
            </a:endParaRPr>
          </a:p>
        </p:txBody>
      </p:sp>
      <p:sp>
        <p:nvSpPr>
          <p:cNvPr id="6" name="TextBox 5">
            <a:extLst>
              <a:ext uri="{FF2B5EF4-FFF2-40B4-BE49-F238E27FC236}">
                <a16:creationId xmlns:a16="http://schemas.microsoft.com/office/drawing/2014/main" xmlns="" id="{20E4064B-A151-13DC-DD5B-CB4796AABFFB}"/>
              </a:ext>
            </a:extLst>
          </p:cNvPr>
          <p:cNvSpPr txBox="1"/>
          <p:nvPr/>
        </p:nvSpPr>
        <p:spPr>
          <a:xfrm>
            <a:off x="414130" y="2241305"/>
            <a:ext cx="342900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a:solidFill>
                  <a:srgbClr val="374151"/>
                </a:solidFill>
                <a:latin typeface="Times New Roman"/>
                <a:ea typeface="+mn-lt"/>
                <a:cs typeface="+mn-lt"/>
              </a:rPr>
              <a:t>The Seaborn Pair plot allows us to plot pairwise relationships between variables within a dataset. </a:t>
            </a:r>
            <a:endParaRPr lang="en-US" sz="2400">
              <a:solidFill>
                <a:srgbClr val="000000"/>
              </a:solidFill>
              <a:latin typeface="Times New Roman"/>
              <a:ea typeface="+mn-lt"/>
              <a:cs typeface="Times New Roman"/>
            </a:endParaRPr>
          </a:p>
          <a:p>
            <a:pPr algn="just"/>
            <a:endParaRPr lang="en-US" sz="2400">
              <a:solidFill>
                <a:srgbClr val="374151"/>
              </a:solidFill>
              <a:latin typeface="Times New Roman"/>
              <a:ea typeface="+mn-lt"/>
              <a:cs typeface="+mn-lt"/>
            </a:endParaRPr>
          </a:p>
          <a:p>
            <a:pPr algn="just"/>
            <a:r>
              <a:rPr lang="en-US" sz="2400">
                <a:solidFill>
                  <a:srgbClr val="374151"/>
                </a:solidFill>
                <a:latin typeface="Times New Roman"/>
                <a:ea typeface="+mn-lt"/>
                <a:cs typeface="+mn-lt"/>
              </a:rPr>
              <a:t>This pair plot represents the male data by summarizing all the values in the dataset.</a:t>
            </a:r>
            <a:endParaRPr lang="en-US" sz="2400">
              <a:latin typeface="Times New Roman"/>
              <a:cs typeface="Times New Roman"/>
            </a:endParaRPr>
          </a:p>
        </p:txBody>
      </p:sp>
    </p:spTree>
    <p:extLst>
      <p:ext uri="{BB962C8B-B14F-4D97-AF65-F5344CB8AC3E}">
        <p14:creationId xmlns:p14="http://schemas.microsoft.com/office/powerpoint/2010/main" xmlns="" val="977501073"/>
      </p:ext>
    </p:extLst>
  </p:cSld>
  <p:clrMapOvr>
    <a:masterClrMapping/>
  </p:clrMapOvr>
  <p:transition>
    <p:pull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944B2C07-6F44-C69B-3F90-DD1EF39C2A9B}"/>
              </a:ext>
            </a:extLst>
          </p:cNvPr>
          <p:cNvSpPr>
            <a:spLocks noGrp="1"/>
          </p:cNvSpPr>
          <p:nvPr>
            <p:ph type="sldNum" sz="quarter" idx="12"/>
          </p:nvPr>
        </p:nvSpPr>
        <p:spPr/>
        <p:txBody>
          <a:bodyPr/>
          <a:lstStyle/>
          <a:p>
            <a:fld id="{294A09A9-5501-47C1-A89A-A340965A2BE2}" type="slidenum">
              <a:rPr lang="en-US" smtClean="0"/>
              <a:pPr/>
              <a:t>19</a:t>
            </a:fld>
            <a:endParaRPr lang="en-US"/>
          </a:p>
        </p:txBody>
      </p:sp>
      <p:sp>
        <p:nvSpPr>
          <p:cNvPr id="4" name="Rectangle 3">
            <a:extLst>
              <a:ext uri="{FF2B5EF4-FFF2-40B4-BE49-F238E27FC236}">
                <a16:creationId xmlns:a16="http://schemas.microsoft.com/office/drawing/2014/main" xmlns="" id="{CF5B8CDC-1A77-EBDC-97FF-2EF2648516CC}"/>
              </a:ext>
            </a:extLst>
          </p:cNvPr>
          <p:cNvSpPr/>
          <p:nvPr/>
        </p:nvSpPr>
        <p:spPr>
          <a:xfrm>
            <a:off x="-7814" y="4376"/>
            <a:ext cx="12206376" cy="1265206"/>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xmlns="" id="{343CFC8A-757B-D17E-D1B7-56731F630CFA}"/>
              </a:ext>
            </a:extLst>
          </p:cNvPr>
          <p:cNvSpPr txBox="1"/>
          <p:nvPr/>
        </p:nvSpPr>
        <p:spPr>
          <a:xfrm>
            <a:off x="546651" y="347869"/>
            <a:ext cx="11231217"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a:latin typeface="Times New Roman"/>
                <a:cs typeface="Times New Roman"/>
              </a:rPr>
              <a:t>Plot distribution for each column in dataset</a:t>
            </a:r>
            <a:endParaRPr lang="en-US" sz="3200">
              <a:latin typeface="Times New Roman"/>
              <a:cs typeface="Times New Roman"/>
            </a:endParaRPr>
          </a:p>
          <a:p>
            <a:pPr algn="ctr"/>
            <a:endParaRPr lang="en-US" sz="3200">
              <a:latin typeface="Times New Roman"/>
              <a:ea typeface="Source Sans Pro Light"/>
              <a:cs typeface="Times New Roman"/>
            </a:endParaRPr>
          </a:p>
        </p:txBody>
      </p:sp>
      <p:pic>
        <p:nvPicPr>
          <p:cNvPr id="6" name="Picture 5" descr="A graph of a number of blue lines&#10;&#10;Description automatically generated">
            <a:extLst>
              <a:ext uri="{FF2B5EF4-FFF2-40B4-BE49-F238E27FC236}">
                <a16:creationId xmlns:a16="http://schemas.microsoft.com/office/drawing/2014/main" xmlns="" id="{D669216E-96B0-1D99-2975-5D68FE2C3324}"/>
              </a:ext>
            </a:extLst>
          </p:cNvPr>
          <p:cNvPicPr>
            <a:picLocks noChangeAspect="1"/>
          </p:cNvPicPr>
          <p:nvPr/>
        </p:nvPicPr>
        <p:blipFill>
          <a:blip r:embed="rId2"/>
          <a:stretch>
            <a:fillRect/>
          </a:stretch>
        </p:blipFill>
        <p:spPr>
          <a:xfrm>
            <a:off x="94891" y="1822282"/>
            <a:ext cx="12117237" cy="4536152"/>
          </a:xfrm>
          <a:prstGeom prst="rect">
            <a:avLst/>
          </a:prstGeom>
        </p:spPr>
      </p:pic>
    </p:spTree>
    <p:extLst>
      <p:ext uri="{BB962C8B-B14F-4D97-AF65-F5344CB8AC3E}">
        <p14:creationId xmlns:p14="http://schemas.microsoft.com/office/powerpoint/2010/main" xmlns="" val="445057808"/>
      </p:ext>
    </p:extLst>
  </p:cSld>
  <p:clrMapOvr>
    <a:masterClrMapping/>
  </p:clrMapOvr>
  <p:transition>
    <p:pull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6A7D09-5AE8-1B80-5788-7810E161878F}"/>
              </a:ext>
            </a:extLst>
          </p:cNvPr>
          <p:cNvSpPr>
            <a:spLocks noGrp="1"/>
          </p:cNvSpPr>
          <p:nvPr>
            <p:ph type="ctrTitle"/>
          </p:nvPr>
        </p:nvSpPr>
        <p:spPr/>
        <p:txBody>
          <a:bodyPr/>
          <a:lstStyle/>
          <a:p>
            <a:r>
              <a:rPr lang="en-US">
                <a:latin typeface="Times New Roman"/>
                <a:cs typeface="Times New Roman"/>
              </a:rPr>
              <a:t>Mall Customer Segmentation </a:t>
            </a:r>
          </a:p>
        </p:txBody>
      </p:sp>
      <p:sp>
        <p:nvSpPr>
          <p:cNvPr id="3" name="Subtitle 2">
            <a:extLst>
              <a:ext uri="{FF2B5EF4-FFF2-40B4-BE49-F238E27FC236}">
                <a16:creationId xmlns:a16="http://schemas.microsoft.com/office/drawing/2014/main" xmlns="" id="{B62C5309-E364-76AB-F98A-DC9F3FD3453C}"/>
              </a:ext>
            </a:extLst>
          </p:cNvPr>
          <p:cNvSpPr>
            <a:spLocks noGrp="1"/>
          </p:cNvSpPr>
          <p:nvPr>
            <p:ph type="subTitle" idx="1"/>
          </p:nvPr>
        </p:nvSpPr>
        <p:spPr/>
        <p:txBody>
          <a:bodyPr vert="horz" lIns="91440" tIns="45720" rIns="91440" bIns="45720" rtlCol="0" anchor="t">
            <a:noAutofit/>
          </a:bodyPr>
          <a:lstStyle/>
          <a:p>
            <a:r>
              <a:rPr lang="en-US">
                <a:latin typeface="Times New Roman"/>
                <a:ea typeface="Source Sans Pro"/>
                <a:cs typeface="Times New Roman"/>
              </a:rPr>
              <a:t>Submitted</a:t>
            </a:r>
            <a:r>
              <a:rPr lang="en-US">
                <a:latin typeface="Source Sans Pro"/>
                <a:ea typeface="Source Sans Pro"/>
              </a:rPr>
              <a:t> to:</a:t>
            </a:r>
            <a:endParaRPr lang="en-US"/>
          </a:p>
        </p:txBody>
      </p:sp>
      <p:sp>
        <p:nvSpPr>
          <p:cNvPr id="17" name="Text Placeholder 16">
            <a:extLst>
              <a:ext uri="{FF2B5EF4-FFF2-40B4-BE49-F238E27FC236}">
                <a16:creationId xmlns:a16="http://schemas.microsoft.com/office/drawing/2014/main" xmlns="" id="{0847219B-2843-00E2-EE30-884E220C10B5}"/>
              </a:ext>
            </a:extLst>
          </p:cNvPr>
          <p:cNvSpPr>
            <a:spLocks noGrp="1"/>
          </p:cNvSpPr>
          <p:nvPr>
            <p:ph type="body" sz="quarter" idx="22"/>
          </p:nvPr>
        </p:nvSpPr>
        <p:spPr/>
        <p:txBody>
          <a:bodyPr/>
          <a:lstStyle/>
          <a:p>
            <a:r>
              <a:rPr lang="en-US">
                <a:latin typeface="Times New Roman"/>
                <a:ea typeface="Source Sans Pro"/>
                <a:cs typeface="Times New Roman"/>
              </a:rPr>
              <a:t>Mr. Himanshu Pabbi</a:t>
            </a:r>
          </a:p>
          <a:p>
            <a:r>
              <a:rPr lang="en-US">
                <a:latin typeface="Times New Roman"/>
                <a:ea typeface="Source Sans Pro"/>
                <a:cs typeface="Times New Roman"/>
              </a:rPr>
              <a:t>Assistant Professor</a:t>
            </a:r>
            <a:endParaRPr lang="en-US">
              <a:latin typeface="Times New Roman"/>
              <a:cs typeface="Times New Roman"/>
            </a:endParaRPr>
          </a:p>
        </p:txBody>
      </p:sp>
      <p:pic>
        <p:nvPicPr>
          <p:cNvPr id="6" name="Picture Placeholder 5" descr="How to use Data Science to better understand your customers">
            <a:extLst>
              <a:ext uri="{FF2B5EF4-FFF2-40B4-BE49-F238E27FC236}">
                <a16:creationId xmlns:a16="http://schemas.microsoft.com/office/drawing/2014/main" xmlns="" id="{F2EE94D6-1DCD-8CEC-FC5A-B248DEB375C1}"/>
              </a:ext>
            </a:extLst>
          </p:cNvPr>
          <p:cNvPicPr>
            <a:picLocks noGrp="1" noChangeAspect="1"/>
          </p:cNvPicPr>
          <p:nvPr>
            <p:ph type="pic" sz="quarter" idx="10"/>
          </p:nvPr>
        </p:nvPicPr>
        <p:blipFill>
          <a:blip r:embed="rId2"/>
          <a:srcRect l="8722" r="8722"/>
          <a:stretch/>
        </p:blipFill>
        <p:spPr/>
      </p:pic>
    </p:spTree>
    <p:extLst>
      <p:ext uri="{BB962C8B-B14F-4D97-AF65-F5344CB8AC3E}">
        <p14:creationId xmlns:p14="http://schemas.microsoft.com/office/powerpoint/2010/main" xmlns="" val="3141225167"/>
      </p:ext>
    </p:extLst>
  </p:cSld>
  <p:clrMapOvr>
    <a:masterClrMapping/>
  </p:clrMapOvr>
  <p:transition>
    <p:pull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5DCCA62A-6F8C-7EAB-A6B2-8BC0B3B70C6C}"/>
              </a:ext>
            </a:extLst>
          </p:cNvPr>
          <p:cNvSpPr>
            <a:spLocks noGrp="1"/>
          </p:cNvSpPr>
          <p:nvPr>
            <p:ph type="sldNum" sz="quarter" idx="12"/>
          </p:nvPr>
        </p:nvSpPr>
        <p:spPr/>
        <p:txBody>
          <a:bodyPr/>
          <a:lstStyle/>
          <a:p>
            <a:fld id="{294A09A9-5501-47C1-A89A-A340965A2BE2}" type="slidenum">
              <a:rPr lang="en-US" smtClean="0"/>
              <a:pPr/>
              <a:t>20</a:t>
            </a:fld>
            <a:endParaRPr lang="en-US"/>
          </a:p>
        </p:txBody>
      </p:sp>
      <p:sp>
        <p:nvSpPr>
          <p:cNvPr id="4" name="Rectangle 3">
            <a:extLst>
              <a:ext uri="{FF2B5EF4-FFF2-40B4-BE49-F238E27FC236}">
                <a16:creationId xmlns:a16="http://schemas.microsoft.com/office/drawing/2014/main" xmlns="" id="{A7EB7E7C-915D-6C42-57A3-437B75677303}"/>
              </a:ext>
            </a:extLst>
          </p:cNvPr>
          <p:cNvSpPr/>
          <p:nvPr/>
        </p:nvSpPr>
        <p:spPr>
          <a:xfrm>
            <a:off x="0" y="-565"/>
            <a:ext cx="12192000" cy="1639019"/>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xmlns="" id="{7856B95F-939B-D32F-49DB-17A8075D3D7D}"/>
              </a:ext>
            </a:extLst>
          </p:cNvPr>
          <p:cNvSpPr txBox="1"/>
          <p:nvPr/>
        </p:nvSpPr>
        <p:spPr>
          <a:xfrm>
            <a:off x="296004" y="521531"/>
            <a:ext cx="1010446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latin typeface="Times New Roman"/>
                <a:ea typeface="Source Sans Pro Light"/>
                <a:cs typeface="Times New Roman"/>
              </a:rPr>
              <a:t>Model Building – K-Means Clustering Algorithm</a:t>
            </a:r>
            <a:endParaRPr lang="en-US" sz="3600" b="1">
              <a:latin typeface="Times New Roman"/>
              <a:cs typeface="Times New Roman"/>
            </a:endParaRPr>
          </a:p>
        </p:txBody>
      </p:sp>
      <p:sp>
        <p:nvSpPr>
          <p:cNvPr id="6" name="TextBox 5">
            <a:extLst>
              <a:ext uri="{FF2B5EF4-FFF2-40B4-BE49-F238E27FC236}">
                <a16:creationId xmlns:a16="http://schemas.microsoft.com/office/drawing/2014/main" xmlns="" id="{91E18B25-164F-11CC-D109-82554F5A29DC}"/>
              </a:ext>
            </a:extLst>
          </p:cNvPr>
          <p:cNvSpPr txBox="1"/>
          <p:nvPr/>
        </p:nvSpPr>
        <p:spPr>
          <a:xfrm>
            <a:off x="209176" y="1852705"/>
            <a:ext cx="1044923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Times New Roman"/>
                <a:ea typeface="Source Sans Pro Light"/>
                <a:cs typeface="Times New Roman"/>
              </a:rPr>
              <a:t>Taking Annual Income and Spending Score as the important features of the dataset:</a:t>
            </a:r>
            <a:endParaRPr lang="en-US" sz="2400" b="1">
              <a:latin typeface="Times New Roman"/>
              <a:cs typeface="Times New Roman"/>
            </a:endParaRPr>
          </a:p>
        </p:txBody>
      </p:sp>
      <p:pic>
        <p:nvPicPr>
          <p:cNvPr id="7" name="Picture 6" descr="A close-up of a white background&#10;&#10;Description automatically generated">
            <a:extLst>
              <a:ext uri="{FF2B5EF4-FFF2-40B4-BE49-F238E27FC236}">
                <a16:creationId xmlns:a16="http://schemas.microsoft.com/office/drawing/2014/main" xmlns="" id="{1D3E9A4B-248D-209B-BE13-7B14DE6281DB}"/>
              </a:ext>
            </a:extLst>
          </p:cNvPr>
          <p:cNvPicPr>
            <a:picLocks noChangeAspect="1"/>
          </p:cNvPicPr>
          <p:nvPr/>
        </p:nvPicPr>
        <p:blipFill>
          <a:blip r:embed="rId2"/>
          <a:stretch>
            <a:fillRect/>
          </a:stretch>
        </p:blipFill>
        <p:spPr>
          <a:xfrm>
            <a:off x="727494" y="2893024"/>
            <a:ext cx="7171426" cy="9425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xmlns="" id="{596E4683-EBDA-BB44-499D-F7BE20EBC16D}"/>
              </a:ext>
            </a:extLst>
          </p:cNvPr>
          <p:cNvPicPr>
            <a:picLocks noChangeAspect="1"/>
          </p:cNvPicPr>
          <p:nvPr/>
        </p:nvPicPr>
        <p:blipFill>
          <a:blip r:embed="rId3"/>
          <a:stretch>
            <a:fillRect/>
          </a:stretch>
        </p:blipFill>
        <p:spPr>
          <a:xfrm>
            <a:off x="8604399" y="3601168"/>
            <a:ext cx="2143125" cy="2933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Graphic 8" descr="Line arrow: Clockwise curve with solid fill">
            <a:extLst>
              <a:ext uri="{FF2B5EF4-FFF2-40B4-BE49-F238E27FC236}">
                <a16:creationId xmlns:a16="http://schemas.microsoft.com/office/drawing/2014/main" xmlns="" id="{5D3F1E81-2CF1-E479-AEBA-C67CEAE9EA2E}"/>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rot="8460000">
            <a:off x="7908384" y="2688187"/>
            <a:ext cx="1158815" cy="1173192"/>
          </a:xfrm>
          <a:prstGeom prst="rect">
            <a:avLst/>
          </a:prstGeom>
        </p:spPr>
      </p:pic>
    </p:spTree>
    <p:extLst>
      <p:ext uri="{BB962C8B-B14F-4D97-AF65-F5344CB8AC3E}">
        <p14:creationId xmlns:p14="http://schemas.microsoft.com/office/powerpoint/2010/main" xmlns="" val="1077942267"/>
      </p:ext>
    </p:extLst>
  </p:cSld>
  <p:clrMapOvr>
    <a:masterClrMapping/>
  </p:clrMapOvr>
  <p:transition>
    <p:pull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91244FC2-A219-765C-126C-87F5FC8C8E12}"/>
              </a:ext>
            </a:extLst>
          </p:cNvPr>
          <p:cNvSpPr>
            <a:spLocks noGrp="1"/>
          </p:cNvSpPr>
          <p:nvPr>
            <p:ph type="sldNum" sz="quarter" idx="12"/>
          </p:nvPr>
        </p:nvSpPr>
        <p:spPr/>
        <p:txBody>
          <a:bodyPr/>
          <a:lstStyle/>
          <a:p>
            <a:fld id="{294A09A9-5501-47C1-A89A-A340965A2BE2}" type="slidenum">
              <a:rPr lang="en-US" smtClean="0"/>
              <a:pPr/>
              <a:t>21</a:t>
            </a:fld>
            <a:endParaRPr lang="en-US"/>
          </a:p>
        </p:txBody>
      </p:sp>
      <p:sp>
        <p:nvSpPr>
          <p:cNvPr id="4" name="TextBox 3">
            <a:extLst>
              <a:ext uri="{FF2B5EF4-FFF2-40B4-BE49-F238E27FC236}">
                <a16:creationId xmlns:a16="http://schemas.microsoft.com/office/drawing/2014/main" xmlns="" id="{013BA670-1419-F2A0-C951-C3FB04A9852A}"/>
              </a:ext>
            </a:extLst>
          </p:cNvPr>
          <p:cNvSpPr txBox="1"/>
          <p:nvPr/>
        </p:nvSpPr>
        <p:spPr>
          <a:xfrm>
            <a:off x="164353" y="149411"/>
            <a:ext cx="981155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latin typeface="Times New Roman"/>
                <a:ea typeface="Source Sans Pro Light"/>
                <a:cs typeface="Times New Roman"/>
              </a:rPr>
              <a:t>Finding the optimal number of clusters using Elbow Method:</a:t>
            </a:r>
          </a:p>
        </p:txBody>
      </p:sp>
      <p:sp>
        <p:nvSpPr>
          <p:cNvPr id="5" name="TextBox 4">
            <a:extLst>
              <a:ext uri="{FF2B5EF4-FFF2-40B4-BE49-F238E27FC236}">
                <a16:creationId xmlns:a16="http://schemas.microsoft.com/office/drawing/2014/main" xmlns="" id="{4A677F15-094F-D4F3-C387-B660FA67A25D}"/>
              </a:ext>
            </a:extLst>
          </p:cNvPr>
          <p:cNvSpPr txBox="1"/>
          <p:nvPr/>
        </p:nvSpPr>
        <p:spPr>
          <a:xfrm>
            <a:off x="343647" y="902672"/>
            <a:ext cx="600635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Times New Roman"/>
                <a:ea typeface="Source Sans Pro Light"/>
                <a:cs typeface="Times New Roman"/>
              </a:rPr>
              <a:t>Finding </a:t>
            </a:r>
            <a:r>
              <a:rPr lang="en-US" sz="2000" b="1" err="1">
                <a:latin typeface="Times New Roman"/>
                <a:ea typeface="Source Sans Pro Light"/>
                <a:cs typeface="Times New Roman"/>
              </a:rPr>
              <a:t>wcss</a:t>
            </a:r>
            <a:r>
              <a:rPr lang="en-US" sz="2000" b="1">
                <a:latin typeface="Times New Roman"/>
                <a:ea typeface="Source Sans Pro Light"/>
                <a:cs typeface="Times New Roman"/>
              </a:rPr>
              <a:t> value for different number of clusters:</a:t>
            </a:r>
          </a:p>
        </p:txBody>
      </p:sp>
      <p:pic>
        <p:nvPicPr>
          <p:cNvPr id="6" name="Picture 5" descr="A computer screen shot of a computer code&#10;&#10;Description automatically generated">
            <a:extLst>
              <a:ext uri="{FF2B5EF4-FFF2-40B4-BE49-F238E27FC236}">
                <a16:creationId xmlns:a16="http://schemas.microsoft.com/office/drawing/2014/main" xmlns="" id="{B7CAF0D0-776C-E78B-FF87-0DA19D910A4F}"/>
              </a:ext>
            </a:extLst>
          </p:cNvPr>
          <p:cNvPicPr>
            <a:picLocks noChangeAspect="1"/>
          </p:cNvPicPr>
          <p:nvPr/>
        </p:nvPicPr>
        <p:blipFill>
          <a:blip r:embed="rId2"/>
          <a:stretch>
            <a:fillRect/>
          </a:stretch>
        </p:blipFill>
        <p:spPr>
          <a:xfrm>
            <a:off x="425570" y="1407790"/>
            <a:ext cx="5848710" cy="1325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xmlns="" id="{BA1B19E8-FBA9-6C4E-05E6-24B6BE2B7ED4}"/>
              </a:ext>
            </a:extLst>
          </p:cNvPr>
          <p:cNvSpPr txBox="1"/>
          <p:nvPr/>
        </p:nvSpPr>
        <p:spPr>
          <a:xfrm>
            <a:off x="543802" y="3180777"/>
            <a:ext cx="442258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Times New Roman"/>
                <a:ea typeface="Source Sans Pro Light"/>
                <a:cs typeface="Times New Roman"/>
              </a:rPr>
              <a:t>Plotting the Elbow Graph:</a:t>
            </a:r>
          </a:p>
        </p:txBody>
      </p:sp>
      <p:pic>
        <p:nvPicPr>
          <p:cNvPr id="8" name="Picture 7" descr="A screenshot of a computer code&#10;&#10;Description automatically generated">
            <a:extLst>
              <a:ext uri="{FF2B5EF4-FFF2-40B4-BE49-F238E27FC236}">
                <a16:creationId xmlns:a16="http://schemas.microsoft.com/office/drawing/2014/main" xmlns="" id="{8A336E07-6675-EC78-F8E4-0BBF591490C5}"/>
              </a:ext>
            </a:extLst>
          </p:cNvPr>
          <p:cNvPicPr>
            <a:picLocks noChangeAspect="1"/>
          </p:cNvPicPr>
          <p:nvPr/>
        </p:nvPicPr>
        <p:blipFill>
          <a:blip r:embed="rId3"/>
          <a:stretch>
            <a:fillRect/>
          </a:stretch>
        </p:blipFill>
        <p:spPr>
          <a:xfrm>
            <a:off x="607353" y="3901925"/>
            <a:ext cx="3918009" cy="15414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descr="A graph with a line&#10;&#10;Description automatically generated">
            <a:extLst>
              <a:ext uri="{FF2B5EF4-FFF2-40B4-BE49-F238E27FC236}">
                <a16:creationId xmlns:a16="http://schemas.microsoft.com/office/drawing/2014/main" xmlns="" id="{32F2974C-73C0-D70D-EF41-B9C1EF5D7D12}"/>
              </a:ext>
            </a:extLst>
          </p:cNvPr>
          <p:cNvPicPr>
            <a:picLocks noChangeAspect="1"/>
          </p:cNvPicPr>
          <p:nvPr/>
        </p:nvPicPr>
        <p:blipFill>
          <a:blip r:embed="rId4"/>
          <a:stretch>
            <a:fillRect/>
          </a:stretch>
        </p:blipFill>
        <p:spPr>
          <a:xfrm>
            <a:off x="6564703" y="2730625"/>
            <a:ext cx="5316746" cy="39990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0" name="Straight Arrow Connector 9">
            <a:extLst>
              <a:ext uri="{FF2B5EF4-FFF2-40B4-BE49-F238E27FC236}">
                <a16:creationId xmlns:a16="http://schemas.microsoft.com/office/drawing/2014/main" xmlns="" id="{AB560EE5-5367-CAFE-A0DD-B4F31911C5EB}"/>
              </a:ext>
            </a:extLst>
          </p:cNvPr>
          <p:cNvCxnSpPr/>
          <p:nvPr/>
        </p:nvCxnSpPr>
        <p:spPr>
          <a:xfrm>
            <a:off x="4644067" y="4493104"/>
            <a:ext cx="1803496" cy="17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1" name="Picture 10">
            <a:extLst>
              <a:ext uri="{FF2B5EF4-FFF2-40B4-BE49-F238E27FC236}">
                <a16:creationId xmlns:a16="http://schemas.microsoft.com/office/drawing/2014/main" xmlns="" id="{6A9B6C3B-D6AF-FC3F-A37B-261D836E8F1D}"/>
              </a:ext>
            </a:extLst>
          </p:cNvPr>
          <p:cNvPicPr>
            <a:picLocks noChangeAspect="1"/>
          </p:cNvPicPr>
          <p:nvPr/>
        </p:nvPicPr>
        <p:blipFill>
          <a:blip r:embed="rId5"/>
          <a:stretch>
            <a:fillRect/>
          </a:stretch>
        </p:blipFill>
        <p:spPr>
          <a:xfrm>
            <a:off x="324929" y="6002749"/>
            <a:ext cx="5776822" cy="474049"/>
          </a:xfrm>
          <a:prstGeom prst="rect">
            <a:avLst/>
          </a:prstGeom>
        </p:spPr>
      </p:pic>
    </p:spTree>
    <p:extLst>
      <p:ext uri="{BB962C8B-B14F-4D97-AF65-F5344CB8AC3E}">
        <p14:creationId xmlns:p14="http://schemas.microsoft.com/office/powerpoint/2010/main" xmlns="" val="1312678455"/>
      </p:ext>
    </p:extLst>
  </p:cSld>
  <p:clrMapOvr>
    <a:masterClrMapping/>
  </p:clrMapOvr>
  <p:transition>
    <p:pull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47D83BED-FCF1-3BFE-70A0-FE0FD6FBFC8D}"/>
              </a:ext>
            </a:extLst>
          </p:cNvPr>
          <p:cNvSpPr>
            <a:spLocks noGrp="1"/>
          </p:cNvSpPr>
          <p:nvPr>
            <p:ph type="sldNum" sz="quarter" idx="12"/>
          </p:nvPr>
        </p:nvSpPr>
        <p:spPr/>
        <p:txBody>
          <a:bodyPr/>
          <a:lstStyle/>
          <a:p>
            <a:fld id="{294A09A9-5501-47C1-A89A-A340965A2BE2}" type="slidenum">
              <a:rPr lang="en-US" smtClean="0"/>
              <a:pPr/>
              <a:t>22</a:t>
            </a:fld>
            <a:endParaRPr lang="en-US"/>
          </a:p>
        </p:txBody>
      </p:sp>
      <p:sp>
        <p:nvSpPr>
          <p:cNvPr id="4" name="TextBox 3">
            <a:extLst>
              <a:ext uri="{FF2B5EF4-FFF2-40B4-BE49-F238E27FC236}">
                <a16:creationId xmlns:a16="http://schemas.microsoft.com/office/drawing/2014/main" xmlns="" id="{45549B40-9F5D-C7C0-8F37-53479C88E73B}"/>
              </a:ext>
            </a:extLst>
          </p:cNvPr>
          <p:cNvSpPr txBox="1"/>
          <p:nvPr/>
        </p:nvSpPr>
        <p:spPr>
          <a:xfrm>
            <a:off x="119529" y="134470"/>
            <a:ext cx="621552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latin typeface="Times New Roman"/>
                <a:ea typeface="Source Sans Pro Light"/>
                <a:cs typeface="Times New Roman"/>
              </a:rPr>
              <a:t>K-Means Clustering Model:</a:t>
            </a:r>
            <a:endParaRPr lang="en-US" sz="2800" b="1">
              <a:latin typeface="Times New Roman"/>
              <a:cs typeface="Times New Roman"/>
            </a:endParaRPr>
          </a:p>
        </p:txBody>
      </p:sp>
      <p:pic>
        <p:nvPicPr>
          <p:cNvPr id="5" name="Picture 4" descr="A white background with black text&#10;&#10;Description automatically generated">
            <a:extLst>
              <a:ext uri="{FF2B5EF4-FFF2-40B4-BE49-F238E27FC236}">
                <a16:creationId xmlns:a16="http://schemas.microsoft.com/office/drawing/2014/main" xmlns="" id="{122DF43B-322A-41CF-6D4B-8D74074568F8}"/>
              </a:ext>
            </a:extLst>
          </p:cNvPr>
          <p:cNvPicPr>
            <a:picLocks noChangeAspect="1"/>
          </p:cNvPicPr>
          <p:nvPr/>
        </p:nvPicPr>
        <p:blipFill>
          <a:blip r:embed="rId2"/>
          <a:stretch>
            <a:fillRect/>
          </a:stretch>
        </p:blipFill>
        <p:spPr>
          <a:xfrm>
            <a:off x="1978325" y="905830"/>
            <a:ext cx="8982973" cy="13657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A screenshot of a computer&#10;&#10;Description automatically generated">
            <a:extLst>
              <a:ext uri="{FF2B5EF4-FFF2-40B4-BE49-F238E27FC236}">
                <a16:creationId xmlns:a16="http://schemas.microsoft.com/office/drawing/2014/main" xmlns="" id="{0202D95F-8F0B-96D2-9FCB-482BD92EBFF7}"/>
              </a:ext>
            </a:extLst>
          </p:cNvPr>
          <p:cNvPicPr>
            <a:picLocks noChangeAspect="1"/>
          </p:cNvPicPr>
          <p:nvPr/>
        </p:nvPicPr>
        <p:blipFill rotWithShape="1">
          <a:blip r:embed="rId3"/>
          <a:srcRect r="171" b="16810"/>
          <a:stretch/>
        </p:blipFill>
        <p:spPr>
          <a:xfrm>
            <a:off x="368061" y="2725404"/>
            <a:ext cx="7645889" cy="25289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xmlns="" id="{C9D5D24A-BF16-4956-2CAE-B44A3E22F936}"/>
              </a:ext>
            </a:extLst>
          </p:cNvPr>
          <p:cNvSpPr txBox="1"/>
          <p:nvPr/>
        </p:nvSpPr>
        <p:spPr>
          <a:xfrm>
            <a:off x="9017729" y="3980653"/>
            <a:ext cx="284921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Times New Roman"/>
                <a:ea typeface="Source Sans Pro Light"/>
                <a:cs typeface="Times New Roman"/>
              </a:rPr>
              <a:t>Clusters Formed</a:t>
            </a:r>
            <a:endParaRPr lang="en-US" sz="2400" b="1">
              <a:latin typeface="Times New Roman"/>
              <a:cs typeface="Times New Roman"/>
            </a:endParaRPr>
          </a:p>
        </p:txBody>
      </p:sp>
      <p:pic>
        <p:nvPicPr>
          <p:cNvPr id="8" name="Graphic 7" descr="Line arrow: Clockwise curve with solid fill">
            <a:extLst>
              <a:ext uri="{FF2B5EF4-FFF2-40B4-BE49-F238E27FC236}">
                <a16:creationId xmlns:a16="http://schemas.microsoft.com/office/drawing/2014/main" xmlns="" id="{BCF4666D-E79D-8238-E007-FBF37BC5471C}"/>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rot="8220000">
            <a:off x="8157952" y="2764078"/>
            <a:ext cx="1201947" cy="1532627"/>
          </a:xfrm>
          <a:prstGeom prst="rect">
            <a:avLst/>
          </a:prstGeom>
        </p:spPr>
      </p:pic>
      <p:pic>
        <p:nvPicPr>
          <p:cNvPr id="9" name="Picture 8" descr="A white box with black text&#10;&#10;Description automatically generated">
            <a:extLst>
              <a:ext uri="{FF2B5EF4-FFF2-40B4-BE49-F238E27FC236}">
                <a16:creationId xmlns:a16="http://schemas.microsoft.com/office/drawing/2014/main" xmlns="" id="{6A7BA620-C079-858E-EF97-0D13123C4A2F}"/>
              </a:ext>
            </a:extLst>
          </p:cNvPr>
          <p:cNvPicPr>
            <a:picLocks noChangeAspect="1"/>
          </p:cNvPicPr>
          <p:nvPr/>
        </p:nvPicPr>
        <p:blipFill>
          <a:blip r:embed="rId6"/>
          <a:stretch>
            <a:fillRect/>
          </a:stretch>
        </p:blipFill>
        <p:spPr>
          <a:xfrm>
            <a:off x="8235531" y="5444077"/>
            <a:ext cx="3484711" cy="1174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TextBox 12">
            <a:extLst>
              <a:ext uri="{FF2B5EF4-FFF2-40B4-BE49-F238E27FC236}">
                <a16:creationId xmlns:a16="http://schemas.microsoft.com/office/drawing/2014/main" xmlns="" id="{02C6A592-EFF4-6C60-D132-4F413445EA3F}"/>
              </a:ext>
            </a:extLst>
          </p:cNvPr>
          <p:cNvSpPr txBox="1"/>
          <p:nvPr/>
        </p:nvSpPr>
        <p:spPr>
          <a:xfrm>
            <a:off x="1349780" y="5789282"/>
            <a:ext cx="665389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Times New Roman"/>
                <a:ea typeface="Source Sans Pro Light"/>
                <a:cs typeface="Times New Roman"/>
              </a:rPr>
              <a:t>Prediction using K-means clustering algorithm:</a:t>
            </a:r>
          </a:p>
        </p:txBody>
      </p:sp>
    </p:spTree>
    <p:extLst>
      <p:ext uri="{BB962C8B-B14F-4D97-AF65-F5344CB8AC3E}">
        <p14:creationId xmlns:p14="http://schemas.microsoft.com/office/powerpoint/2010/main" xmlns="" val="2136667740"/>
      </p:ext>
    </p:extLst>
  </p:cSld>
  <p:clrMapOvr>
    <a:masterClrMapping/>
  </p:clrMapOvr>
  <p:transition>
    <p:pull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24F70E12-E41F-8EC9-E533-5BBEC4009ECD}"/>
              </a:ext>
            </a:extLst>
          </p:cNvPr>
          <p:cNvSpPr>
            <a:spLocks noGrp="1"/>
          </p:cNvSpPr>
          <p:nvPr>
            <p:ph type="sldNum" sz="quarter" idx="12"/>
          </p:nvPr>
        </p:nvSpPr>
        <p:spPr/>
        <p:txBody>
          <a:bodyPr/>
          <a:lstStyle/>
          <a:p>
            <a:fld id="{294A09A9-5501-47C1-A89A-A340965A2BE2}" type="slidenum">
              <a:rPr lang="en-US" smtClean="0"/>
              <a:pPr/>
              <a:t>23</a:t>
            </a:fld>
            <a:endParaRPr lang="en-US"/>
          </a:p>
        </p:txBody>
      </p:sp>
      <p:pic>
        <p:nvPicPr>
          <p:cNvPr id="5" name="Picture 4">
            <a:extLst>
              <a:ext uri="{FF2B5EF4-FFF2-40B4-BE49-F238E27FC236}">
                <a16:creationId xmlns:a16="http://schemas.microsoft.com/office/drawing/2014/main" xmlns="" id="{8932BE03-0083-A44A-E042-9A75DABD6301}"/>
              </a:ext>
            </a:extLst>
          </p:cNvPr>
          <p:cNvPicPr>
            <a:picLocks noChangeAspect="1"/>
          </p:cNvPicPr>
          <p:nvPr/>
        </p:nvPicPr>
        <p:blipFill>
          <a:blip r:embed="rId2"/>
          <a:stretch>
            <a:fillRect/>
          </a:stretch>
        </p:blipFill>
        <p:spPr>
          <a:xfrm>
            <a:off x="3674852" y="461218"/>
            <a:ext cx="8249726" cy="5763036"/>
          </a:xfrm>
          <a:prstGeom prst="rect">
            <a:avLst/>
          </a:prstGeom>
        </p:spPr>
      </p:pic>
      <p:sp>
        <p:nvSpPr>
          <p:cNvPr id="6" name="Rectangle 5">
            <a:extLst>
              <a:ext uri="{FF2B5EF4-FFF2-40B4-BE49-F238E27FC236}">
                <a16:creationId xmlns:a16="http://schemas.microsoft.com/office/drawing/2014/main" xmlns="" id="{CF0F1F92-6BDC-40DA-B7EA-403F5E527837}"/>
              </a:ext>
            </a:extLst>
          </p:cNvPr>
          <p:cNvSpPr/>
          <p:nvPr/>
        </p:nvSpPr>
        <p:spPr>
          <a:xfrm>
            <a:off x="0" y="4376"/>
            <a:ext cx="3565584" cy="685799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ea typeface="Source Sans Pro Light"/>
              </a:rPr>
              <a:t>.</a:t>
            </a:r>
            <a:endParaRPr lang="en-US"/>
          </a:p>
        </p:txBody>
      </p:sp>
      <p:sp>
        <p:nvSpPr>
          <p:cNvPr id="7" name="TextBox 6">
            <a:extLst>
              <a:ext uri="{FF2B5EF4-FFF2-40B4-BE49-F238E27FC236}">
                <a16:creationId xmlns:a16="http://schemas.microsoft.com/office/drawing/2014/main" xmlns="" id="{22C4E89C-56F6-FD87-AE2C-FCA633000ACA}"/>
              </a:ext>
            </a:extLst>
          </p:cNvPr>
          <p:cNvSpPr txBox="1"/>
          <p:nvPr/>
        </p:nvSpPr>
        <p:spPr>
          <a:xfrm>
            <a:off x="215348" y="414130"/>
            <a:ext cx="3081130" cy="12311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rgbClr val="002060"/>
                </a:solidFill>
                <a:latin typeface="Times New Roman"/>
                <a:cs typeface="Times New Roman"/>
              </a:rPr>
              <a:t>Visualizing the Clusters</a:t>
            </a:r>
            <a:endParaRPr lang="en-US" sz="2800">
              <a:solidFill>
                <a:srgbClr val="002060"/>
              </a:solidFill>
              <a:latin typeface="Times New Roman"/>
              <a:cs typeface="Times New Roman"/>
            </a:endParaRPr>
          </a:p>
          <a:p>
            <a:pPr algn="ctr"/>
            <a:endParaRPr lang="en-US">
              <a:solidFill>
                <a:srgbClr val="002060"/>
              </a:solidFill>
              <a:ea typeface="Source Sans Pro Light"/>
            </a:endParaRPr>
          </a:p>
        </p:txBody>
      </p:sp>
      <p:sp>
        <p:nvSpPr>
          <p:cNvPr id="8" name="TextBox 7">
            <a:extLst>
              <a:ext uri="{FF2B5EF4-FFF2-40B4-BE49-F238E27FC236}">
                <a16:creationId xmlns:a16="http://schemas.microsoft.com/office/drawing/2014/main" xmlns="" id="{F4A5E64F-2517-AE07-F28C-E1756D443971}"/>
              </a:ext>
            </a:extLst>
          </p:cNvPr>
          <p:cNvSpPr txBox="1"/>
          <p:nvPr/>
        </p:nvSpPr>
        <p:spPr>
          <a:xfrm>
            <a:off x="301078" y="1413209"/>
            <a:ext cx="2992463"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a:latin typeface="Times New Roman"/>
                <a:ea typeface="Source Sans Pro Light"/>
                <a:cs typeface="Times New Roman"/>
              </a:rPr>
              <a:t>This plot shows the clusters formed by different group of customers.</a:t>
            </a:r>
            <a:endParaRPr lang="en-US"/>
          </a:p>
          <a:p>
            <a:pPr algn="just"/>
            <a:endParaRPr lang="en-US" sz="2000">
              <a:latin typeface="Times New Roman"/>
              <a:ea typeface="Source Sans Pro Light"/>
              <a:cs typeface="Times New Roman"/>
            </a:endParaRPr>
          </a:p>
          <a:p>
            <a:pPr algn="just"/>
            <a:r>
              <a:rPr lang="en-US" sz="2000">
                <a:latin typeface="Times New Roman"/>
                <a:ea typeface="Source Sans Pro Light"/>
                <a:cs typeface="Times New Roman"/>
              </a:rPr>
              <a:t>There are total of 5 clusters formed from the dataset.</a:t>
            </a:r>
            <a:endParaRPr lang="en-US"/>
          </a:p>
          <a:p>
            <a:pPr algn="just"/>
            <a:endParaRPr lang="en-US" sz="2000">
              <a:latin typeface="Times New Roman"/>
              <a:ea typeface="Source Sans Pro Light"/>
              <a:cs typeface="Times New Roman"/>
            </a:endParaRPr>
          </a:p>
          <a:p>
            <a:pPr algn="just"/>
            <a:r>
              <a:rPr lang="en-US" sz="2000">
                <a:latin typeface="Times New Roman"/>
                <a:ea typeface="Source Sans Pro Light"/>
                <a:cs typeface="Times New Roman"/>
              </a:rPr>
              <a:t>All these clusters contains different types of customers varying from high spending to low spending score.</a:t>
            </a:r>
          </a:p>
          <a:p>
            <a:pPr algn="just"/>
            <a:endParaRPr lang="en-US" sz="2000">
              <a:latin typeface="Times New Roman"/>
              <a:ea typeface="Source Sans Pro Light"/>
              <a:cs typeface="Times New Roman"/>
            </a:endParaRPr>
          </a:p>
          <a:p>
            <a:pPr algn="just"/>
            <a:r>
              <a:rPr lang="en-US" sz="2000">
                <a:latin typeface="Times New Roman"/>
                <a:ea typeface="Source Sans Pro Light"/>
                <a:cs typeface="Times New Roman"/>
              </a:rPr>
              <a:t>The centroid represents the center of the clusters</a:t>
            </a:r>
          </a:p>
          <a:p>
            <a:pPr algn="just"/>
            <a:endParaRPr lang="en-US" sz="2000">
              <a:latin typeface="Times New Roman"/>
              <a:ea typeface="Source Sans Pro Light"/>
              <a:cs typeface="Times New Roman"/>
            </a:endParaRPr>
          </a:p>
          <a:p>
            <a:pPr algn="just"/>
            <a:endParaRPr lang="en-US" sz="2000">
              <a:latin typeface="Times New Roman"/>
              <a:ea typeface="Source Sans Pro Light"/>
              <a:cs typeface="Times New Roman"/>
            </a:endParaRPr>
          </a:p>
        </p:txBody>
      </p:sp>
    </p:spTree>
    <p:extLst>
      <p:ext uri="{BB962C8B-B14F-4D97-AF65-F5344CB8AC3E}">
        <p14:creationId xmlns:p14="http://schemas.microsoft.com/office/powerpoint/2010/main" xmlns="" val="2289298807"/>
      </p:ext>
    </p:extLst>
  </p:cSld>
  <p:clrMapOvr>
    <a:masterClrMapping/>
  </p:clrMapOvr>
  <p:transition>
    <p:pull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A0BB8842-387C-C5EC-6688-693A9D4B8FB7}"/>
              </a:ext>
            </a:extLst>
          </p:cNvPr>
          <p:cNvSpPr>
            <a:spLocks noGrp="1"/>
          </p:cNvSpPr>
          <p:nvPr>
            <p:ph type="sldNum" sz="quarter" idx="12"/>
          </p:nvPr>
        </p:nvSpPr>
        <p:spPr/>
        <p:txBody>
          <a:bodyPr/>
          <a:lstStyle/>
          <a:p>
            <a:fld id="{294A09A9-5501-47C1-A89A-A340965A2BE2}" type="slidenum">
              <a:rPr lang="en-US" smtClean="0"/>
              <a:pPr/>
              <a:t>24</a:t>
            </a:fld>
            <a:endParaRPr lang="en-US"/>
          </a:p>
        </p:txBody>
      </p:sp>
      <p:sp>
        <p:nvSpPr>
          <p:cNvPr id="4" name="Rectangle 3">
            <a:extLst>
              <a:ext uri="{FF2B5EF4-FFF2-40B4-BE49-F238E27FC236}">
                <a16:creationId xmlns:a16="http://schemas.microsoft.com/office/drawing/2014/main" xmlns="" id="{69F0745C-1503-93CD-43C1-E5892D0D6A2F}"/>
              </a:ext>
            </a:extLst>
          </p:cNvPr>
          <p:cNvSpPr/>
          <p:nvPr/>
        </p:nvSpPr>
        <p:spPr>
          <a:xfrm>
            <a:off x="0" y="1691"/>
            <a:ext cx="12191998" cy="1107056"/>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xmlns="" id="{BC6CD166-0FA4-3078-8B52-D3CDE8D4AC2D}"/>
              </a:ext>
            </a:extLst>
          </p:cNvPr>
          <p:cNvPicPr>
            <a:picLocks noChangeAspect="1"/>
          </p:cNvPicPr>
          <p:nvPr/>
        </p:nvPicPr>
        <p:blipFill rotWithShape="1">
          <a:blip r:embed="rId2"/>
          <a:srcRect l="3870" r="3971" b="260"/>
          <a:stretch/>
        </p:blipFill>
        <p:spPr>
          <a:xfrm>
            <a:off x="1905893" y="1305570"/>
            <a:ext cx="8385431" cy="5382695"/>
          </a:xfrm>
          <a:prstGeom prst="rect">
            <a:avLst/>
          </a:prstGeom>
        </p:spPr>
      </p:pic>
      <p:sp>
        <p:nvSpPr>
          <p:cNvPr id="11" name="TextBox 1">
            <a:extLst>
              <a:ext uri="{FF2B5EF4-FFF2-40B4-BE49-F238E27FC236}">
                <a16:creationId xmlns:a16="http://schemas.microsoft.com/office/drawing/2014/main" xmlns="" id="{BF7AF1A3-32ED-26F6-EFF7-ABD7109FF484}"/>
              </a:ext>
            </a:extLst>
          </p:cNvPr>
          <p:cNvSpPr txBox="1"/>
          <p:nvPr/>
        </p:nvSpPr>
        <p:spPr>
          <a:xfrm>
            <a:off x="209909" y="296174"/>
            <a:ext cx="11772179"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a:latin typeface="Times New Roman"/>
                <a:cs typeface="Times New Roman"/>
              </a:rPr>
              <a:t>Hierarchical Clustering (Agglomerative Clustering)</a:t>
            </a:r>
          </a:p>
        </p:txBody>
      </p:sp>
    </p:spTree>
    <p:extLst>
      <p:ext uri="{BB962C8B-B14F-4D97-AF65-F5344CB8AC3E}">
        <p14:creationId xmlns:p14="http://schemas.microsoft.com/office/powerpoint/2010/main" xmlns="" val="3561677433"/>
      </p:ext>
    </p:extLst>
  </p:cSld>
  <p:clrMapOvr>
    <a:masterClrMapping/>
  </p:clrMapOvr>
  <p:transition>
    <p:pull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BD12775C-3B05-FF2D-35FC-4988B0034C6F}"/>
              </a:ext>
            </a:extLst>
          </p:cNvPr>
          <p:cNvSpPr>
            <a:spLocks noGrp="1"/>
          </p:cNvSpPr>
          <p:nvPr>
            <p:ph type="sldNum" sz="quarter" idx="12"/>
          </p:nvPr>
        </p:nvSpPr>
        <p:spPr/>
        <p:txBody>
          <a:bodyPr/>
          <a:lstStyle/>
          <a:p>
            <a:fld id="{294A09A9-5501-47C1-A89A-A340965A2BE2}" type="slidenum">
              <a:rPr lang="en-US" smtClean="0"/>
              <a:pPr/>
              <a:t>25</a:t>
            </a:fld>
            <a:endParaRPr lang="en-US"/>
          </a:p>
        </p:txBody>
      </p:sp>
      <p:pic>
        <p:nvPicPr>
          <p:cNvPr id="4" name="Picture 3" descr="A graph showing a cluster of data&#10;&#10;Description automatically generated">
            <a:extLst>
              <a:ext uri="{FF2B5EF4-FFF2-40B4-BE49-F238E27FC236}">
                <a16:creationId xmlns:a16="http://schemas.microsoft.com/office/drawing/2014/main" xmlns="" id="{3CC55532-5698-2AA0-8472-75AA696C870B}"/>
              </a:ext>
            </a:extLst>
          </p:cNvPr>
          <p:cNvPicPr>
            <a:picLocks noChangeAspect="1"/>
          </p:cNvPicPr>
          <p:nvPr/>
        </p:nvPicPr>
        <p:blipFill>
          <a:blip r:embed="rId2"/>
          <a:stretch>
            <a:fillRect/>
          </a:stretch>
        </p:blipFill>
        <p:spPr>
          <a:xfrm>
            <a:off x="4724400" y="2639813"/>
            <a:ext cx="2743200" cy="1578374"/>
          </a:xfrm>
          <a:prstGeom prst="rect">
            <a:avLst/>
          </a:prstGeom>
        </p:spPr>
      </p:pic>
      <p:pic>
        <p:nvPicPr>
          <p:cNvPr id="5" name="Picture 4" descr="A graph showing a cluster of data&#10;&#10;Description automatically generated">
            <a:extLst>
              <a:ext uri="{FF2B5EF4-FFF2-40B4-BE49-F238E27FC236}">
                <a16:creationId xmlns:a16="http://schemas.microsoft.com/office/drawing/2014/main" xmlns="" id="{B17FA4C2-81F6-AE02-9471-AFB5E80C358C}"/>
              </a:ext>
            </a:extLst>
          </p:cNvPr>
          <p:cNvPicPr>
            <a:picLocks noChangeAspect="1"/>
          </p:cNvPicPr>
          <p:nvPr/>
        </p:nvPicPr>
        <p:blipFill>
          <a:blip r:embed="rId2"/>
          <a:stretch>
            <a:fillRect/>
          </a:stretch>
        </p:blipFill>
        <p:spPr>
          <a:xfrm>
            <a:off x="1863306" y="1015172"/>
            <a:ext cx="10190670" cy="58484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xmlns="" id="{DAD52430-4B67-3DCA-54EA-0C693B3BA970}"/>
              </a:ext>
            </a:extLst>
          </p:cNvPr>
          <p:cNvSpPr txBox="1"/>
          <p:nvPr/>
        </p:nvSpPr>
        <p:spPr>
          <a:xfrm>
            <a:off x="224117" y="209176"/>
            <a:ext cx="775447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latin typeface="Times New Roman"/>
                <a:ea typeface="Source Sans Pro Light"/>
                <a:cs typeface="Times New Roman"/>
              </a:rPr>
              <a:t>Hierarchical Clustering </a:t>
            </a:r>
            <a:r>
              <a:rPr lang="en-US" sz="2800" b="1" err="1">
                <a:latin typeface="Times New Roman"/>
                <a:ea typeface="Source Sans Pro Light"/>
                <a:cs typeface="Times New Roman"/>
              </a:rPr>
              <a:t>Dendogram</a:t>
            </a:r>
            <a:r>
              <a:rPr lang="en-US" sz="2800" b="1">
                <a:latin typeface="Times New Roman"/>
                <a:ea typeface="Source Sans Pro Light"/>
                <a:cs typeface="Times New Roman"/>
              </a:rPr>
              <a:t>:</a:t>
            </a:r>
          </a:p>
        </p:txBody>
      </p:sp>
    </p:spTree>
    <p:extLst>
      <p:ext uri="{BB962C8B-B14F-4D97-AF65-F5344CB8AC3E}">
        <p14:creationId xmlns:p14="http://schemas.microsoft.com/office/powerpoint/2010/main" xmlns="" val="4030736191"/>
      </p:ext>
    </p:extLst>
  </p:cSld>
  <p:clrMapOvr>
    <a:masterClrMapping/>
  </p:clrMapOvr>
  <p:transition>
    <p:pull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xmlns="" id="{D4771268-CB57-404A-9271-370EB28F60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FB1009AB-45A2-1ACE-AFA0-92145587E0B4}"/>
              </a:ext>
            </a:extLst>
          </p:cNvPr>
          <p:cNvSpPr txBox="1"/>
          <p:nvPr/>
        </p:nvSpPr>
        <p:spPr>
          <a:xfrm>
            <a:off x="1028700" y="1967266"/>
            <a:ext cx="2628900" cy="2547257"/>
          </a:xfrm>
          <a:prstGeom prst="rect">
            <a:avLst/>
          </a:prstGeom>
          <a:noFill/>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3600" b="1" kern="1200">
                <a:solidFill>
                  <a:srgbClr val="FFFFFF"/>
                </a:solidFill>
                <a:latin typeface="+mj-lt"/>
                <a:ea typeface="+mj-ea"/>
                <a:cs typeface="+mj-cs"/>
              </a:rPr>
              <a:t>Saving the model with Joblib:</a:t>
            </a:r>
          </a:p>
        </p:txBody>
      </p:sp>
      <p:pic>
        <p:nvPicPr>
          <p:cNvPr id="2" name="Picture 1" descr="A screenshot of a computer program&#10;&#10;Description automatically generated">
            <a:extLst>
              <a:ext uri="{FF2B5EF4-FFF2-40B4-BE49-F238E27FC236}">
                <a16:creationId xmlns:a16="http://schemas.microsoft.com/office/drawing/2014/main" xmlns="" id="{D3C9A66F-8FF4-CFA4-2D08-1487172F4A61}"/>
              </a:ext>
            </a:extLst>
          </p:cNvPr>
          <p:cNvPicPr>
            <a:picLocks noChangeAspect="1"/>
          </p:cNvPicPr>
          <p:nvPr/>
        </p:nvPicPr>
        <p:blipFill>
          <a:blip r:embed="rId2"/>
          <a:stretch>
            <a:fillRect/>
          </a:stretch>
        </p:blipFill>
        <p:spPr>
          <a:xfrm>
            <a:off x="4393846" y="298410"/>
            <a:ext cx="7418243" cy="63738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Slide Number Placeholder 2">
            <a:extLst>
              <a:ext uri="{FF2B5EF4-FFF2-40B4-BE49-F238E27FC236}">
                <a16:creationId xmlns:a16="http://schemas.microsoft.com/office/drawing/2014/main" xmlns="" id="{55D6BC4C-587F-A9D1-CE06-081E971F2117}"/>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294A09A9-5501-47C1-A89A-A340965A2BE2}" type="slidenum">
              <a:rPr lang="en-US">
                <a:solidFill>
                  <a:schemeClr val="tx1">
                    <a:alpha val="80000"/>
                  </a:schemeClr>
                </a:solidFill>
              </a:rPr>
              <a:pPr>
                <a:spcAft>
                  <a:spcPts val="600"/>
                </a:spcAft>
              </a:pPr>
              <a:t>26</a:t>
            </a:fld>
            <a:endParaRPr lang="en-US">
              <a:solidFill>
                <a:schemeClr val="tx1">
                  <a:alpha val="80000"/>
                </a:schemeClr>
              </a:solidFill>
            </a:endParaRPr>
          </a:p>
        </p:txBody>
      </p:sp>
    </p:spTree>
    <p:extLst>
      <p:ext uri="{BB962C8B-B14F-4D97-AF65-F5344CB8AC3E}">
        <p14:creationId xmlns:p14="http://schemas.microsoft.com/office/powerpoint/2010/main" xmlns="" val="3850135405"/>
      </p:ext>
    </p:extLst>
  </p:cSld>
  <p:clrMapOvr>
    <a:masterClrMapping/>
  </p:clrMapOvr>
  <p:transition>
    <p:pull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7775354A-2D05-A421-C697-E03F7D1F0161}"/>
              </a:ext>
            </a:extLst>
          </p:cNvPr>
          <p:cNvSpPr>
            <a:spLocks noGrp="1"/>
          </p:cNvSpPr>
          <p:nvPr>
            <p:ph type="sldNum" sz="quarter" idx="12"/>
          </p:nvPr>
        </p:nvSpPr>
        <p:spPr/>
        <p:txBody>
          <a:bodyPr/>
          <a:lstStyle/>
          <a:p>
            <a:fld id="{294A09A9-5501-47C1-A89A-A340965A2BE2}" type="slidenum">
              <a:rPr lang="en-US" smtClean="0"/>
              <a:pPr/>
              <a:t>27</a:t>
            </a:fld>
            <a:endParaRPr lang="en-US"/>
          </a:p>
        </p:txBody>
      </p:sp>
      <p:sp>
        <p:nvSpPr>
          <p:cNvPr id="4" name="TextBox 3">
            <a:extLst>
              <a:ext uri="{FF2B5EF4-FFF2-40B4-BE49-F238E27FC236}">
                <a16:creationId xmlns:a16="http://schemas.microsoft.com/office/drawing/2014/main" xmlns="" id="{6D3EDAEF-84F8-52B1-4B28-5A887BC6D06C}"/>
              </a:ext>
            </a:extLst>
          </p:cNvPr>
          <p:cNvSpPr txBox="1"/>
          <p:nvPr/>
        </p:nvSpPr>
        <p:spPr>
          <a:xfrm>
            <a:off x="231913" y="265043"/>
            <a:ext cx="654326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u="sng" dirty="0">
                <a:latin typeface="Times New Roman"/>
                <a:ea typeface="Source Sans Pro Light"/>
                <a:cs typeface="Times New Roman"/>
              </a:rPr>
              <a:t>GUI of the Model:</a:t>
            </a:r>
          </a:p>
        </p:txBody>
      </p:sp>
      <p:pic>
        <p:nvPicPr>
          <p:cNvPr id="5" name="Picture 4" descr="A screenshot of a computer&#10;&#10;Description automatically generated">
            <a:extLst>
              <a:ext uri="{FF2B5EF4-FFF2-40B4-BE49-F238E27FC236}">
                <a16:creationId xmlns:a16="http://schemas.microsoft.com/office/drawing/2014/main" xmlns="" id="{6AAF006D-7543-0C43-2F7E-A9F5FE4FE23B}"/>
              </a:ext>
            </a:extLst>
          </p:cNvPr>
          <p:cNvPicPr>
            <a:picLocks noChangeAspect="1"/>
          </p:cNvPicPr>
          <p:nvPr/>
        </p:nvPicPr>
        <p:blipFill>
          <a:blip r:embed="rId2"/>
          <a:stretch>
            <a:fillRect/>
          </a:stretch>
        </p:blipFill>
        <p:spPr>
          <a:xfrm>
            <a:off x="5702060" y="3525732"/>
            <a:ext cx="5992483" cy="29264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A screenshot of a computer&#10;&#10;Description automatically generated">
            <a:extLst>
              <a:ext uri="{FF2B5EF4-FFF2-40B4-BE49-F238E27FC236}">
                <a16:creationId xmlns:a16="http://schemas.microsoft.com/office/drawing/2014/main" xmlns="" id="{094D5431-6686-E3A4-9ED5-D3307F39BF2B}"/>
              </a:ext>
            </a:extLst>
          </p:cNvPr>
          <p:cNvPicPr>
            <a:picLocks noChangeAspect="1"/>
          </p:cNvPicPr>
          <p:nvPr/>
        </p:nvPicPr>
        <p:blipFill>
          <a:blip r:embed="rId3"/>
          <a:stretch>
            <a:fillRect/>
          </a:stretch>
        </p:blipFill>
        <p:spPr>
          <a:xfrm>
            <a:off x="353683" y="1070860"/>
            <a:ext cx="4942935" cy="23440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Graphic 6" descr="Line arrow: Clockwise curve with solid fill">
            <a:extLst>
              <a:ext uri="{FF2B5EF4-FFF2-40B4-BE49-F238E27FC236}">
                <a16:creationId xmlns:a16="http://schemas.microsoft.com/office/drawing/2014/main" xmlns="" id="{80E34572-EF9C-A712-E44D-2DA1495A82C0}"/>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rot="8880000">
            <a:off x="5411877" y="2160229"/>
            <a:ext cx="1201947" cy="1532627"/>
          </a:xfrm>
          <a:prstGeom prst="rect">
            <a:avLst/>
          </a:prstGeom>
        </p:spPr>
      </p:pic>
    </p:spTree>
    <p:extLst>
      <p:ext uri="{BB962C8B-B14F-4D97-AF65-F5344CB8AC3E}">
        <p14:creationId xmlns:p14="http://schemas.microsoft.com/office/powerpoint/2010/main" xmlns="" val="1718190806"/>
      </p:ext>
    </p:extLst>
  </p:cSld>
  <p:clrMapOvr>
    <a:masterClrMapping/>
  </p:clrMapOvr>
  <p:transition>
    <p:pull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C631030A-0835-2179-CC43-430BB23D790F}"/>
              </a:ext>
            </a:extLst>
          </p:cNvPr>
          <p:cNvSpPr>
            <a:spLocks noGrp="1"/>
          </p:cNvSpPr>
          <p:nvPr>
            <p:ph type="sldNum" sz="quarter" idx="12"/>
          </p:nvPr>
        </p:nvSpPr>
        <p:spPr>
          <a:prstGeom prst="ellipse">
            <a:avLst/>
          </a:prstGeom>
        </p:spPr>
        <p:txBody>
          <a:bodyPr vert="horz" lIns="91440" tIns="45720" rIns="91440" bIns="45720" rtlCol="0" anchor="ctr">
            <a:normAutofit/>
          </a:bodyPr>
          <a:lstStyle/>
          <a:p>
            <a:pPr>
              <a:lnSpc>
                <a:spcPct val="90000"/>
              </a:lnSpc>
              <a:spcAft>
                <a:spcPts val="600"/>
              </a:spcAft>
            </a:pPr>
            <a:fld id="{294A09A9-5501-47C1-A89A-A340965A2BE2}" type="slidenum">
              <a:rPr lang="en-US">
                <a:solidFill>
                  <a:schemeClr val="tx1">
                    <a:lumMod val="50000"/>
                    <a:lumOff val="50000"/>
                  </a:schemeClr>
                </a:solidFill>
              </a:rPr>
              <a:pPr>
                <a:lnSpc>
                  <a:spcPct val="90000"/>
                </a:lnSpc>
                <a:spcAft>
                  <a:spcPts val="600"/>
                </a:spcAft>
              </a:pPr>
              <a:t>28</a:t>
            </a:fld>
            <a:endParaRPr lang="en-US">
              <a:solidFill>
                <a:schemeClr val="tx1">
                  <a:lumMod val="50000"/>
                  <a:lumOff val="50000"/>
                </a:schemeClr>
              </a:solidFill>
            </a:endParaRPr>
          </a:p>
        </p:txBody>
      </p:sp>
      <p:sp>
        <p:nvSpPr>
          <p:cNvPr id="4" name="Title 3">
            <a:extLst>
              <a:ext uri="{FF2B5EF4-FFF2-40B4-BE49-F238E27FC236}">
                <a16:creationId xmlns:a16="http://schemas.microsoft.com/office/drawing/2014/main" xmlns="" id="{F04C4E73-7BB9-6C39-2566-43CC1A809D10}"/>
              </a:ext>
            </a:extLst>
          </p:cNvPr>
          <p:cNvSpPr>
            <a:spLocks noGrp="1"/>
          </p:cNvSpPr>
          <p:nvPr>
            <p:ph type="title" idx="4294967295"/>
          </p:nvPr>
        </p:nvSpPr>
        <p:spPr>
          <a:xfrm>
            <a:off x="230038" y="1568930"/>
            <a:ext cx="11832565" cy="4259083"/>
          </a:xfrm>
        </p:spPr>
        <p:txBody>
          <a:bodyPr vert="horz" lIns="91440" tIns="45720" rIns="91440" bIns="45720" rtlCol="0" anchor="ctr">
            <a:noAutofit/>
          </a:bodyPr>
          <a:lstStyle/>
          <a:p>
            <a:r>
              <a:rPr lang="en-US" sz="2400" b="1" u="sng" kern="1200" dirty="0">
                <a:latin typeface="Times New Roman"/>
                <a:cs typeface="Times New Roman"/>
              </a:rPr>
              <a:t>Proposing Additions or Enhancements:</a:t>
            </a:r>
            <a:r>
              <a:rPr lang="en-US" sz="2200" b="1" u="sng" kern="1200" dirty="0">
                <a:latin typeface="Times New Roman"/>
              </a:rPr>
              <a:t/>
            </a:r>
            <a:br>
              <a:rPr lang="en-US" sz="2200" b="1" u="sng" kern="1200" dirty="0">
                <a:latin typeface="Times New Roman"/>
              </a:rPr>
            </a:br>
            <a:endParaRPr lang="en-US" sz="2200" kern="1200" dirty="0">
              <a:latin typeface="Times New Roman"/>
              <a:cs typeface="Times New Roman"/>
            </a:endParaRPr>
          </a:p>
          <a:p>
            <a:pPr marL="457200" indent="-457200"/>
            <a:r>
              <a:rPr lang="en-US" sz="2200" b="1" dirty="0">
                <a:latin typeface="Times New Roman"/>
                <a:cs typeface="Times New Roman"/>
              </a:rPr>
              <a:t>Customer</a:t>
            </a:r>
            <a:r>
              <a:rPr lang="en-US" sz="2200" b="1" kern="1200" dirty="0">
                <a:latin typeface="Times New Roman"/>
                <a:cs typeface="Times New Roman"/>
              </a:rPr>
              <a:t> Feedback Incorporation:</a:t>
            </a:r>
            <a:endParaRPr lang="en-US" sz="2200" kern="1200" dirty="0">
              <a:latin typeface="Times New Roman"/>
              <a:cs typeface="Times New Roman"/>
            </a:endParaRPr>
          </a:p>
          <a:p>
            <a:pPr marL="342900" lvl="1" indent="-342900" algn="l" rtl="0">
              <a:lnSpc>
                <a:spcPct val="90000"/>
              </a:lnSpc>
              <a:spcBef>
                <a:spcPct val="0"/>
              </a:spcBef>
            </a:pPr>
            <a:r>
              <a:rPr lang="en-US" sz="2200" b="1" kern="1200" dirty="0">
                <a:solidFill>
                  <a:schemeClr val="tx1"/>
                </a:solidFill>
                <a:latin typeface="Times New Roman"/>
                <a:ea typeface="+mj-ea"/>
                <a:cs typeface="Times New Roman"/>
              </a:rPr>
              <a:t>Future Scope: </a:t>
            </a:r>
            <a:r>
              <a:rPr lang="en-US" sz="2200" kern="1200" dirty="0">
                <a:solidFill>
                  <a:schemeClr val="tx1"/>
                </a:solidFill>
                <a:latin typeface="Times New Roman"/>
                <a:ea typeface="+mj-ea"/>
                <a:cs typeface="Times New Roman"/>
              </a:rPr>
              <a:t>Implement a feedback loop where customer preferences and feedback are systematically integrated into the segmentation model, allowing for continuous improvement and adaptation.</a:t>
            </a:r>
            <a:r>
              <a:rPr lang="en-US" sz="2200" kern="1200" dirty="0">
                <a:latin typeface="Times New Roman"/>
                <a:ea typeface="+mj-ea"/>
                <a:cs typeface="+mj-cs"/>
              </a:rPr>
              <a:t/>
            </a:r>
            <a:br>
              <a:rPr lang="en-US" sz="2200" kern="1200" dirty="0">
                <a:latin typeface="Times New Roman"/>
                <a:ea typeface="+mj-ea"/>
                <a:cs typeface="+mj-cs"/>
              </a:rPr>
            </a:br>
            <a:endParaRPr lang="en-US" sz="2200" kern="1200" dirty="0">
              <a:solidFill>
                <a:schemeClr val="tx1"/>
              </a:solidFill>
              <a:latin typeface="Times New Roman"/>
              <a:cs typeface="Times New Roman"/>
            </a:endParaRPr>
          </a:p>
          <a:p>
            <a:pPr marL="285750" indent="-285750"/>
            <a:r>
              <a:rPr lang="en-US" sz="2200" b="1" dirty="0">
                <a:latin typeface="Times New Roman"/>
                <a:cs typeface="Times New Roman"/>
              </a:rPr>
              <a:t>Predictive</a:t>
            </a:r>
            <a:r>
              <a:rPr lang="en-US" sz="2200" b="1" kern="1200" dirty="0">
                <a:latin typeface="Times New Roman"/>
                <a:cs typeface="Times New Roman"/>
              </a:rPr>
              <a:t> Analytics:</a:t>
            </a:r>
            <a:endParaRPr lang="en-US" sz="2200" kern="1200" dirty="0">
              <a:latin typeface="Times New Roman"/>
              <a:cs typeface="Times New Roman"/>
            </a:endParaRPr>
          </a:p>
          <a:p>
            <a:pPr marL="342900" lvl="1" indent="-342900" algn="l" rtl="0">
              <a:lnSpc>
                <a:spcPct val="90000"/>
              </a:lnSpc>
              <a:spcBef>
                <a:spcPct val="0"/>
              </a:spcBef>
            </a:pPr>
            <a:r>
              <a:rPr lang="en-US" sz="2200" b="1" kern="1200" dirty="0">
                <a:solidFill>
                  <a:schemeClr val="tx1"/>
                </a:solidFill>
                <a:latin typeface="Times New Roman"/>
                <a:ea typeface="+mj-ea"/>
                <a:cs typeface="Times New Roman"/>
              </a:rPr>
              <a:t>Future Scope:</a:t>
            </a:r>
            <a:r>
              <a:rPr lang="en-US" sz="2200" kern="1200" dirty="0">
                <a:solidFill>
                  <a:schemeClr val="tx1"/>
                </a:solidFill>
                <a:latin typeface="Times New Roman"/>
                <a:ea typeface="+mj-ea"/>
                <a:cs typeface="Times New Roman"/>
              </a:rPr>
              <a:t> Extend the project to include predictive analytics, forecasting future customer behavior based on historical data, and enabling proactive strategies for personalized customer engagement.</a:t>
            </a:r>
            <a:r>
              <a:rPr lang="en-US" sz="2200" kern="1200" dirty="0">
                <a:latin typeface="Times New Roman"/>
                <a:ea typeface="+mj-ea"/>
                <a:cs typeface="+mj-cs"/>
              </a:rPr>
              <a:t/>
            </a:r>
            <a:br>
              <a:rPr lang="en-US" sz="2200" kern="1200" dirty="0">
                <a:latin typeface="Times New Roman"/>
                <a:ea typeface="+mj-ea"/>
                <a:cs typeface="+mj-cs"/>
              </a:rPr>
            </a:br>
            <a:endParaRPr lang="en-US" sz="2200" kern="1200" dirty="0">
              <a:solidFill>
                <a:schemeClr val="tx1"/>
              </a:solidFill>
              <a:latin typeface="Times New Roman"/>
              <a:ea typeface="+mj-ea"/>
              <a:cs typeface="Times New Roman"/>
            </a:endParaRPr>
          </a:p>
          <a:p>
            <a:pPr marL="285750" indent="-285750"/>
            <a:r>
              <a:rPr lang="en-US" sz="2200" b="1" kern="1200" dirty="0">
                <a:latin typeface="Times New Roman"/>
                <a:cs typeface="Times New Roman"/>
              </a:rPr>
              <a:t>Real-time Segmentation Dashboard:</a:t>
            </a:r>
            <a:endParaRPr lang="en-US" sz="2200" kern="1200" dirty="0">
              <a:latin typeface="Times New Roman"/>
              <a:cs typeface="Times New Roman"/>
            </a:endParaRPr>
          </a:p>
          <a:p>
            <a:pPr marL="342900" lvl="1" indent="-342900" algn="l" rtl="0">
              <a:lnSpc>
                <a:spcPct val="90000"/>
              </a:lnSpc>
              <a:spcBef>
                <a:spcPct val="0"/>
              </a:spcBef>
            </a:pPr>
            <a:r>
              <a:rPr lang="en-US" sz="2200" b="1" kern="1200" dirty="0">
                <a:solidFill>
                  <a:schemeClr val="tx1"/>
                </a:solidFill>
                <a:latin typeface="Times New Roman"/>
                <a:ea typeface="+mj-ea"/>
                <a:cs typeface="Times New Roman"/>
              </a:rPr>
              <a:t>Future Scope:</a:t>
            </a:r>
            <a:r>
              <a:rPr lang="en-US" sz="2200" kern="1200" dirty="0">
                <a:solidFill>
                  <a:schemeClr val="tx1"/>
                </a:solidFill>
                <a:latin typeface="Times New Roman"/>
                <a:ea typeface="+mj-ea"/>
                <a:cs typeface="Times New Roman"/>
              </a:rPr>
              <a:t> Develop a real-time segmentation dashboard that provides instant insights into changing customer patterns, empowering mall management with up-to-the-minute information for agile decision-making.</a:t>
            </a:r>
            <a:r>
              <a:rPr lang="en-US" sz="2200" kern="1200" dirty="0">
                <a:latin typeface="Times New Roman"/>
                <a:ea typeface="+mj-ea"/>
                <a:cs typeface="+mj-cs"/>
              </a:rPr>
              <a:t/>
            </a:r>
            <a:br>
              <a:rPr lang="en-US" sz="2200" kern="1200" dirty="0">
                <a:latin typeface="Times New Roman"/>
                <a:ea typeface="+mj-ea"/>
                <a:cs typeface="+mj-cs"/>
              </a:rPr>
            </a:br>
            <a:endParaRPr lang="en-US" sz="2200" kern="1200" dirty="0">
              <a:solidFill>
                <a:schemeClr val="tx1"/>
              </a:solidFill>
              <a:latin typeface="Times New Roman"/>
              <a:ea typeface="+mj-ea"/>
              <a:cs typeface="Times New Roman"/>
            </a:endParaRPr>
          </a:p>
          <a:p>
            <a:pPr marL="285750" indent="-285750"/>
            <a:r>
              <a:rPr lang="en-US" sz="2200" b="1" kern="1200" dirty="0">
                <a:latin typeface="Times New Roman"/>
                <a:cs typeface="Times New Roman"/>
              </a:rPr>
              <a:t>Personalized Marketing Campaigns:</a:t>
            </a:r>
            <a:endParaRPr lang="en-US" sz="2200" kern="1200" dirty="0">
              <a:latin typeface="Times New Roman"/>
              <a:cs typeface="Times New Roman"/>
            </a:endParaRPr>
          </a:p>
          <a:p>
            <a:pPr marL="342900" lvl="1" indent="-342900" algn="l" rtl="0">
              <a:lnSpc>
                <a:spcPct val="90000"/>
              </a:lnSpc>
              <a:spcBef>
                <a:spcPct val="0"/>
              </a:spcBef>
            </a:pPr>
            <a:r>
              <a:rPr lang="en-US" sz="2200" b="1" kern="1200" dirty="0">
                <a:solidFill>
                  <a:schemeClr val="tx1"/>
                </a:solidFill>
                <a:latin typeface="Times New Roman"/>
                <a:ea typeface="+mj-ea"/>
                <a:cs typeface="Times New Roman"/>
              </a:rPr>
              <a:t>Future Scope</a:t>
            </a:r>
            <a:r>
              <a:rPr lang="en-US" sz="2200" kern="1200" dirty="0">
                <a:solidFill>
                  <a:schemeClr val="tx1"/>
                </a:solidFill>
                <a:latin typeface="Times New Roman"/>
                <a:ea typeface="+mj-ea"/>
                <a:cs typeface="Times New Roman"/>
              </a:rPr>
              <a:t>: Integrate the segmented customer data with marketing automation tools to enable the execution of highly targeted and personalized marketing campaigns tailored to each customer segment.</a:t>
            </a:r>
          </a:p>
          <a:p>
            <a:endParaRPr lang="en-US" sz="2200" kern="1200" dirty="0">
              <a:latin typeface="Times New Roman"/>
              <a:cs typeface="Times New Roman"/>
            </a:endParaRPr>
          </a:p>
        </p:txBody>
      </p:sp>
    </p:spTree>
    <p:extLst>
      <p:ext uri="{BB962C8B-B14F-4D97-AF65-F5344CB8AC3E}">
        <p14:creationId xmlns:p14="http://schemas.microsoft.com/office/powerpoint/2010/main" xmlns="" val="3306902933"/>
      </p:ext>
    </p:extLst>
  </p:cSld>
  <p:clrMapOvr>
    <a:masterClrMapping/>
  </p:clrMapOvr>
  <p:transition>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FCC062-AD93-9E8E-E8E8-080B45D7D8A5}"/>
              </a:ext>
            </a:extLst>
          </p:cNvPr>
          <p:cNvSpPr>
            <a:spLocks noGrp="1"/>
          </p:cNvSpPr>
          <p:nvPr>
            <p:ph type="title"/>
          </p:nvPr>
        </p:nvSpPr>
        <p:spPr/>
        <p:txBody>
          <a:bodyPr/>
          <a:lstStyle/>
          <a:p>
            <a:r>
              <a:rPr lang="en-US" b="1" dirty="0">
                <a:latin typeface="Times New Roman"/>
                <a:cs typeface="Times New Roman"/>
              </a:rPr>
              <a:t>Closing remarks</a:t>
            </a:r>
          </a:p>
        </p:txBody>
      </p:sp>
      <p:sp>
        <p:nvSpPr>
          <p:cNvPr id="6" name="Text Placeholder 5">
            <a:extLst>
              <a:ext uri="{FF2B5EF4-FFF2-40B4-BE49-F238E27FC236}">
                <a16:creationId xmlns:a16="http://schemas.microsoft.com/office/drawing/2014/main" xmlns="" id="{A297555C-936A-16C5-DDE8-4670D8096F13}"/>
              </a:ext>
            </a:extLst>
          </p:cNvPr>
          <p:cNvSpPr>
            <a:spLocks noGrp="1"/>
          </p:cNvSpPr>
          <p:nvPr>
            <p:ph type="body" idx="1"/>
          </p:nvPr>
        </p:nvSpPr>
        <p:spPr/>
        <p:txBody>
          <a:bodyPr vert="horz" lIns="91440" tIns="45720" rIns="91440" bIns="45720" rtlCol="0" anchor="t">
            <a:noAutofit/>
          </a:bodyPr>
          <a:lstStyle/>
          <a:p>
            <a:pPr algn="just"/>
            <a:r>
              <a:rPr lang="en-US" sz="2000">
                <a:solidFill>
                  <a:srgbClr val="374151"/>
                </a:solidFill>
                <a:latin typeface="Times New Roman"/>
                <a:ea typeface="+mn-lt"/>
                <a:cs typeface="+mn-lt"/>
              </a:rPr>
              <a:t>In conclusion, the application of K-Means clustering has proven instrumental in unraveling distinct customer segments within the mall, enabling targeted strategies for personalized engagement. This project not only enhances marketing precision but also empowers mall management to optimize resources, ultimately fostering a more satisfying and tailored shopping experience for diverse customer groups.</a:t>
            </a:r>
            <a:endParaRPr lang="en-US" sz="2000">
              <a:latin typeface="Times New Roman"/>
              <a:cs typeface="Times New Roman"/>
            </a:endParaRPr>
          </a:p>
        </p:txBody>
      </p:sp>
      <p:pic>
        <p:nvPicPr>
          <p:cNvPr id="5" name="Picture Placeholder 4" descr="Conclusion Word Sign Flat Concept Stock Vector - Illustration of poster,  banner: 123093259">
            <a:extLst>
              <a:ext uri="{FF2B5EF4-FFF2-40B4-BE49-F238E27FC236}">
                <a16:creationId xmlns:a16="http://schemas.microsoft.com/office/drawing/2014/main" xmlns="" id="{8C791F9C-403B-300E-1A48-E98D920D29F9}"/>
              </a:ext>
            </a:extLst>
          </p:cNvPr>
          <p:cNvPicPr>
            <a:picLocks noGrp="1" noChangeAspect="1"/>
          </p:cNvPicPr>
          <p:nvPr>
            <p:ph type="pic" sz="quarter" idx="10"/>
          </p:nvPr>
        </p:nvPicPr>
        <p:blipFill>
          <a:blip r:embed="rId2"/>
          <a:srcRect t="758" b="758"/>
          <a:stretch/>
        </p:blipFill>
        <p:spPr/>
      </p:pic>
    </p:spTree>
    <p:extLst>
      <p:ext uri="{BB962C8B-B14F-4D97-AF65-F5344CB8AC3E}">
        <p14:creationId xmlns:p14="http://schemas.microsoft.com/office/powerpoint/2010/main" xmlns="" val="3591965859"/>
      </p:ext>
    </p:extLst>
  </p:cSld>
  <p:clrMapOvr>
    <a:masterClrMapping/>
  </p:clrMapOvr>
  <p:transition>
    <p:pull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3DBE533-92DF-09B6-E408-A0C450E18798}"/>
              </a:ext>
            </a:extLst>
          </p:cNvPr>
          <p:cNvSpPr>
            <a:spLocks noGrp="1"/>
          </p:cNvSpPr>
          <p:nvPr>
            <p:ph idx="4294967295"/>
          </p:nvPr>
        </p:nvSpPr>
        <p:spPr>
          <a:xfrm>
            <a:off x="2829378" y="3508435"/>
            <a:ext cx="7485413" cy="2452687"/>
          </a:xfrm>
        </p:spPr>
        <p:txBody>
          <a:bodyPr vert="horz" lIns="91440" tIns="45720" rIns="91440" bIns="45720" rtlCol="0" anchor="ctr">
            <a:normAutofit/>
          </a:bodyPr>
          <a:lstStyle/>
          <a:p>
            <a:pPr>
              <a:spcAft>
                <a:spcPts val="600"/>
              </a:spcAft>
            </a:pPr>
            <a:endParaRPr lang="en-US" sz="1800">
              <a:ea typeface="Source Sans Pro Light"/>
            </a:endParaRPr>
          </a:p>
          <a:p>
            <a:pPr>
              <a:spcAft>
                <a:spcPts val="600"/>
              </a:spcAft>
            </a:pPr>
            <a:endParaRPr lang="en-US" sz="1800"/>
          </a:p>
        </p:txBody>
      </p:sp>
      <p:pic>
        <p:nvPicPr>
          <p:cNvPr id="14" name="Picture 13" descr="The Power of the Agenda - Mint Blue Consulting">
            <a:extLst>
              <a:ext uri="{FF2B5EF4-FFF2-40B4-BE49-F238E27FC236}">
                <a16:creationId xmlns:a16="http://schemas.microsoft.com/office/drawing/2014/main" xmlns="" id="{B186C707-BC6A-90DB-66A7-320B15C13CF1}"/>
              </a:ext>
            </a:extLst>
          </p:cNvPr>
          <p:cNvPicPr>
            <a:picLocks noChangeAspect="1"/>
          </p:cNvPicPr>
          <p:nvPr/>
        </p:nvPicPr>
        <p:blipFill>
          <a:blip r:embed="rId2"/>
          <a:stretch>
            <a:fillRect/>
          </a:stretch>
        </p:blipFill>
        <p:spPr>
          <a:xfrm>
            <a:off x="2495910" y="154197"/>
            <a:ext cx="7847161" cy="2408926"/>
          </a:xfrm>
          <a:prstGeom prst="rect">
            <a:avLst/>
          </a:prstGeom>
        </p:spPr>
      </p:pic>
      <p:sp>
        <p:nvSpPr>
          <p:cNvPr id="11" name="TextBox 10">
            <a:extLst>
              <a:ext uri="{FF2B5EF4-FFF2-40B4-BE49-F238E27FC236}">
                <a16:creationId xmlns:a16="http://schemas.microsoft.com/office/drawing/2014/main" xmlns="" id="{ADE484B3-BBD2-68B1-94D6-67BBDFF84CEA}"/>
              </a:ext>
            </a:extLst>
          </p:cNvPr>
          <p:cNvSpPr txBox="1"/>
          <p:nvPr/>
        </p:nvSpPr>
        <p:spPr>
          <a:xfrm>
            <a:off x="977662" y="2871242"/>
            <a:ext cx="5438868"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l">
              <a:buAutoNum type="arabicPeriod"/>
            </a:pPr>
            <a:r>
              <a:rPr lang="en-US" sz="2600" dirty="0">
                <a:latin typeface="Times New Roman"/>
                <a:ea typeface="Source Sans Pro Light"/>
                <a:cs typeface="Times New Roman"/>
              </a:rPr>
              <a:t>Introduction</a:t>
            </a:r>
          </a:p>
          <a:p>
            <a:pPr marL="342900" indent="-342900">
              <a:buAutoNum type="arabicPeriod"/>
            </a:pPr>
            <a:r>
              <a:rPr lang="en-US" sz="2600" dirty="0">
                <a:latin typeface="Times New Roman"/>
                <a:ea typeface="Source Sans Pro Light"/>
                <a:cs typeface="Times New Roman"/>
              </a:rPr>
              <a:t>Problem Statement</a:t>
            </a:r>
          </a:p>
          <a:p>
            <a:pPr marL="342900" indent="-342900">
              <a:buAutoNum type="arabicPeriod"/>
            </a:pPr>
            <a:r>
              <a:rPr lang="en-US" sz="2600" dirty="0">
                <a:latin typeface="Times New Roman"/>
                <a:ea typeface="Source Sans Pro Light"/>
                <a:cs typeface="Times New Roman"/>
              </a:rPr>
              <a:t>Objective</a:t>
            </a:r>
          </a:p>
          <a:p>
            <a:pPr marL="342900" indent="-342900">
              <a:buAutoNum type="arabicPeriod"/>
            </a:pPr>
            <a:r>
              <a:rPr lang="en-US" sz="2600" dirty="0">
                <a:latin typeface="Times New Roman"/>
                <a:ea typeface="Source Sans Pro Light"/>
                <a:cs typeface="Times New Roman"/>
              </a:rPr>
              <a:t>Overview of Dataset</a:t>
            </a:r>
          </a:p>
          <a:p>
            <a:pPr marL="342900" indent="-342900">
              <a:buAutoNum type="arabicPeriod"/>
            </a:pPr>
            <a:r>
              <a:rPr lang="en-US" sz="2600" dirty="0">
                <a:latin typeface="Times New Roman"/>
                <a:ea typeface="Source Sans Pro Light"/>
                <a:cs typeface="Times New Roman"/>
              </a:rPr>
              <a:t>Methodology</a:t>
            </a:r>
          </a:p>
          <a:p>
            <a:pPr marL="342900" indent="-342900">
              <a:buAutoNum type="arabicPeriod"/>
            </a:pPr>
            <a:r>
              <a:rPr lang="en-US" sz="2600" dirty="0">
                <a:latin typeface="Times New Roman"/>
                <a:ea typeface="Source Sans Pro Light"/>
                <a:cs typeface="Times New Roman"/>
              </a:rPr>
              <a:t>Data Collection and Preprocessing</a:t>
            </a:r>
          </a:p>
          <a:p>
            <a:endParaRPr lang="en-US" sz="2600" dirty="0">
              <a:latin typeface="Times New Roman"/>
              <a:ea typeface="Source Sans Pro Light"/>
              <a:cs typeface="Times New Roman"/>
            </a:endParaRPr>
          </a:p>
        </p:txBody>
      </p:sp>
      <p:sp>
        <p:nvSpPr>
          <p:cNvPr id="2" name="TextBox 1">
            <a:extLst>
              <a:ext uri="{FF2B5EF4-FFF2-40B4-BE49-F238E27FC236}">
                <a16:creationId xmlns:a16="http://schemas.microsoft.com/office/drawing/2014/main" xmlns="" id="{6B7C5180-93A2-E592-5278-1EAFACA9A50F}"/>
              </a:ext>
            </a:extLst>
          </p:cNvPr>
          <p:cNvSpPr txBox="1"/>
          <p:nvPr/>
        </p:nvSpPr>
        <p:spPr>
          <a:xfrm>
            <a:off x="7256502" y="2870157"/>
            <a:ext cx="4621695" cy="24929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dirty="0">
                <a:latin typeface="Times New Roman"/>
                <a:cs typeface="Times New Roman"/>
              </a:rPr>
              <a:t>7. Data Visualization</a:t>
            </a:r>
            <a:endParaRPr lang="en-US" sz="2600" dirty="0">
              <a:latin typeface="Source Sans Pro Light"/>
              <a:ea typeface="Source Sans Pro Light"/>
              <a:cs typeface="Times New Roman"/>
            </a:endParaRPr>
          </a:p>
          <a:p>
            <a:r>
              <a:rPr lang="en-US" sz="2600" dirty="0">
                <a:latin typeface="Times New Roman"/>
                <a:cs typeface="Times New Roman"/>
              </a:rPr>
              <a:t>8. Model Building</a:t>
            </a:r>
            <a:endParaRPr lang="en-US" sz="2600">
              <a:latin typeface="Source Sans Pro Light"/>
              <a:ea typeface="Source Sans Pro Light"/>
              <a:cs typeface="Times New Roman"/>
            </a:endParaRPr>
          </a:p>
          <a:p>
            <a:r>
              <a:rPr lang="en-US" sz="2600" dirty="0">
                <a:latin typeface="Times New Roman"/>
                <a:cs typeface="Times New Roman"/>
              </a:rPr>
              <a:t>9. Saving the Model</a:t>
            </a:r>
          </a:p>
          <a:p>
            <a:r>
              <a:rPr lang="en-US" sz="2600" dirty="0">
                <a:latin typeface="Times New Roman"/>
                <a:cs typeface="Times New Roman"/>
              </a:rPr>
              <a:t>10. GUI of the Model</a:t>
            </a:r>
          </a:p>
          <a:p>
            <a:r>
              <a:rPr lang="en-US" sz="2600" dirty="0">
                <a:latin typeface="Times New Roman"/>
                <a:cs typeface="Times New Roman"/>
              </a:rPr>
              <a:t>11. Future Scope</a:t>
            </a:r>
          </a:p>
          <a:p>
            <a:r>
              <a:rPr lang="en-US" sz="2600" dirty="0">
                <a:latin typeface="Times New Roman"/>
                <a:cs typeface="Times New Roman"/>
              </a:rPr>
              <a:t>12. Conclusion</a:t>
            </a:r>
            <a:endParaRPr lang="en-US" sz="2600">
              <a:ea typeface="Source Sans Pro Light"/>
            </a:endParaRPr>
          </a:p>
        </p:txBody>
      </p:sp>
    </p:spTree>
    <p:extLst>
      <p:ext uri="{BB962C8B-B14F-4D97-AF65-F5344CB8AC3E}">
        <p14:creationId xmlns:p14="http://schemas.microsoft.com/office/powerpoint/2010/main" xmlns="" val="2166390183"/>
      </p:ext>
    </p:extLst>
  </p:cSld>
  <p:clrMapOvr>
    <a:masterClrMapping/>
  </p:clrMapOvr>
  <p:transition>
    <p:pull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07647880-DBD1-B8FC-3D39-4269F66364FA}"/>
              </a:ext>
            </a:extLst>
          </p:cNvPr>
          <p:cNvSpPr>
            <a:spLocks noGrp="1"/>
          </p:cNvSpPr>
          <p:nvPr>
            <p:ph type="sldNum" sz="quarter" idx="12"/>
          </p:nvPr>
        </p:nvSpPr>
        <p:spPr/>
        <p:txBody>
          <a:bodyPr/>
          <a:lstStyle/>
          <a:p>
            <a:fld id="{294A09A9-5501-47C1-A89A-A340965A2BE2}" type="slidenum">
              <a:rPr lang="en-US" smtClean="0"/>
              <a:pPr/>
              <a:t>30</a:t>
            </a:fld>
            <a:endParaRPr lang="en-US"/>
          </a:p>
        </p:txBody>
      </p:sp>
      <p:pic>
        <p:nvPicPr>
          <p:cNvPr id="4" name="Picture 3" descr="432,818 Thank You Images, Stock Photos, 3D objects, &amp; Vectors | Shutterstock">
            <a:extLst>
              <a:ext uri="{FF2B5EF4-FFF2-40B4-BE49-F238E27FC236}">
                <a16:creationId xmlns:a16="http://schemas.microsoft.com/office/drawing/2014/main" xmlns="" id="{7D202E85-40FC-6D84-4F05-858919FB24D6}"/>
              </a:ext>
            </a:extLst>
          </p:cNvPr>
          <p:cNvPicPr>
            <a:picLocks noChangeAspect="1"/>
          </p:cNvPicPr>
          <p:nvPr/>
        </p:nvPicPr>
        <p:blipFill rotWithShape="1">
          <a:blip r:embed="rId2"/>
          <a:srcRect r="242" b="17614"/>
          <a:stretch/>
        </p:blipFill>
        <p:spPr>
          <a:xfrm>
            <a:off x="-5750" y="1417682"/>
            <a:ext cx="12203507" cy="4037545"/>
          </a:xfrm>
          <a:prstGeom prst="rect">
            <a:avLst/>
          </a:prstGeom>
        </p:spPr>
      </p:pic>
      <p:sp>
        <p:nvSpPr>
          <p:cNvPr id="5" name="TextBox 4">
            <a:extLst>
              <a:ext uri="{FF2B5EF4-FFF2-40B4-BE49-F238E27FC236}">
                <a16:creationId xmlns:a16="http://schemas.microsoft.com/office/drawing/2014/main" xmlns="" id="{78E3DB6A-ED0D-AF1D-7D6C-5CE6E1273132}"/>
              </a:ext>
            </a:extLst>
          </p:cNvPr>
          <p:cNvSpPr txBox="1"/>
          <p:nvPr/>
        </p:nvSpPr>
        <p:spPr>
          <a:xfrm>
            <a:off x="7354956" y="5317435"/>
            <a:ext cx="4489173"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dirty="0">
                <a:latin typeface="Times New Roman"/>
                <a:ea typeface="Source Sans Pro Light"/>
                <a:cs typeface="Times New Roman"/>
              </a:rPr>
              <a:t>Made By:</a:t>
            </a:r>
          </a:p>
          <a:p>
            <a:r>
              <a:rPr lang="en-US" sz="2200" dirty="0">
                <a:latin typeface="Times New Roman"/>
                <a:ea typeface="Source Sans Pro Light"/>
                <a:cs typeface="Times New Roman"/>
              </a:rPr>
              <a:t>Vibhor </a:t>
            </a:r>
            <a:r>
              <a:rPr lang="en-US" sz="2200" err="1">
                <a:latin typeface="Times New Roman"/>
                <a:ea typeface="Source Sans Pro Light"/>
                <a:cs typeface="Times New Roman"/>
              </a:rPr>
              <a:t>Badola</a:t>
            </a:r>
            <a:r>
              <a:rPr lang="en-US" sz="2200" dirty="0">
                <a:latin typeface="Times New Roman"/>
                <a:ea typeface="Source Sans Pro Light"/>
                <a:cs typeface="Times New Roman"/>
              </a:rPr>
              <a:t> (03121102021)</a:t>
            </a:r>
          </a:p>
          <a:p>
            <a:r>
              <a:rPr lang="en-US" sz="2200" dirty="0">
                <a:latin typeface="Times New Roman"/>
                <a:ea typeface="Source Sans Pro Light"/>
                <a:cs typeface="Times New Roman"/>
              </a:rPr>
              <a:t>Khushi Rakheja (03021102021)</a:t>
            </a:r>
          </a:p>
        </p:txBody>
      </p:sp>
    </p:spTree>
    <p:extLst>
      <p:ext uri="{BB962C8B-B14F-4D97-AF65-F5344CB8AC3E}">
        <p14:creationId xmlns:p14="http://schemas.microsoft.com/office/powerpoint/2010/main" xmlns="" val="941858608"/>
      </p:ext>
    </p:extLst>
  </p:cSld>
  <p:clrMapOvr>
    <a:masterClrMapping/>
  </p:clrMapOvr>
  <p:transition>
    <p:pull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xmlns="" id="{2C61293E-6EBE-43EF-A52C-9BEBFD7679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41961B6-DD83-DDB1-65D8-8DE654268889}"/>
              </a:ext>
            </a:extLst>
          </p:cNvPr>
          <p:cNvSpPr>
            <a:spLocks noGrp="1"/>
          </p:cNvSpPr>
          <p:nvPr>
            <p:ph type="title"/>
          </p:nvPr>
        </p:nvSpPr>
        <p:spPr>
          <a:xfrm>
            <a:off x="4654296" y="329184"/>
            <a:ext cx="6894576" cy="1783080"/>
          </a:xfrm>
        </p:spPr>
        <p:txBody>
          <a:bodyPr vert="horz" lIns="91440" tIns="45720" rIns="91440" bIns="45720" rtlCol="0" anchor="b">
            <a:normAutofit/>
          </a:bodyPr>
          <a:lstStyle/>
          <a:p>
            <a:r>
              <a:rPr lang="en-US" sz="5400" b="1"/>
              <a:t>INTRODUCTION</a:t>
            </a:r>
          </a:p>
        </p:txBody>
      </p:sp>
      <p:pic>
        <p:nvPicPr>
          <p:cNvPr id="10" name="Picture Placeholder 9" descr="East Side Mall, Berlin | FREO Group">
            <a:extLst>
              <a:ext uri="{FF2B5EF4-FFF2-40B4-BE49-F238E27FC236}">
                <a16:creationId xmlns:a16="http://schemas.microsoft.com/office/drawing/2014/main" xmlns="" id="{84C0DBA6-4166-6686-AF8F-AD5DE37450C0}"/>
              </a:ext>
            </a:extLst>
          </p:cNvPr>
          <p:cNvPicPr>
            <a:picLocks noGrp="1" noChangeAspect="1"/>
          </p:cNvPicPr>
          <p:nvPr>
            <p:ph type="pic" sz="quarter" idx="10"/>
          </p:nvPr>
        </p:nvPicPr>
        <p:blipFill rotWithShape="1">
          <a:blip r:embed="rId2"/>
          <a:srcRect l="27903" r="33244"/>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30" name="sketchy line">
            <a:extLst>
              <a:ext uri="{FF2B5EF4-FFF2-40B4-BE49-F238E27FC236}">
                <a16:creationId xmlns:a16="http://schemas.microsoft.com/office/drawing/2014/main" xmlns="" id="{3FCFB1DE-0B7E-48CC-BA90-B2AB0889F9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xmln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xmlns="" id="{633576A3-E202-5EFE-9614-0CCFDB05557E}"/>
              </a:ext>
            </a:extLst>
          </p:cNvPr>
          <p:cNvSpPr>
            <a:spLocks noGrp="1"/>
          </p:cNvSpPr>
          <p:nvPr>
            <p:ph type="body" idx="1"/>
          </p:nvPr>
        </p:nvSpPr>
        <p:spPr>
          <a:xfrm>
            <a:off x="4654296" y="2706624"/>
            <a:ext cx="6894576" cy="3483864"/>
          </a:xfrm>
        </p:spPr>
        <p:txBody>
          <a:bodyPr vert="horz" lIns="91440" tIns="45720" rIns="91440" bIns="45720" rtlCol="0" anchor="t">
            <a:noAutofit/>
          </a:bodyPr>
          <a:lstStyle/>
          <a:p>
            <a:pPr algn="just">
              <a:spcAft>
                <a:spcPts val="600"/>
              </a:spcAft>
            </a:pPr>
            <a:r>
              <a:rPr lang="en-US" sz="2800">
                <a:latin typeface="Times New Roman"/>
                <a:cs typeface="Times New Roman"/>
              </a:rPr>
              <a:t>Mall customer segmentation is a crucial strategy for businesses to understand and cater to the diverse needs and preferences of their customer base. By identifying distinct groups of customers with similar characteristics, businesses can tailor marketing strategies, enhance customer experience, and optimize product offerings. One powerful technique for customer segmentation is K-means clustering.</a:t>
            </a:r>
          </a:p>
        </p:txBody>
      </p:sp>
    </p:spTree>
    <p:extLst>
      <p:ext uri="{BB962C8B-B14F-4D97-AF65-F5344CB8AC3E}">
        <p14:creationId xmlns:p14="http://schemas.microsoft.com/office/powerpoint/2010/main" xmlns="" val="1149043227"/>
      </p:ext>
    </p:extLst>
  </p:cSld>
  <p:clrMapOvr>
    <a:masterClrMapping/>
  </p:clrMapOvr>
  <p:transition>
    <p:pull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xmlns="" id="{5C8908E2-EE49-44D2-9428-A28D2312A8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22" name="Group 21">
            <a:extLst>
              <a:ext uri="{FF2B5EF4-FFF2-40B4-BE49-F238E27FC236}">
                <a16:creationId xmlns:a16="http://schemas.microsoft.com/office/drawing/2014/main" xmlns="" id="{B29018A0-5DE6-4CC9-AB25-675616AF722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4724400" cy="6858000"/>
            <a:chOff x="7467600" y="0"/>
            <a:chExt cx="4724400" cy="6858000"/>
          </a:xfrm>
        </p:grpSpPr>
        <p:sp>
          <p:nvSpPr>
            <p:cNvPr id="16" name="Rectangle 15">
              <a:extLst>
                <a:ext uri="{FF2B5EF4-FFF2-40B4-BE49-F238E27FC236}">
                  <a16:creationId xmlns:a16="http://schemas.microsoft.com/office/drawing/2014/main" xmlns="" id="{BAD5C302-E4AF-4B3F-818D-17AEA68E7F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xmlns="" id="{7D27820F-8F33-4F10-AFA0-72D2722D2FC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9" name="Freeform: Shape 18">
            <a:extLst>
              <a:ext uri="{FF2B5EF4-FFF2-40B4-BE49-F238E27FC236}">
                <a16:creationId xmlns:a16="http://schemas.microsoft.com/office/drawing/2014/main" xmlns="" id="{8B88B599-C539-4F18-A32A-40207EC6E21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724401" cy="6858000"/>
          </a:xfrm>
          <a:custGeom>
            <a:avLst/>
            <a:gdLst>
              <a:gd name="connsiteX0" fmla="*/ 369702 w 4724401"/>
              <a:gd name="connsiteY0" fmla="*/ 6712169 h 6858000"/>
              <a:gd name="connsiteX1" fmla="*/ 366575 w 4724401"/>
              <a:gd name="connsiteY1" fmla="*/ 6715556 h 6858000"/>
              <a:gd name="connsiteX2" fmla="*/ 371637 w 4724401"/>
              <a:gd name="connsiteY2" fmla="*/ 6713954 h 6858000"/>
              <a:gd name="connsiteX3" fmla="*/ 1019354 w 4724401"/>
              <a:gd name="connsiteY3" fmla="*/ 6315006 h 6858000"/>
              <a:gd name="connsiteX4" fmla="*/ 441046 w 4724401"/>
              <a:gd name="connsiteY4" fmla="*/ 6691153 h 6858000"/>
              <a:gd name="connsiteX5" fmla="*/ 1019354 w 4724401"/>
              <a:gd name="connsiteY5" fmla="*/ 6315006 h 6858000"/>
              <a:gd name="connsiteX6" fmla="*/ 991680 w 4724401"/>
              <a:gd name="connsiteY6" fmla="*/ 6298413 h 6858000"/>
              <a:gd name="connsiteX7" fmla="*/ 409060 w 4724401"/>
              <a:gd name="connsiteY7" fmla="*/ 6671470 h 6858000"/>
              <a:gd name="connsiteX8" fmla="*/ 991680 w 4724401"/>
              <a:gd name="connsiteY8" fmla="*/ 6298413 h 6858000"/>
              <a:gd name="connsiteX9" fmla="*/ 4724401 w 4724401"/>
              <a:gd name="connsiteY9" fmla="*/ 6289099 h 6858000"/>
              <a:gd name="connsiteX10" fmla="*/ 4724401 w 4724401"/>
              <a:gd name="connsiteY10" fmla="*/ 6407899 h 6858000"/>
              <a:gd name="connsiteX11" fmla="*/ 4689678 w 4724401"/>
              <a:gd name="connsiteY11" fmla="*/ 6440241 h 6858000"/>
              <a:gd name="connsiteX12" fmla="*/ 4477543 w 4724401"/>
              <a:gd name="connsiteY12" fmla="*/ 6674836 h 6858000"/>
              <a:gd name="connsiteX13" fmla="*/ 4329957 w 4724401"/>
              <a:gd name="connsiteY13" fmla="*/ 6858000 h 6858000"/>
              <a:gd name="connsiteX14" fmla="*/ 4218595 w 4724401"/>
              <a:gd name="connsiteY14" fmla="*/ 6858000 h 6858000"/>
              <a:gd name="connsiteX15" fmla="*/ 4368888 w 4724401"/>
              <a:gd name="connsiteY15" fmla="*/ 6668412 h 6858000"/>
              <a:gd name="connsiteX16" fmla="*/ 4563091 w 4724401"/>
              <a:gd name="connsiteY16" fmla="*/ 6442508 h 6858000"/>
              <a:gd name="connsiteX17" fmla="*/ 4660205 w 4724401"/>
              <a:gd name="connsiteY17" fmla="*/ 6345369 h 6858000"/>
              <a:gd name="connsiteX18" fmla="*/ 4724401 w 4724401"/>
              <a:gd name="connsiteY18" fmla="*/ 6198577 h 6858000"/>
              <a:gd name="connsiteX19" fmla="*/ 4724401 w 4724401"/>
              <a:gd name="connsiteY19" fmla="*/ 6238480 h 6858000"/>
              <a:gd name="connsiteX20" fmla="*/ 4689789 w 4724401"/>
              <a:gd name="connsiteY20" fmla="*/ 6268382 h 6858000"/>
              <a:gd name="connsiteX21" fmla="*/ 4418722 w 4724401"/>
              <a:gd name="connsiteY21" fmla="*/ 6570886 h 6858000"/>
              <a:gd name="connsiteX22" fmla="*/ 4214944 w 4724401"/>
              <a:gd name="connsiteY22" fmla="*/ 6858000 h 6858000"/>
              <a:gd name="connsiteX23" fmla="*/ 4177898 w 4724401"/>
              <a:gd name="connsiteY23" fmla="*/ 6858000 h 6858000"/>
              <a:gd name="connsiteX24" fmla="*/ 4391597 w 4724401"/>
              <a:gd name="connsiteY24" fmla="*/ 6556370 h 6858000"/>
              <a:gd name="connsiteX25" fmla="*/ 4668889 w 4724401"/>
              <a:gd name="connsiteY25" fmla="*/ 6246399 h 6858000"/>
              <a:gd name="connsiteX26" fmla="*/ 4724401 w 4724401"/>
              <a:gd name="connsiteY26" fmla="*/ 5924240 h 6858000"/>
              <a:gd name="connsiteX27" fmla="*/ 4724401 w 4724401"/>
              <a:gd name="connsiteY27" fmla="*/ 6044002 h 6858000"/>
              <a:gd name="connsiteX28" fmla="*/ 4695216 w 4724401"/>
              <a:gd name="connsiteY28" fmla="*/ 6071545 h 6858000"/>
              <a:gd name="connsiteX29" fmla="*/ 4317146 w 4724401"/>
              <a:gd name="connsiteY29" fmla="*/ 6587716 h 6858000"/>
              <a:gd name="connsiteX30" fmla="*/ 4171627 w 4724401"/>
              <a:gd name="connsiteY30" fmla="*/ 6858000 h 6858000"/>
              <a:gd name="connsiteX31" fmla="*/ 4081585 w 4724401"/>
              <a:gd name="connsiteY31" fmla="*/ 6858000 h 6858000"/>
              <a:gd name="connsiteX32" fmla="*/ 4238603 w 4724401"/>
              <a:gd name="connsiteY32" fmla="*/ 6559341 h 6858000"/>
              <a:gd name="connsiteX33" fmla="*/ 4620848 w 4724401"/>
              <a:gd name="connsiteY33" fmla="*/ 6021419 h 6858000"/>
              <a:gd name="connsiteX34" fmla="*/ 103333 w 4724401"/>
              <a:gd name="connsiteY34" fmla="*/ 5699602 h 6858000"/>
              <a:gd name="connsiteX35" fmla="*/ 233938 w 4724401"/>
              <a:gd name="connsiteY35" fmla="*/ 5809416 h 6858000"/>
              <a:gd name="connsiteX36" fmla="*/ 883580 w 4724401"/>
              <a:gd name="connsiteY36" fmla="*/ 6180710 h 6858000"/>
              <a:gd name="connsiteX37" fmla="*/ 487337 w 4724401"/>
              <a:gd name="connsiteY37" fmla="*/ 5950182 h 6858000"/>
              <a:gd name="connsiteX38" fmla="*/ 354051 w 4724401"/>
              <a:gd name="connsiteY38" fmla="*/ 5854912 h 6858000"/>
              <a:gd name="connsiteX39" fmla="*/ 195436 w 4724401"/>
              <a:gd name="connsiteY39" fmla="*/ 5755068 h 6858000"/>
              <a:gd name="connsiteX40" fmla="*/ 51253 w 4724401"/>
              <a:gd name="connsiteY40" fmla="*/ 5631825 h 6858000"/>
              <a:gd name="connsiteX41" fmla="*/ 211622 w 4724401"/>
              <a:gd name="connsiteY41" fmla="*/ 5728803 h 6858000"/>
              <a:gd name="connsiteX42" fmla="*/ 371652 w 4724401"/>
              <a:gd name="connsiteY42" fmla="*/ 5829062 h 6858000"/>
              <a:gd name="connsiteX43" fmla="*/ 505903 w 4724401"/>
              <a:gd name="connsiteY43" fmla="*/ 5925221 h 6858000"/>
              <a:gd name="connsiteX44" fmla="*/ 899240 w 4724401"/>
              <a:gd name="connsiteY44" fmla="*/ 6153068 h 6858000"/>
              <a:gd name="connsiteX45" fmla="*/ 988114 w 4724401"/>
              <a:gd name="connsiteY45" fmla="*/ 6174204 h 6858000"/>
              <a:gd name="connsiteX46" fmla="*/ 845971 w 4724401"/>
              <a:gd name="connsiteY46" fmla="*/ 6067177 h 6858000"/>
              <a:gd name="connsiteX47" fmla="*/ 448057 w 4724401"/>
              <a:gd name="connsiteY47" fmla="*/ 5841376 h 6858000"/>
              <a:gd name="connsiteX48" fmla="*/ 51253 w 4724401"/>
              <a:gd name="connsiteY48" fmla="*/ 5631825 h 6858000"/>
              <a:gd name="connsiteX49" fmla="*/ 2606687 w 4724401"/>
              <a:gd name="connsiteY49" fmla="*/ 5630718 h 6858000"/>
              <a:gd name="connsiteX50" fmla="*/ 2645658 w 4724401"/>
              <a:gd name="connsiteY50" fmla="*/ 6640259 h 6858000"/>
              <a:gd name="connsiteX51" fmla="*/ 2606687 w 4724401"/>
              <a:gd name="connsiteY51" fmla="*/ 5630718 h 6858000"/>
              <a:gd name="connsiteX52" fmla="*/ 3642057 w 4724401"/>
              <a:gd name="connsiteY52" fmla="*/ 5573487 h 6858000"/>
              <a:gd name="connsiteX53" fmla="*/ 3632981 w 4724401"/>
              <a:gd name="connsiteY53" fmla="*/ 5579437 h 6858000"/>
              <a:gd name="connsiteX54" fmla="*/ 3382436 w 4724401"/>
              <a:gd name="connsiteY54" fmla="*/ 5952726 h 6858000"/>
              <a:gd name="connsiteX55" fmla="*/ 3191929 w 4724401"/>
              <a:gd name="connsiteY55" fmla="*/ 6662669 h 6858000"/>
              <a:gd name="connsiteX56" fmla="*/ 3369898 w 4724401"/>
              <a:gd name="connsiteY56" fmla="*/ 6081771 h 6858000"/>
              <a:gd name="connsiteX57" fmla="*/ 3642057 w 4724401"/>
              <a:gd name="connsiteY57" fmla="*/ 5573487 h 6858000"/>
              <a:gd name="connsiteX58" fmla="*/ 2650666 w 4724401"/>
              <a:gd name="connsiteY58" fmla="*/ 5530686 h 6858000"/>
              <a:gd name="connsiteX59" fmla="*/ 2650249 w 4724401"/>
              <a:gd name="connsiteY59" fmla="*/ 5532101 h 6858000"/>
              <a:gd name="connsiteX60" fmla="*/ 2663808 w 4724401"/>
              <a:gd name="connsiteY60" fmla="*/ 6535215 h 6858000"/>
              <a:gd name="connsiteX61" fmla="*/ 2665418 w 4724401"/>
              <a:gd name="connsiteY61" fmla="*/ 6132756 h 6858000"/>
              <a:gd name="connsiteX62" fmla="*/ 2650666 w 4724401"/>
              <a:gd name="connsiteY62" fmla="*/ 5530686 h 6858000"/>
              <a:gd name="connsiteX63" fmla="*/ 2680277 w 4724401"/>
              <a:gd name="connsiteY63" fmla="*/ 5479204 h 6858000"/>
              <a:gd name="connsiteX64" fmla="*/ 2678972 w 4724401"/>
              <a:gd name="connsiteY64" fmla="*/ 5481582 h 6858000"/>
              <a:gd name="connsiteX65" fmla="*/ 2696666 w 4724401"/>
              <a:gd name="connsiteY65" fmla="*/ 6133836 h 6858000"/>
              <a:gd name="connsiteX66" fmla="*/ 2695769 w 4724401"/>
              <a:gd name="connsiteY66" fmla="*/ 6390955 h 6858000"/>
              <a:gd name="connsiteX67" fmla="*/ 2739893 w 4724401"/>
              <a:gd name="connsiteY67" fmla="*/ 6108357 h 6858000"/>
              <a:gd name="connsiteX68" fmla="*/ 2680277 w 4724401"/>
              <a:gd name="connsiteY68" fmla="*/ 5479204 h 6858000"/>
              <a:gd name="connsiteX69" fmla="*/ 1132195 w 4724401"/>
              <a:gd name="connsiteY69" fmla="*/ 5467980 h 6858000"/>
              <a:gd name="connsiteX70" fmla="*/ 1679056 w 4724401"/>
              <a:gd name="connsiteY70" fmla="*/ 5516907 h 6858000"/>
              <a:gd name="connsiteX71" fmla="*/ 2128648 w 4724401"/>
              <a:gd name="connsiteY71" fmla="*/ 5474249 h 6858000"/>
              <a:gd name="connsiteX72" fmla="*/ 1825619 w 4724401"/>
              <a:gd name="connsiteY72" fmla="*/ 5478447 h 6858000"/>
              <a:gd name="connsiteX73" fmla="*/ 1737798 w 4724401"/>
              <a:gd name="connsiteY73" fmla="*/ 5483353 h 6858000"/>
              <a:gd name="connsiteX74" fmla="*/ 1132195 w 4724401"/>
              <a:gd name="connsiteY74" fmla="*/ 5467980 h 6858000"/>
              <a:gd name="connsiteX75" fmla="*/ 1456157 w 4724401"/>
              <a:gd name="connsiteY75" fmla="*/ 5371404 h 6858000"/>
              <a:gd name="connsiteX76" fmla="*/ 1244432 w 4724401"/>
              <a:gd name="connsiteY76" fmla="*/ 5385601 h 6858000"/>
              <a:gd name="connsiteX77" fmla="*/ 973990 w 4724401"/>
              <a:gd name="connsiteY77" fmla="*/ 5424940 h 6858000"/>
              <a:gd name="connsiteX78" fmla="*/ 1103809 w 4724401"/>
              <a:gd name="connsiteY78" fmla="*/ 5433720 h 6858000"/>
              <a:gd name="connsiteX79" fmla="*/ 1123454 w 4724401"/>
              <a:gd name="connsiteY79" fmla="*/ 5435727 h 6858000"/>
              <a:gd name="connsiteX80" fmla="*/ 1737017 w 4724401"/>
              <a:gd name="connsiteY80" fmla="*/ 5452183 h 6858000"/>
              <a:gd name="connsiteX81" fmla="*/ 1824397 w 4724401"/>
              <a:gd name="connsiteY81" fmla="*/ 5447757 h 6858000"/>
              <a:gd name="connsiteX82" fmla="*/ 2070059 w 4724401"/>
              <a:gd name="connsiteY82" fmla="*/ 5441660 h 6858000"/>
              <a:gd name="connsiteX83" fmla="*/ 1456157 w 4724401"/>
              <a:gd name="connsiteY83" fmla="*/ 5371404 h 6858000"/>
              <a:gd name="connsiteX84" fmla="*/ 4724401 w 4724401"/>
              <a:gd name="connsiteY84" fmla="*/ 5202141 h 6858000"/>
              <a:gd name="connsiteX85" fmla="*/ 4724401 w 4724401"/>
              <a:gd name="connsiteY85" fmla="*/ 5319690 h 6858000"/>
              <a:gd name="connsiteX86" fmla="*/ 4690088 w 4724401"/>
              <a:gd name="connsiteY86" fmla="*/ 5349711 h 6858000"/>
              <a:gd name="connsiteX87" fmla="*/ 4463413 w 4724401"/>
              <a:gd name="connsiteY87" fmla="*/ 5615162 h 6858000"/>
              <a:gd name="connsiteX88" fmla="*/ 4358134 w 4724401"/>
              <a:gd name="connsiteY88" fmla="*/ 5742791 h 6858000"/>
              <a:gd name="connsiteX89" fmla="*/ 4376219 w 4724401"/>
              <a:gd name="connsiteY89" fmla="*/ 5729027 h 6858000"/>
              <a:gd name="connsiteX90" fmla="*/ 4582340 w 4724401"/>
              <a:gd name="connsiteY90" fmla="*/ 5561037 h 6858000"/>
              <a:gd name="connsiteX91" fmla="*/ 4694684 w 4724401"/>
              <a:gd name="connsiteY91" fmla="*/ 5447098 h 6858000"/>
              <a:gd name="connsiteX92" fmla="*/ 4724401 w 4724401"/>
              <a:gd name="connsiteY92" fmla="*/ 5415874 h 6858000"/>
              <a:gd name="connsiteX93" fmla="*/ 4724401 w 4724401"/>
              <a:gd name="connsiteY93" fmla="*/ 5461678 h 6858000"/>
              <a:gd name="connsiteX94" fmla="*/ 4718341 w 4724401"/>
              <a:gd name="connsiteY94" fmla="*/ 5468043 h 6858000"/>
              <a:gd name="connsiteX95" fmla="*/ 4604655 w 4724401"/>
              <a:gd name="connsiteY95" fmla="*/ 5583434 h 6858000"/>
              <a:gd name="connsiteX96" fmla="*/ 4565074 w 4724401"/>
              <a:gd name="connsiteY96" fmla="*/ 5618550 h 6858000"/>
              <a:gd name="connsiteX97" fmla="*/ 4682209 w 4724401"/>
              <a:gd name="connsiteY97" fmla="*/ 5532923 h 6858000"/>
              <a:gd name="connsiteX98" fmla="*/ 4724401 w 4724401"/>
              <a:gd name="connsiteY98" fmla="*/ 5499248 h 6858000"/>
              <a:gd name="connsiteX99" fmla="*/ 4724401 w 4724401"/>
              <a:gd name="connsiteY99" fmla="*/ 5608295 h 6858000"/>
              <a:gd name="connsiteX100" fmla="*/ 4713577 w 4724401"/>
              <a:gd name="connsiteY100" fmla="*/ 5616803 h 6858000"/>
              <a:gd name="connsiteX101" fmla="*/ 3989559 w 4724401"/>
              <a:gd name="connsiteY101" fmla="*/ 6145945 h 6858000"/>
              <a:gd name="connsiteX102" fmla="*/ 3939824 w 4724401"/>
              <a:gd name="connsiteY102" fmla="*/ 6066900 h 6858000"/>
              <a:gd name="connsiteX103" fmla="*/ 4584537 w 4724401"/>
              <a:gd name="connsiteY103" fmla="*/ 5324826 h 6858000"/>
              <a:gd name="connsiteX104" fmla="*/ 4682005 w 4724401"/>
              <a:gd name="connsiteY104" fmla="*/ 5231398 h 6858000"/>
              <a:gd name="connsiteX105" fmla="*/ 1903353 w 4724401"/>
              <a:gd name="connsiteY105" fmla="*/ 5044827 h 6858000"/>
              <a:gd name="connsiteX106" fmla="*/ 1936931 w 4724401"/>
              <a:gd name="connsiteY106" fmla="*/ 5093954 h 6858000"/>
              <a:gd name="connsiteX107" fmla="*/ 2195868 w 4724401"/>
              <a:gd name="connsiteY107" fmla="*/ 5396574 h 6858000"/>
              <a:gd name="connsiteX108" fmla="*/ 2088852 w 4724401"/>
              <a:gd name="connsiteY108" fmla="*/ 5166123 h 6858000"/>
              <a:gd name="connsiteX109" fmla="*/ 1958241 w 4724401"/>
              <a:gd name="connsiteY109" fmla="*/ 5067955 h 6858000"/>
              <a:gd name="connsiteX110" fmla="*/ 1903353 w 4724401"/>
              <a:gd name="connsiteY110" fmla="*/ 5044827 h 6858000"/>
              <a:gd name="connsiteX111" fmla="*/ 1979378 w 4724401"/>
              <a:gd name="connsiteY111" fmla="*/ 4769504 h 6858000"/>
              <a:gd name="connsiteX112" fmla="*/ 2882120 w 4724401"/>
              <a:gd name="connsiteY112" fmla="*/ 5064547 h 6858000"/>
              <a:gd name="connsiteX113" fmla="*/ 2793103 w 4724401"/>
              <a:gd name="connsiteY113" fmla="*/ 5039699 h 6858000"/>
              <a:gd name="connsiteX114" fmla="*/ 2770041 w 4724401"/>
              <a:gd name="connsiteY114" fmla="*/ 5033634 h 6858000"/>
              <a:gd name="connsiteX115" fmla="*/ 1979378 w 4724401"/>
              <a:gd name="connsiteY115" fmla="*/ 4769504 h 6858000"/>
              <a:gd name="connsiteX116" fmla="*/ 1927410 w 4724401"/>
              <a:gd name="connsiteY116" fmla="*/ 4716164 h 6858000"/>
              <a:gd name="connsiteX117" fmla="*/ 1959587 w 4724401"/>
              <a:gd name="connsiteY117" fmla="*/ 4728849 h 6858000"/>
              <a:gd name="connsiteX118" fmla="*/ 2777707 w 4724401"/>
              <a:gd name="connsiteY118" fmla="*/ 5003991 h 6858000"/>
              <a:gd name="connsiteX119" fmla="*/ 2800768 w 4724401"/>
              <a:gd name="connsiteY119" fmla="*/ 5010056 h 6858000"/>
              <a:gd name="connsiteX120" fmla="*/ 2879408 w 4724401"/>
              <a:gd name="connsiteY120" fmla="*/ 5031590 h 6858000"/>
              <a:gd name="connsiteX121" fmla="*/ 2862295 w 4724401"/>
              <a:gd name="connsiteY121" fmla="*/ 5022958 h 6858000"/>
              <a:gd name="connsiteX122" fmla="*/ 2813343 w 4724401"/>
              <a:gd name="connsiteY122" fmla="*/ 4998369 h 6858000"/>
              <a:gd name="connsiteX123" fmla="*/ 2646245 w 4724401"/>
              <a:gd name="connsiteY123" fmla="*/ 4930999 h 6858000"/>
              <a:gd name="connsiteX124" fmla="*/ 1999243 w 4724401"/>
              <a:gd name="connsiteY124" fmla="*/ 4730524 h 6858000"/>
              <a:gd name="connsiteX125" fmla="*/ 1979527 w 4724401"/>
              <a:gd name="connsiteY125" fmla="*/ 4726651 h 6858000"/>
              <a:gd name="connsiteX126" fmla="*/ 1997014 w 4724401"/>
              <a:gd name="connsiteY126" fmla="*/ 4698007 h 6858000"/>
              <a:gd name="connsiteX127" fmla="*/ 2005458 w 4724401"/>
              <a:gd name="connsiteY127" fmla="*/ 4699540 h 6858000"/>
              <a:gd name="connsiteX128" fmla="*/ 2657186 w 4724401"/>
              <a:gd name="connsiteY128" fmla="*/ 4901687 h 6858000"/>
              <a:gd name="connsiteX129" fmla="*/ 2826662 w 4724401"/>
              <a:gd name="connsiteY129" fmla="*/ 4970362 h 6858000"/>
              <a:gd name="connsiteX130" fmla="*/ 2876100 w 4724401"/>
              <a:gd name="connsiteY130" fmla="*/ 4995397 h 6858000"/>
              <a:gd name="connsiteX131" fmla="*/ 3042600 w 4724401"/>
              <a:gd name="connsiteY131" fmla="*/ 5059532 h 6858000"/>
              <a:gd name="connsiteX132" fmla="*/ 1997014 w 4724401"/>
              <a:gd name="connsiteY132" fmla="*/ 4698007 h 6858000"/>
              <a:gd name="connsiteX133" fmla="*/ 2305292 w 4724401"/>
              <a:gd name="connsiteY133" fmla="*/ 4219492 h 6858000"/>
              <a:gd name="connsiteX134" fmla="*/ 3360922 w 4724401"/>
              <a:gd name="connsiteY134" fmla="*/ 4529373 h 6858000"/>
              <a:gd name="connsiteX135" fmla="*/ 3492420 w 4724401"/>
              <a:gd name="connsiteY135" fmla="*/ 4510145 h 6858000"/>
              <a:gd name="connsiteX136" fmla="*/ 3364086 w 4724401"/>
              <a:gd name="connsiteY136" fmla="*/ 4480340 h 6858000"/>
              <a:gd name="connsiteX137" fmla="*/ 3225818 w 4724401"/>
              <a:gd name="connsiteY137" fmla="*/ 4411822 h 6858000"/>
              <a:gd name="connsiteX138" fmla="*/ 3129696 w 4724401"/>
              <a:gd name="connsiteY138" fmla="*/ 4360704 h 6858000"/>
              <a:gd name="connsiteX139" fmla="*/ 2814545 w 4724401"/>
              <a:gd name="connsiteY139" fmla="*/ 4282955 h 6858000"/>
              <a:gd name="connsiteX140" fmla="*/ 2305292 w 4724401"/>
              <a:gd name="connsiteY140" fmla="*/ 4219492 h 6858000"/>
              <a:gd name="connsiteX141" fmla="*/ 2626982 w 4724401"/>
              <a:gd name="connsiteY141" fmla="*/ 4206450 h 6858000"/>
              <a:gd name="connsiteX142" fmla="*/ 2490617 w 4724401"/>
              <a:gd name="connsiteY142" fmla="*/ 4206951 h 6858000"/>
              <a:gd name="connsiteX143" fmla="*/ 2819869 w 4724401"/>
              <a:gd name="connsiteY143" fmla="*/ 4252936 h 6858000"/>
              <a:gd name="connsiteX144" fmla="*/ 3143018 w 4724401"/>
              <a:gd name="connsiteY144" fmla="*/ 4332698 h 6858000"/>
              <a:gd name="connsiteX145" fmla="*/ 3241520 w 4724401"/>
              <a:gd name="connsiteY145" fmla="*/ 4385112 h 6858000"/>
              <a:gd name="connsiteX146" fmla="*/ 3374575 w 4724401"/>
              <a:gd name="connsiteY146" fmla="*/ 4451517 h 6858000"/>
              <a:gd name="connsiteX147" fmla="*/ 3505221 w 4724401"/>
              <a:gd name="connsiteY147" fmla="*/ 4480757 h 6858000"/>
              <a:gd name="connsiteX148" fmla="*/ 2626982 w 4724401"/>
              <a:gd name="connsiteY148" fmla="*/ 4206450 h 6858000"/>
              <a:gd name="connsiteX149" fmla="*/ 1310106 w 4724401"/>
              <a:gd name="connsiteY149" fmla="*/ 3943217 h 6858000"/>
              <a:gd name="connsiteX150" fmla="*/ 854994 w 4724401"/>
              <a:gd name="connsiteY150" fmla="*/ 4399136 h 6858000"/>
              <a:gd name="connsiteX151" fmla="*/ 742462 w 4724401"/>
              <a:gd name="connsiteY151" fmla="*/ 4594648 h 6858000"/>
              <a:gd name="connsiteX152" fmla="*/ 820602 w 4724401"/>
              <a:gd name="connsiteY152" fmla="*/ 4485915 h 6858000"/>
              <a:gd name="connsiteX153" fmla="*/ 878295 w 4724401"/>
              <a:gd name="connsiteY153" fmla="*/ 4403594 h 6858000"/>
              <a:gd name="connsiteX154" fmla="*/ 1240607 w 4724401"/>
              <a:gd name="connsiteY154" fmla="*/ 4010401 h 6858000"/>
              <a:gd name="connsiteX155" fmla="*/ 1423113 w 4724401"/>
              <a:gd name="connsiteY155" fmla="*/ 3874565 h 6858000"/>
              <a:gd name="connsiteX156" fmla="*/ 1260565 w 4724401"/>
              <a:gd name="connsiteY156" fmla="*/ 4031982 h 6858000"/>
              <a:gd name="connsiteX157" fmla="*/ 901900 w 4724401"/>
              <a:gd name="connsiteY157" fmla="*/ 4421236 h 6858000"/>
              <a:gd name="connsiteX158" fmla="*/ 845044 w 4724401"/>
              <a:gd name="connsiteY158" fmla="*/ 4502436 h 6858000"/>
              <a:gd name="connsiteX159" fmla="*/ 685926 w 4724401"/>
              <a:gd name="connsiteY159" fmla="*/ 4703069 h 6858000"/>
              <a:gd name="connsiteX160" fmla="*/ 684248 w 4724401"/>
              <a:gd name="connsiteY160" fmla="*/ 4706721 h 6858000"/>
              <a:gd name="connsiteX161" fmla="*/ 1423113 w 4724401"/>
              <a:gd name="connsiteY161" fmla="*/ 3874565 h 6858000"/>
              <a:gd name="connsiteX162" fmla="*/ 3316479 w 4724401"/>
              <a:gd name="connsiteY162" fmla="*/ 3872136 h 6858000"/>
              <a:gd name="connsiteX163" fmla="*/ 3546806 w 4724401"/>
              <a:gd name="connsiteY163" fmla="*/ 4356139 h 6858000"/>
              <a:gd name="connsiteX164" fmla="*/ 3364433 w 4724401"/>
              <a:gd name="connsiteY164" fmla="*/ 3953121 h 6858000"/>
              <a:gd name="connsiteX165" fmla="*/ 3291335 w 4724401"/>
              <a:gd name="connsiteY165" fmla="*/ 3767420 h 6858000"/>
              <a:gd name="connsiteX166" fmla="*/ 3390805 w 4724401"/>
              <a:gd name="connsiteY166" fmla="*/ 3937163 h 6858000"/>
              <a:gd name="connsiteX167" fmla="*/ 3579062 w 4724401"/>
              <a:gd name="connsiteY167" fmla="*/ 4359040 h 6858000"/>
              <a:gd name="connsiteX168" fmla="*/ 3467355 w 4724401"/>
              <a:gd name="connsiteY168" fmla="*/ 3988130 h 6858000"/>
              <a:gd name="connsiteX169" fmla="*/ 3310753 w 4724401"/>
              <a:gd name="connsiteY169" fmla="*/ 3787140 h 6858000"/>
              <a:gd name="connsiteX170" fmla="*/ 3291335 w 4724401"/>
              <a:gd name="connsiteY170" fmla="*/ 3767420 h 6858000"/>
              <a:gd name="connsiteX171" fmla="*/ 1635889 w 4724401"/>
              <a:gd name="connsiteY171" fmla="*/ 3709494 h 6858000"/>
              <a:gd name="connsiteX172" fmla="*/ 1634800 w 4724401"/>
              <a:gd name="connsiteY172" fmla="*/ 3731111 h 6858000"/>
              <a:gd name="connsiteX173" fmla="*/ 1635889 w 4724401"/>
              <a:gd name="connsiteY173" fmla="*/ 3709494 h 6858000"/>
              <a:gd name="connsiteX174" fmla="*/ 1510397 w 4724401"/>
              <a:gd name="connsiteY174" fmla="*/ 3684705 h 6858000"/>
              <a:gd name="connsiteX175" fmla="*/ 1146550 w 4724401"/>
              <a:gd name="connsiteY175" fmla="*/ 3802012 h 6858000"/>
              <a:gd name="connsiteX176" fmla="*/ 698834 w 4724401"/>
              <a:gd name="connsiteY176" fmla="*/ 3952272 h 6858000"/>
              <a:gd name="connsiteX177" fmla="*/ 34256 w 4724401"/>
              <a:gd name="connsiteY177" fmla="*/ 4347603 h 6858000"/>
              <a:gd name="connsiteX178" fmla="*/ 527241 w 4724401"/>
              <a:gd name="connsiteY178" fmla="*/ 4065078 h 6858000"/>
              <a:gd name="connsiteX179" fmla="*/ 1510397 w 4724401"/>
              <a:gd name="connsiteY179" fmla="*/ 3684705 h 6858000"/>
              <a:gd name="connsiteX180" fmla="*/ 1313114 w 4724401"/>
              <a:gd name="connsiteY180" fmla="*/ 3655216 h 6858000"/>
              <a:gd name="connsiteX181" fmla="*/ 1109304 w 4724401"/>
              <a:gd name="connsiteY181" fmla="*/ 3669030 h 6858000"/>
              <a:gd name="connsiteX182" fmla="*/ 8129 w 4724401"/>
              <a:gd name="connsiteY182" fmla="*/ 4330519 h 6858000"/>
              <a:gd name="connsiteX183" fmla="*/ 687572 w 4724401"/>
              <a:gd name="connsiteY183" fmla="*/ 3925629 h 6858000"/>
              <a:gd name="connsiteX184" fmla="*/ 1138365 w 4724401"/>
              <a:gd name="connsiteY184" fmla="*/ 3774515 h 6858000"/>
              <a:gd name="connsiteX185" fmla="*/ 1505579 w 4724401"/>
              <a:gd name="connsiteY185" fmla="*/ 3655526 h 6858000"/>
              <a:gd name="connsiteX186" fmla="*/ 1313114 w 4724401"/>
              <a:gd name="connsiteY186" fmla="*/ 3655216 h 6858000"/>
              <a:gd name="connsiteX187" fmla="*/ 3655073 w 4724401"/>
              <a:gd name="connsiteY187" fmla="*/ 3650884 h 6858000"/>
              <a:gd name="connsiteX188" fmla="*/ 3989938 w 4724401"/>
              <a:gd name="connsiteY188" fmla="*/ 3991685 h 6858000"/>
              <a:gd name="connsiteX189" fmla="*/ 4393907 w 4724401"/>
              <a:gd name="connsiteY189" fmla="*/ 4261258 h 6858000"/>
              <a:gd name="connsiteX190" fmla="*/ 4648051 w 4724401"/>
              <a:gd name="connsiteY190" fmla="*/ 4374051 h 6858000"/>
              <a:gd name="connsiteX191" fmla="*/ 4383389 w 4724401"/>
              <a:gd name="connsiteY191" fmla="*/ 4184369 h 6858000"/>
              <a:gd name="connsiteX192" fmla="*/ 4165508 w 4724401"/>
              <a:gd name="connsiteY192" fmla="*/ 4035196 h 6858000"/>
              <a:gd name="connsiteX193" fmla="*/ 4068162 w 4724401"/>
              <a:gd name="connsiteY193" fmla="*/ 3953394 h 6858000"/>
              <a:gd name="connsiteX194" fmla="*/ 3981416 w 4724401"/>
              <a:gd name="connsiteY194" fmla="*/ 3880482 h 6858000"/>
              <a:gd name="connsiteX195" fmla="*/ 3800147 w 4724401"/>
              <a:gd name="connsiteY195" fmla="*/ 3749872 h 6858000"/>
              <a:gd name="connsiteX196" fmla="*/ 3670252 w 4724401"/>
              <a:gd name="connsiteY196" fmla="*/ 3622798 h 6858000"/>
              <a:gd name="connsiteX197" fmla="*/ 3817258 w 4724401"/>
              <a:gd name="connsiteY197" fmla="*/ 3723577 h 6858000"/>
              <a:gd name="connsiteX198" fmla="*/ 4000461 w 4724401"/>
              <a:gd name="connsiteY198" fmla="*/ 3855966 h 6858000"/>
              <a:gd name="connsiteX199" fmla="*/ 4088180 w 4724401"/>
              <a:gd name="connsiteY199" fmla="*/ 3929774 h 6858000"/>
              <a:gd name="connsiteX200" fmla="*/ 4184555 w 4724401"/>
              <a:gd name="connsiteY200" fmla="*/ 4010683 h 6858000"/>
              <a:gd name="connsiteX201" fmla="*/ 4399563 w 4724401"/>
              <a:gd name="connsiteY201" fmla="*/ 4158106 h 6858000"/>
              <a:gd name="connsiteX202" fmla="*/ 4684469 w 4724401"/>
              <a:gd name="connsiteY202" fmla="*/ 4364680 h 6858000"/>
              <a:gd name="connsiteX203" fmla="*/ 4690271 w 4724401"/>
              <a:gd name="connsiteY203" fmla="*/ 4370034 h 6858000"/>
              <a:gd name="connsiteX204" fmla="*/ 4136093 w 4724401"/>
              <a:gd name="connsiteY204" fmla="*/ 3858466 h 6858000"/>
              <a:gd name="connsiteX205" fmla="*/ 3670252 w 4724401"/>
              <a:gd name="connsiteY205" fmla="*/ 3622798 h 6858000"/>
              <a:gd name="connsiteX206" fmla="*/ 3174829 w 4724401"/>
              <a:gd name="connsiteY206" fmla="*/ 3620110 h 6858000"/>
              <a:gd name="connsiteX207" fmla="*/ 3189263 w 4724401"/>
              <a:gd name="connsiteY207" fmla="*/ 3625726 h 6858000"/>
              <a:gd name="connsiteX208" fmla="*/ 3560912 w 4724401"/>
              <a:gd name="connsiteY208" fmla="*/ 4079863 h 6858000"/>
              <a:gd name="connsiteX209" fmla="*/ 3626636 w 4724401"/>
              <a:gd name="connsiteY209" fmla="*/ 4512230 h 6858000"/>
              <a:gd name="connsiteX210" fmla="*/ 3653088 w 4724401"/>
              <a:gd name="connsiteY210" fmla="*/ 4521417 h 6858000"/>
              <a:gd name="connsiteX211" fmla="*/ 3988128 w 4724401"/>
              <a:gd name="connsiteY211" fmla="*/ 4817267 h 6858000"/>
              <a:gd name="connsiteX212" fmla="*/ 4618309 w 4724401"/>
              <a:gd name="connsiteY212" fmla="*/ 4699202 h 6858000"/>
              <a:gd name="connsiteX213" fmla="*/ 4724401 w 4724401"/>
              <a:gd name="connsiteY213" fmla="*/ 4687606 h 6858000"/>
              <a:gd name="connsiteX214" fmla="*/ 4724401 w 4724401"/>
              <a:gd name="connsiteY214" fmla="*/ 4773345 h 6858000"/>
              <a:gd name="connsiteX215" fmla="*/ 4671155 w 4724401"/>
              <a:gd name="connsiteY215" fmla="*/ 4778608 h 6858000"/>
              <a:gd name="connsiteX216" fmla="*/ 4086300 w 4724401"/>
              <a:gd name="connsiteY216" fmla="*/ 4884599 h 6858000"/>
              <a:gd name="connsiteX217" fmla="*/ 4085485 w 4724401"/>
              <a:gd name="connsiteY217" fmla="*/ 4899070 h 6858000"/>
              <a:gd name="connsiteX218" fmla="*/ 3871915 w 4724401"/>
              <a:gd name="connsiteY218" fmla="*/ 5253645 h 6858000"/>
              <a:gd name="connsiteX219" fmla="*/ 3799374 w 4724401"/>
              <a:gd name="connsiteY219" fmla="*/ 5466127 h 6858000"/>
              <a:gd name="connsiteX220" fmla="*/ 3498850 w 4724401"/>
              <a:gd name="connsiteY220" fmla="*/ 6661888 h 6858000"/>
              <a:gd name="connsiteX221" fmla="*/ 3399216 w 4724401"/>
              <a:gd name="connsiteY221" fmla="*/ 6858000 h 6858000"/>
              <a:gd name="connsiteX222" fmla="*/ 3303688 w 4724401"/>
              <a:gd name="connsiteY222" fmla="*/ 6858000 h 6858000"/>
              <a:gd name="connsiteX223" fmla="*/ 3391774 w 4724401"/>
              <a:gd name="connsiteY223" fmla="*/ 6697181 h 6858000"/>
              <a:gd name="connsiteX224" fmla="*/ 3735540 w 4724401"/>
              <a:gd name="connsiteY224" fmla="*/ 5546923 h 6858000"/>
              <a:gd name="connsiteX225" fmla="*/ 3729438 w 4724401"/>
              <a:gd name="connsiteY225" fmla="*/ 5569058 h 6858000"/>
              <a:gd name="connsiteX226" fmla="*/ 3707782 w 4724401"/>
              <a:gd name="connsiteY226" fmla="*/ 5644908 h 6858000"/>
              <a:gd name="connsiteX227" fmla="*/ 3583827 w 4724401"/>
              <a:gd name="connsiteY227" fmla="*/ 6039215 h 6858000"/>
              <a:gd name="connsiteX228" fmla="*/ 3547861 w 4724401"/>
              <a:gd name="connsiteY228" fmla="*/ 6129609 h 6858000"/>
              <a:gd name="connsiteX229" fmla="*/ 3490905 w 4724401"/>
              <a:gd name="connsiteY229" fmla="*/ 6277660 h 6858000"/>
              <a:gd name="connsiteX230" fmla="*/ 3455859 w 4724401"/>
              <a:gd name="connsiteY230" fmla="*/ 6391301 h 6858000"/>
              <a:gd name="connsiteX231" fmla="*/ 3429112 w 4724401"/>
              <a:gd name="connsiteY231" fmla="*/ 6479469 h 6858000"/>
              <a:gd name="connsiteX232" fmla="*/ 3304862 w 4724401"/>
              <a:gd name="connsiteY232" fmla="*/ 6796476 h 6858000"/>
              <a:gd name="connsiteX233" fmla="*/ 3276071 w 4724401"/>
              <a:gd name="connsiteY233" fmla="*/ 6858000 h 6858000"/>
              <a:gd name="connsiteX234" fmla="*/ 3240805 w 4724401"/>
              <a:gd name="connsiteY234" fmla="*/ 6858000 h 6858000"/>
              <a:gd name="connsiteX235" fmla="*/ 3275917 w 4724401"/>
              <a:gd name="connsiteY235" fmla="*/ 6783192 h 6858000"/>
              <a:gd name="connsiteX236" fmla="*/ 3399358 w 4724401"/>
              <a:gd name="connsiteY236" fmla="*/ 6469011 h 6858000"/>
              <a:gd name="connsiteX237" fmla="*/ 3425650 w 4724401"/>
              <a:gd name="connsiteY237" fmla="*/ 6381333 h 6858000"/>
              <a:gd name="connsiteX238" fmla="*/ 3460661 w 4724401"/>
              <a:gd name="connsiteY238" fmla="*/ 6266763 h 6858000"/>
              <a:gd name="connsiteX239" fmla="*/ 3518021 w 4724401"/>
              <a:gd name="connsiteY239" fmla="*/ 6117298 h 6858000"/>
              <a:gd name="connsiteX240" fmla="*/ 3554035 w 4724401"/>
              <a:gd name="connsiteY240" fmla="*/ 6027832 h 6858000"/>
              <a:gd name="connsiteX241" fmla="*/ 3677174 w 4724401"/>
              <a:gd name="connsiteY241" fmla="*/ 5636351 h 6858000"/>
              <a:gd name="connsiteX242" fmla="*/ 3698819 w 4724401"/>
              <a:gd name="connsiteY242" fmla="*/ 5560503 h 6858000"/>
              <a:gd name="connsiteX243" fmla="*/ 3702094 w 4724401"/>
              <a:gd name="connsiteY243" fmla="*/ 5549194 h 6858000"/>
              <a:gd name="connsiteX244" fmla="*/ 3398355 w 4724401"/>
              <a:gd name="connsiteY244" fmla="*/ 6094603 h 6858000"/>
              <a:gd name="connsiteX245" fmla="*/ 3193941 w 4724401"/>
              <a:gd name="connsiteY245" fmla="*/ 6798775 h 6858000"/>
              <a:gd name="connsiteX246" fmla="*/ 3184140 w 4724401"/>
              <a:gd name="connsiteY246" fmla="*/ 6858000 h 6858000"/>
              <a:gd name="connsiteX247" fmla="*/ 3099978 w 4724401"/>
              <a:gd name="connsiteY247" fmla="*/ 6858000 h 6858000"/>
              <a:gd name="connsiteX248" fmla="*/ 3101556 w 4724401"/>
              <a:gd name="connsiteY248" fmla="*/ 6843337 h 6858000"/>
              <a:gd name="connsiteX249" fmla="*/ 3370162 w 4724401"/>
              <a:gd name="connsiteY249" fmla="*/ 5785550 h 6858000"/>
              <a:gd name="connsiteX250" fmla="*/ 3746477 w 4724401"/>
              <a:gd name="connsiteY250" fmla="*/ 5377889 h 6858000"/>
              <a:gd name="connsiteX251" fmla="*/ 3863399 w 4724401"/>
              <a:gd name="connsiteY251" fmla="*/ 5087257 h 6858000"/>
              <a:gd name="connsiteX252" fmla="*/ 3968712 w 4724401"/>
              <a:gd name="connsiteY252" fmla="*/ 4913989 h 6858000"/>
              <a:gd name="connsiteX253" fmla="*/ 2792390 w 4724401"/>
              <a:gd name="connsiteY253" fmla="*/ 5382974 h 6858000"/>
              <a:gd name="connsiteX254" fmla="*/ 2714982 w 4724401"/>
              <a:gd name="connsiteY254" fmla="*/ 5427051 h 6858000"/>
              <a:gd name="connsiteX255" fmla="*/ 2813361 w 4724401"/>
              <a:gd name="connsiteY255" fmla="*/ 6023912 h 6858000"/>
              <a:gd name="connsiteX256" fmla="*/ 2688430 w 4724401"/>
              <a:gd name="connsiteY256" fmla="*/ 6801564 h 6858000"/>
              <a:gd name="connsiteX257" fmla="*/ 2629626 w 4724401"/>
              <a:gd name="connsiteY257" fmla="*/ 6763394 h 6858000"/>
              <a:gd name="connsiteX258" fmla="*/ 2565328 w 4724401"/>
              <a:gd name="connsiteY258" fmla="*/ 5516399 h 6858000"/>
              <a:gd name="connsiteX259" fmla="*/ 1922999 w 4724401"/>
              <a:gd name="connsiteY259" fmla="*/ 5980343 h 6858000"/>
              <a:gd name="connsiteX260" fmla="*/ 1950261 w 4724401"/>
              <a:gd name="connsiteY260" fmla="*/ 6405858 h 6858000"/>
              <a:gd name="connsiteX261" fmla="*/ 2365554 w 4724401"/>
              <a:gd name="connsiteY261" fmla="*/ 6759107 h 6858000"/>
              <a:gd name="connsiteX262" fmla="*/ 2424142 w 4724401"/>
              <a:gd name="connsiteY262" fmla="*/ 6858000 h 6858000"/>
              <a:gd name="connsiteX263" fmla="*/ 2395994 w 4724401"/>
              <a:gd name="connsiteY263" fmla="*/ 6858000 h 6858000"/>
              <a:gd name="connsiteX264" fmla="*/ 2392863 w 4724401"/>
              <a:gd name="connsiteY264" fmla="*/ 6852964 h 6858000"/>
              <a:gd name="connsiteX265" fmla="*/ 2017589 w 4724401"/>
              <a:gd name="connsiteY265" fmla="*/ 6493982 h 6858000"/>
              <a:gd name="connsiteX266" fmla="*/ 2147336 w 4724401"/>
              <a:gd name="connsiteY266" fmla="*/ 6594052 h 6858000"/>
              <a:gd name="connsiteX267" fmla="*/ 2207047 w 4724401"/>
              <a:gd name="connsiteY267" fmla="*/ 6654540 h 6858000"/>
              <a:gd name="connsiteX268" fmla="*/ 2299106 w 4724401"/>
              <a:gd name="connsiteY268" fmla="*/ 6778931 h 6858000"/>
              <a:gd name="connsiteX269" fmla="*/ 2314430 w 4724401"/>
              <a:gd name="connsiteY269" fmla="*/ 6801144 h 6858000"/>
              <a:gd name="connsiteX270" fmla="*/ 2352406 w 4724401"/>
              <a:gd name="connsiteY270" fmla="*/ 6858000 h 6858000"/>
              <a:gd name="connsiteX271" fmla="*/ 2314492 w 4724401"/>
              <a:gd name="connsiteY271" fmla="*/ 6858000 h 6858000"/>
              <a:gd name="connsiteX272" fmla="*/ 2288095 w 4724401"/>
              <a:gd name="connsiteY272" fmla="*/ 6818030 h 6858000"/>
              <a:gd name="connsiteX273" fmla="*/ 2272768 w 4724401"/>
              <a:gd name="connsiteY273" fmla="*/ 6795822 h 6858000"/>
              <a:gd name="connsiteX274" fmla="*/ 2182715 w 4724401"/>
              <a:gd name="connsiteY274" fmla="*/ 6675071 h 6858000"/>
              <a:gd name="connsiteX275" fmla="*/ 2032061 w 4724401"/>
              <a:gd name="connsiteY275" fmla="*/ 6541380 h 6858000"/>
              <a:gd name="connsiteX276" fmla="*/ 2257220 w 4724401"/>
              <a:gd name="connsiteY276" fmla="*/ 6826257 h 6858000"/>
              <a:gd name="connsiteX277" fmla="*/ 2281324 w 4724401"/>
              <a:gd name="connsiteY277" fmla="*/ 6858000 h 6858000"/>
              <a:gd name="connsiteX278" fmla="*/ 2242860 w 4724401"/>
              <a:gd name="connsiteY278" fmla="*/ 6858000 h 6858000"/>
              <a:gd name="connsiteX279" fmla="*/ 2232818 w 4724401"/>
              <a:gd name="connsiteY279" fmla="*/ 6844926 h 6858000"/>
              <a:gd name="connsiteX280" fmla="*/ 1990172 w 4724401"/>
              <a:gd name="connsiteY280" fmla="*/ 6542121 h 6858000"/>
              <a:gd name="connsiteX281" fmla="*/ 2124090 w 4724401"/>
              <a:gd name="connsiteY281" fmla="*/ 6761017 h 6858000"/>
              <a:gd name="connsiteX282" fmla="*/ 2200380 w 4724401"/>
              <a:gd name="connsiteY282" fmla="*/ 6858000 h 6858000"/>
              <a:gd name="connsiteX283" fmla="*/ 2147507 w 4724401"/>
              <a:gd name="connsiteY283" fmla="*/ 6858000 h 6858000"/>
              <a:gd name="connsiteX284" fmla="*/ 2070668 w 4724401"/>
              <a:gd name="connsiteY284" fmla="*/ 6761520 h 6858000"/>
              <a:gd name="connsiteX285" fmla="*/ 1975142 w 4724401"/>
              <a:gd name="connsiteY285" fmla="*/ 6585570 h 6858000"/>
              <a:gd name="connsiteX286" fmla="*/ 2050035 w 4724401"/>
              <a:gd name="connsiteY286" fmla="*/ 6813345 h 6858000"/>
              <a:gd name="connsiteX287" fmla="*/ 2063025 w 4724401"/>
              <a:gd name="connsiteY287" fmla="*/ 6858000 h 6858000"/>
              <a:gd name="connsiteX288" fmla="*/ 2021675 w 4724401"/>
              <a:gd name="connsiteY288" fmla="*/ 6858000 h 6858000"/>
              <a:gd name="connsiteX289" fmla="*/ 2019308 w 4724401"/>
              <a:gd name="connsiteY289" fmla="*/ 6847118 h 6858000"/>
              <a:gd name="connsiteX290" fmla="*/ 1938835 w 4724401"/>
              <a:gd name="connsiteY290" fmla="*/ 6551160 h 6858000"/>
              <a:gd name="connsiteX291" fmla="*/ 1953230 w 4724401"/>
              <a:gd name="connsiteY291" fmla="*/ 6759699 h 6858000"/>
              <a:gd name="connsiteX292" fmla="*/ 1956763 w 4724401"/>
              <a:gd name="connsiteY292" fmla="*/ 6778191 h 6858000"/>
              <a:gd name="connsiteX293" fmla="*/ 1967925 w 4724401"/>
              <a:gd name="connsiteY293" fmla="*/ 6858000 h 6858000"/>
              <a:gd name="connsiteX294" fmla="*/ 1936622 w 4724401"/>
              <a:gd name="connsiteY294" fmla="*/ 6858000 h 6858000"/>
              <a:gd name="connsiteX295" fmla="*/ 1926261 w 4724401"/>
              <a:gd name="connsiteY295" fmla="*/ 6784064 h 6858000"/>
              <a:gd name="connsiteX296" fmla="*/ 1922724 w 4724401"/>
              <a:gd name="connsiteY296" fmla="*/ 6765577 h 6858000"/>
              <a:gd name="connsiteX297" fmla="*/ 1904650 w 4724401"/>
              <a:gd name="connsiteY297" fmla="*/ 6639616 h 6858000"/>
              <a:gd name="connsiteX298" fmla="*/ 1885273 w 4724401"/>
              <a:gd name="connsiteY298" fmla="*/ 6858000 h 6858000"/>
              <a:gd name="connsiteX299" fmla="*/ 1854363 w 4724401"/>
              <a:gd name="connsiteY299" fmla="*/ 6858000 h 6858000"/>
              <a:gd name="connsiteX300" fmla="*/ 1880391 w 4724401"/>
              <a:gd name="connsiteY300" fmla="*/ 6603796 h 6858000"/>
              <a:gd name="connsiteX301" fmla="*/ 1818273 w 4724401"/>
              <a:gd name="connsiteY301" fmla="*/ 6715729 h 6858000"/>
              <a:gd name="connsiteX302" fmla="*/ 1794691 w 4724401"/>
              <a:gd name="connsiteY302" fmla="*/ 6843239 h 6858000"/>
              <a:gd name="connsiteX303" fmla="*/ 1794914 w 4724401"/>
              <a:gd name="connsiteY303" fmla="*/ 6858000 h 6858000"/>
              <a:gd name="connsiteX304" fmla="*/ 1746128 w 4724401"/>
              <a:gd name="connsiteY304" fmla="*/ 6858000 h 6858000"/>
              <a:gd name="connsiteX305" fmla="*/ 1753934 w 4724401"/>
              <a:gd name="connsiteY305" fmla="*/ 6724796 h 6858000"/>
              <a:gd name="connsiteX306" fmla="*/ 1792053 w 4724401"/>
              <a:gd name="connsiteY306" fmla="*/ 6572396 h 6858000"/>
              <a:gd name="connsiteX307" fmla="*/ 1862248 w 4724401"/>
              <a:gd name="connsiteY307" fmla="*/ 6266397 h 6858000"/>
              <a:gd name="connsiteX308" fmla="*/ 1862250 w 4724401"/>
              <a:gd name="connsiteY308" fmla="*/ 6033531 h 6858000"/>
              <a:gd name="connsiteX309" fmla="*/ 1211999 w 4724401"/>
              <a:gd name="connsiteY309" fmla="*/ 6683610 h 6858000"/>
              <a:gd name="connsiteX310" fmla="*/ 1213266 w 4724401"/>
              <a:gd name="connsiteY310" fmla="*/ 6691947 h 6858000"/>
              <a:gd name="connsiteX311" fmla="*/ 1203370 w 4724401"/>
              <a:gd name="connsiteY311" fmla="*/ 6850676 h 6858000"/>
              <a:gd name="connsiteX312" fmla="*/ 1203671 w 4724401"/>
              <a:gd name="connsiteY312" fmla="*/ 6858000 h 6858000"/>
              <a:gd name="connsiteX313" fmla="*/ 1143180 w 4724401"/>
              <a:gd name="connsiteY313" fmla="*/ 6858000 h 6858000"/>
              <a:gd name="connsiteX314" fmla="*/ 1142176 w 4724401"/>
              <a:gd name="connsiteY314" fmla="*/ 6766045 h 6858000"/>
              <a:gd name="connsiteX315" fmla="*/ 1067484 w 4724401"/>
              <a:gd name="connsiteY315" fmla="*/ 6858000 h 6858000"/>
              <a:gd name="connsiteX316" fmla="*/ 953928 w 4724401"/>
              <a:gd name="connsiteY316" fmla="*/ 6858000 h 6858000"/>
              <a:gd name="connsiteX317" fmla="*/ 959715 w 4724401"/>
              <a:gd name="connsiteY317" fmla="*/ 6850185 h 6858000"/>
              <a:gd name="connsiteX318" fmla="*/ 1483788 w 4724401"/>
              <a:gd name="connsiteY318" fmla="*/ 6259174 h 6858000"/>
              <a:gd name="connsiteX319" fmla="*/ 1100671 w 4724401"/>
              <a:gd name="connsiteY319" fmla="*/ 6252137 h 6858000"/>
              <a:gd name="connsiteX320" fmla="*/ 1090144 w 4724401"/>
              <a:gd name="connsiteY320" fmla="*/ 6256748 h 6858000"/>
              <a:gd name="connsiteX321" fmla="*/ 1095872 w 4724401"/>
              <a:gd name="connsiteY321" fmla="*/ 6271892 h 6858000"/>
              <a:gd name="connsiteX322" fmla="*/ 262785 w 4724401"/>
              <a:gd name="connsiteY322" fmla="*/ 6845450 h 6858000"/>
              <a:gd name="connsiteX323" fmla="*/ 209968 w 4724401"/>
              <a:gd name="connsiteY323" fmla="*/ 6770713 h 6858000"/>
              <a:gd name="connsiteX324" fmla="*/ 873460 w 4724401"/>
              <a:gd name="connsiteY324" fmla="*/ 6253768 h 6858000"/>
              <a:gd name="connsiteX325" fmla="*/ 192686 w 4724401"/>
              <a:gd name="connsiteY325" fmla="*/ 5849257 h 6858000"/>
              <a:gd name="connsiteX326" fmla="*/ 4696 w 4724401"/>
              <a:gd name="connsiteY326" fmla="*/ 5697668 h 6858000"/>
              <a:gd name="connsiteX327" fmla="*/ 0 w 4724401"/>
              <a:gd name="connsiteY327" fmla="*/ 5689984 h 6858000"/>
              <a:gd name="connsiteX328" fmla="*/ 0 w 4724401"/>
              <a:gd name="connsiteY328" fmla="*/ 5513472 h 6858000"/>
              <a:gd name="connsiteX329" fmla="*/ 174101 w 4724401"/>
              <a:gd name="connsiteY329" fmla="*/ 5620277 h 6858000"/>
              <a:gd name="connsiteX330" fmla="*/ 891800 w 4724401"/>
              <a:gd name="connsiteY330" fmla="*/ 6036935 h 6858000"/>
              <a:gd name="connsiteX331" fmla="*/ 1072219 w 4724401"/>
              <a:gd name="connsiteY331" fmla="*/ 6169443 h 6858000"/>
              <a:gd name="connsiteX332" fmla="*/ 1074117 w 4724401"/>
              <a:gd name="connsiteY332" fmla="*/ 6170301 h 6858000"/>
              <a:gd name="connsiteX333" fmla="*/ 1083114 w 4724401"/>
              <a:gd name="connsiteY333" fmla="*/ 6174131 h 6858000"/>
              <a:gd name="connsiteX334" fmla="*/ 1543010 w 4724401"/>
              <a:gd name="connsiteY334" fmla="*/ 6191140 h 6858000"/>
              <a:gd name="connsiteX335" fmla="*/ 1551080 w 4724401"/>
              <a:gd name="connsiteY335" fmla="*/ 6195006 h 6858000"/>
              <a:gd name="connsiteX336" fmla="*/ 2345443 w 4724401"/>
              <a:gd name="connsiteY336" fmla="*/ 5549882 h 6858000"/>
              <a:gd name="connsiteX337" fmla="*/ 1721499 w 4724401"/>
              <a:gd name="connsiteY337" fmla="*/ 5599969 h 6858000"/>
              <a:gd name="connsiteX338" fmla="*/ 767716 w 4724401"/>
              <a:gd name="connsiteY338" fmla="*/ 5472768 h 6858000"/>
              <a:gd name="connsiteX339" fmla="*/ 722147 w 4724401"/>
              <a:gd name="connsiteY339" fmla="*/ 5393091 h 6858000"/>
              <a:gd name="connsiteX340" fmla="*/ 1485552 w 4724401"/>
              <a:gd name="connsiteY340" fmla="*/ 5313202 h 6858000"/>
              <a:gd name="connsiteX341" fmla="*/ 2143004 w 4724401"/>
              <a:gd name="connsiteY341" fmla="*/ 5402420 h 6858000"/>
              <a:gd name="connsiteX342" fmla="*/ 1933391 w 4724401"/>
              <a:gd name="connsiteY342" fmla="*/ 5156971 h 6858000"/>
              <a:gd name="connsiteX343" fmla="*/ 1827118 w 4724401"/>
              <a:gd name="connsiteY343" fmla="*/ 4968410 h 6858000"/>
              <a:gd name="connsiteX344" fmla="*/ 1837349 w 4724401"/>
              <a:gd name="connsiteY344" fmla="*/ 4956357 h 6858000"/>
              <a:gd name="connsiteX345" fmla="*/ 2162835 w 4724401"/>
              <a:gd name="connsiteY345" fmla="*/ 5187853 h 6858000"/>
              <a:gd name="connsiteX346" fmla="*/ 2257167 w 4724401"/>
              <a:gd name="connsiteY346" fmla="*/ 5462123 h 6858000"/>
              <a:gd name="connsiteX347" fmla="*/ 2261598 w 4724401"/>
              <a:gd name="connsiteY347" fmla="*/ 5467998 h 6858000"/>
              <a:gd name="connsiteX348" fmla="*/ 2437177 w 4724401"/>
              <a:gd name="connsiteY348" fmla="*/ 5479608 h 6858000"/>
              <a:gd name="connsiteX349" fmla="*/ 2445247 w 4724401"/>
              <a:gd name="connsiteY349" fmla="*/ 5483476 h 6858000"/>
              <a:gd name="connsiteX350" fmla="*/ 2743626 w 4724401"/>
              <a:gd name="connsiteY350" fmla="*/ 5304819 h 6858000"/>
              <a:gd name="connsiteX351" fmla="*/ 3048102 w 4724401"/>
              <a:gd name="connsiteY351" fmla="*/ 5150595 h 6858000"/>
              <a:gd name="connsiteX352" fmla="*/ 1799414 w 4724401"/>
              <a:gd name="connsiteY352" fmla="*/ 4694732 h 6858000"/>
              <a:gd name="connsiteX353" fmla="*/ 1771735 w 4724401"/>
              <a:gd name="connsiteY353" fmla="*/ 4619929 h 6858000"/>
              <a:gd name="connsiteX354" fmla="*/ 3104273 w 4724401"/>
              <a:gd name="connsiteY354" fmla="*/ 5076159 h 6858000"/>
              <a:gd name="connsiteX355" fmla="*/ 3113245 w 4724401"/>
              <a:gd name="connsiteY355" fmla="*/ 5090705 h 6858000"/>
              <a:gd name="connsiteX356" fmla="*/ 3126294 w 4724401"/>
              <a:gd name="connsiteY356" fmla="*/ 5114400 h 6858000"/>
              <a:gd name="connsiteX357" fmla="*/ 3937433 w 4724401"/>
              <a:gd name="connsiteY357" fmla="*/ 4830473 h 6858000"/>
              <a:gd name="connsiteX358" fmla="*/ 3590475 w 4724401"/>
              <a:gd name="connsiteY358" fmla="*/ 4597974 h 6858000"/>
              <a:gd name="connsiteX359" fmla="*/ 3100264 w 4724401"/>
              <a:gd name="connsiteY359" fmla="*/ 4579845 h 6858000"/>
              <a:gd name="connsiteX360" fmla="*/ 2183576 w 4724401"/>
              <a:gd name="connsiteY360" fmla="*/ 4227150 h 6858000"/>
              <a:gd name="connsiteX361" fmla="*/ 2151029 w 4724401"/>
              <a:gd name="connsiteY361" fmla="*/ 4146947 h 6858000"/>
              <a:gd name="connsiteX362" fmla="*/ 3563434 w 4724401"/>
              <a:gd name="connsiteY362" fmla="*/ 4469115 h 6858000"/>
              <a:gd name="connsiteX363" fmla="*/ 3177952 w 4724401"/>
              <a:gd name="connsiteY363" fmla="*/ 3657386 h 6858000"/>
              <a:gd name="connsiteX364" fmla="*/ 3174829 w 4724401"/>
              <a:gd name="connsiteY364" fmla="*/ 3620110 h 6858000"/>
              <a:gd name="connsiteX365" fmla="*/ 3429186 w 4724401"/>
              <a:gd name="connsiteY365" fmla="*/ 3458784 h 6858000"/>
              <a:gd name="connsiteX366" fmla="*/ 3446761 w 4724401"/>
              <a:gd name="connsiteY366" fmla="*/ 3461278 h 6858000"/>
              <a:gd name="connsiteX367" fmla="*/ 4419733 w 4724401"/>
              <a:gd name="connsiteY367" fmla="*/ 3963555 h 6858000"/>
              <a:gd name="connsiteX368" fmla="*/ 4659448 w 4724401"/>
              <a:gd name="connsiteY368" fmla="*/ 4172746 h 6858000"/>
              <a:gd name="connsiteX369" fmla="*/ 4724401 w 4724401"/>
              <a:gd name="connsiteY369" fmla="*/ 4275524 h 6858000"/>
              <a:gd name="connsiteX370" fmla="*/ 4724401 w 4724401"/>
              <a:gd name="connsiteY370" fmla="*/ 4519331 h 6858000"/>
              <a:gd name="connsiteX371" fmla="*/ 4695727 w 4724401"/>
              <a:gd name="connsiteY371" fmla="*/ 4489837 h 6858000"/>
              <a:gd name="connsiteX372" fmla="*/ 4036318 w 4724401"/>
              <a:gd name="connsiteY372" fmla="*/ 4147013 h 6858000"/>
              <a:gd name="connsiteX373" fmla="*/ 3432098 w 4724401"/>
              <a:gd name="connsiteY373" fmla="*/ 3537312 h 6858000"/>
              <a:gd name="connsiteX374" fmla="*/ 3429186 w 4724401"/>
              <a:gd name="connsiteY374" fmla="*/ 3458784 h 6858000"/>
              <a:gd name="connsiteX375" fmla="*/ 4287835 w 4724401"/>
              <a:gd name="connsiteY375" fmla="*/ 3252276 h 6858000"/>
              <a:gd name="connsiteX376" fmla="*/ 4305321 w 4724401"/>
              <a:gd name="connsiteY376" fmla="*/ 3256953 h 6858000"/>
              <a:gd name="connsiteX377" fmla="*/ 4633631 w 4724401"/>
              <a:gd name="connsiteY377" fmla="*/ 3503706 h 6858000"/>
              <a:gd name="connsiteX378" fmla="*/ 4724401 w 4724401"/>
              <a:gd name="connsiteY378" fmla="*/ 3579225 h 6858000"/>
              <a:gd name="connsiteX379" fmla="*/ 4724401 w 4724401"/>
              <a:gd name="connsiteY379" fmla="*/ 3637622 h 6858000"/>
              <a:gd name="connsiteX380" fmla="*/ 4594837 w 4724401"/>
              <a:gd name="connsiteY380" fmla="*/ 3532274 h 6858000"/>
              <a:gd name="connsiteX381" fmla="*/ 4441737 w 4724401"/>
              <a:gd name="connsiteY381" fmla="*/ 3399734 h 6858000"/>
              <a:gd name="connsiteX382" fmla="*/ 4431236 w 4724401"/>
              <a:gd name="connsiteY382" fmla="*/ 3400954 h 6858000"/>
              <a:gd name="connsiteX383" fmla="*/ 4557150 w 4724401"/>
              <a:gd name="connsiteY383" fmla="*/ 3510023 h 6858000"/>
              <a:gd name="connsiteX384" fmla="*/ 4709959 w 4724401"/>
              <a:gd name="connsiteY384" fmla="*/ 3658245 h 6858000"/>
              <a:gd name="connsiteX385" fmla="*/ 4724401 w 4724401"/>
              <a:gd name="connsiteY385" fmla="*/ 3673072 h 6858000"/>
              <a:gd name="connsiteX386" fmla="*/ 4724401 w 4724401"/>
              <a:gd name="connsiteY386" fmla="*/ 3718516 h 6858000"/>
              <a:gd name="connsiteX387" fmla="*/ 4642986 w 4724401"/>
              <a:gd name="connsiteY387" fmla="*/ 3635718 h 6858000"/>
              <a:gd name="connsiteX388" fmla="*/ 4440129 w 4724401"/>
              <a:gd name="connsiteY388" fmla="*/ 3448571 h 6858000"/>
              <a:gd name="connsiteX389" fmla="*/ 4700658 w 4724401"/>
              <a:gd name="connsiteY389" fmla="*/ 3767518 h 6858000"/>
              <a:gd name="connsiteX390" fmla="*/ 4724401 w 4724401"/>
              <a:gd name="connsiteY390" fmla="*/ 3790032 h 6858000"/>
              <a:gd name="connsiteX391" fmla="*/ 4724401 w 4724401"/>
              <a:gd name="connsiteY391" fmla="*/ 3871856 h 6858000"/>
              <a:gd name="connsiteX392" fmla="*/ 4649232 w 4724401"/>
              <a:gd name="connsiteY392" fmla="*/ 3785028 h 6858000"/>
              <a:gd name="connsiteX393" fmla="*/ 4294126 w 4724401"/>
              <a:gd name="connsiteY393" fmla="*/ 3303048 h 6858000"/>
              <a:gd name="connsiteX394" fmla="*/ 4287835 w 4724401"/>
              <a:gd name="connsiteY394" fmla="*/ 3252276 h 6858000"/>
              <a:gd name="connsiteX395" fmla="*/ 1318687 w 4724401"/>
              <a:gd name="connsiteY395" fmla="*/ 3113840 h 6858000"/>
              <a:gd name="connsiteX396" fmla="*/ 1066793 w 4724401"/>
              <a:gd name="connsiteY396" fmla="*/ 3212171 h 6858000"/>
              <a:gd name="connsiteX397" fmla="*/ 993319 w 4724401"/>
              <a:gd name="connsiteY397" fmla="*/ 3247648 h 6858000"/>
              <a:gd name="connsiteX398" fmla="*/ 853081 w 4724401"/>
              <a:gd name="connsiteY398" fmla="*/ 3312410 h 6858000"/>
              <a:gd name="connsiteX399" fmla="*/ 805957 w 4724401"/>
              <a:gd name="connsiteY399" fmla="*/ 3330443 h 6858000"/>
              <a:gd name="connsiteX400" fmla="*/ 1318687 w 4724401"/>
              <a:gd name="connsiteY400" fmla="*/ 3113840 h 6858000"/>
              <a:gd name="connsiteX401" fmla="*/ 1238695 w 4724401"/>
              <a:gd name="connsiteY401" fmla="*/ 3076820 h 6858000"/>
              <a:gd name="connsiteX402" fmla="*/ 716371 w 4724401"/>
              <a:gd name="connsiteY402" fmla="*/ 3293249 h 6858000"/>
              <a:gd name="connsiteX403" fmla="*/ 579522 w 4724401"/>
              <a:gd name="connsiteY403" fmla="*/ 3371759 h 6858000"/>
              <a:gd name="connsiteX404" fmla="*/ 600288 w 4724401"/>
              <a:gd name="connsiteY404" fmla="*/ 3365555 h 6858000"/>
              <a:gd name="connsiteX405" fmla="*/ 840692 w 4724401"/>
              <a:gd name="connsiteY405" fmla="*/ 3284921 h 6858000"/>
              <a:gd name="connsiteX406" fmla="*/ 979248 w 4724401"/>
              <a:gd name="connsiteY406" fmla="*/ 3221003 h 6858000"/>
              <a:gd name="connsiteX407" fmla="*/ 1053282 w 4724401"/>
              <a:gd name="connsiteY407" fmla="*/ 3185247 h 6858000"/>
              <a:gd name="connsiteX408" fmla="*/ 1320603 w 4724401"/>
              <a:gd name="connsiteY408" fmla="*/ 3081281 h 6858000"/>
              <a:gd name="connsiteX409" fmla="*/ 1238695 w 4724401"/>
              <a:gd name="connsiteY409" fmla="*/ 3076820 h 6858000"/>
              <a:gd name="connsiteX410" fmla="*/ 2399523 w 4724401"/>
              <a:gd name="connsiteY410" fmla="*/ 1428234 h 6858000"/>
              <a:gd name="connsiteX411" fmla="*/ 2224982 w 4724401"/>
              <a:gd name="connsiteY411" fmla="*/ 1826201 h 6858000"/>
              <a:gd name="connsiteX412" fmla="*/ 2096099 w 4724401"/>
              <a:gd name="connsiteY412" fmla="*/ 2345900 h 6858000"/>
              <a:gd name="connsiteX413" fmla="*/ 2283317 w 4724401"/>
              <a:gd name="connsiteY413" fmla="*/ 1796925 h 6858000"/>
              <a:gd name="connsiteX414" fmla="*/ 2448558 w 4724401"/>
              <a:gd name="connsiteY414" fmla="*/ 1373435 h 6858000"/>
              <a:gd name="connsiteX415" fmla="*/ 2312521 w 4724401"/>
              <a:gd name="connsiteY415" fmla="*/ 1806140 h 6858000"/>
              <a:gd name="connsiteX416" fmla="*/ 2127533 w 4724401"/>
              <a:gd name="connsiteY416" fmla="*/ 2348380 h 6858000"/>
              <a:gd name="connsiteX417" fmla="*/ 2358080 w 4724401"/>
              <a:gd name="connsiteY417" fmla="*/ 1866134 h 6858000"/>
              <a:gd name="connsiteX418" fmla="*/ 2407436 w 4724401"/>
              <a:gd name="connsiteY418" fmla="*/ 1651070 h 6858000"/>
              <a:gd name="connsiteX419" fmla="*/ 2448558 w 4724401"/>
              <a:gd name="connsiteY419" fmla="*/ 1373435 h 6858000"/>
              <a:gd name="connsiteX420" fmla="*/ 278707 w 4724401"/>
              <a:gd name="connsiteY420" fmla="*/ 1352270 h 6858000"/>
              <a:gd name="connsiteX421" fmla="*/ 321570 w 4724401"/>
              <a:gd name="connsiteY421" fmla="*/ 1861610 h 6858000"/>
              <a:gd name="connsiteX422" fmla="*/ 294281 w 4724401"/>
              <a:gd name="connsiteY422" fmla="*/ 1440658 h 6858000"/>
              <a:gd name="connsiteX423" fmla="*/ 1423821 w 4724401"/>
              <a:gd name="connsiteY423" fmla="*/ 1351958 h 6858000"/>
              <a:gd name="connsiteX424" fmla="*/ 1638521 w 4724401"/>
              <a:gd name="connsiteY424" fmla="*/ 1908470 h 6858000"/>
              <a:gd name="connsiteX425" fmla="*/ 1754199 w 4724401"/>
              <a:gd name="connsiteY425" fmla="*/ 2149284 h 6858000"/>
              <a:gd name="connsiteX426" fmla="*/ 1908359 w 4724401"/>
              <a:gd name="connsiteY426" fmla="*/ 2364988 h 6858000"/>
              <a:gd name="connsiteX427" fmla="*/ 1647661 w 4724401"/>
              <a:gd name="connsiteY427" fmla="*/ 1825945 h 6858000"/>
              <a:gd name="connsiteX428" fmla="*/ 1423821 w 4724401"/>
              <a:gd name="connsiteY428" fmla="*/ 1351958 h 6858000"/>
              <a:gd name="connsiteX429" fmla="*/ 1431890 w 4724401"/>
              <a:gd name="connsiteY429" fmla="*/ 1306475 h 6858000"/>
              <a:gd name="connsiteX430" fmla="*/ 1507597 w 4724401"/>
              <a:gd name="connsiteY430" fmla="*/ 1446132 h 6858000"/>
              <a:gd name="connsiteX431" fmla="*/ 1674586 w 4724401"/>
              <a:gd name="connsiteY431" fmla="*/ 1813832 h 6858000"/>
              <a:gd name="connsiteX432" fmla="*/ 1815950 w 4724401"/>
              <a:gd name="connsiteY432" fmla="*/ 2128564 h 6858000"/>
              <a:gd name="connsiteX433" fmla="*/ 1984242 w 4724401"/>
              <a:gd name="connsiteY433" fmla="*/ 2430829 h 6858000"/>
              <a:gd name="connsiteX434" fmla="*/ 2014023 w 4724401"/>
              <a:gd name="connsiteY434" fmla="*/ 2450995 h 6858000"/>
              <a:gd name="connsiteX435" fmla="*/ 1747337 w 4724401"/>
              <a:gd name="connsiteY435" fmla="*/ 1855264 h 6858000"/>
              <a:gd name="connsiteX436" fmla="*/ 1533749 w 4724401"/>
              <a:gd name="connsiteY436" fmla="*/ 1478656 h 6858000"/>
              <a:gd name="connsiteX437" fmla="*/ 1431890 w 4724401"/>
              <a:gd name="connsiteY437" fmla="*/ 1306475 h 6858000"/>
              <a:gd name="connsiteX438" fmla="*/ 655236 w 4724401"/>
              <a:gd name="connsiteY438" fmla="*/ 1268632 h 6858000"/>
              <a:gd name="connsiteX439" fmla="*/ 839521 w 4724401"/>
              <a:gd name="connsiteY439" fmla="*/ 1685315 h 6858000"/>
              <a:gd name="connsiteX440" fmla="*/ 1109416 w 4724401"/>
              <a:gd name="connsiteY440" fmla="*/ 2061663 h 6858000"/>
              <a:gd name="connsiteX441" fmla="*/ 1298300 w 4724401"/>
              <a:gd name="connsiteY441" fmla="*/ 2247742 h 6858000"/>
              <a:gd name="connsiteX442" fmla="*/ 1125871 w 4724401"/>
              <a:gd name="connsiteY442" fmla="*/ 1989513 h 6858000"/>
              <a:gd name="connsiteX443" fmla="*/ 981574 w 4724401"/>
              <a:gd name="connsiteY443" fmla="*/ 1783157 h 6858000"/>
              <a:gd name="connsiteX444" fmla="*/ 922198 w 4724401"/>
              <a:gd name="connsiteY444" fmla="*/ 1677437 h 6858000"/>
              <a:gd name="connsiteX445" fmla="*/ 869293 w 4724401"/>
              <a:gd name="connsiteY445" fmla="*/ 1583214 h 6858000"/>
              <a:gd name="connsiteX446" fmla="*/ 751431 w 4724401"/>
              <a:gd name="connsiteY446" fmla="*/ 1405731 h 6858000"/>
              <a:gd name="connsiteX447" fmla="*/ 291466 w 4724401"/>
              <a:gd name="connsiteY447" fmla="*/ 1250369 h 6858000"/>
              <a:gd name="connsiteX448" fmla="*/ 323180 w 4724401"/>
              <a:gd name="connsiteY448" fmla="*/ 1435283 h 6858000"/>
              <a:gd name="connsiteX449" fmla="*/ 349381 w 4724401"/>
              <a:gd name="connsiteY449" fmla="*/ 1875041 h 6858000"/>
              <a:gd name="connsiteX450" fmla="*/ 374363 w 4724401"/>
              <a:gd name="connsiteY450" fmla="*/ 1506494 h 6858000"/>
              <a:gd name="connsiteX451" fmla="*/ 302168 w 4724401"/>
              <a:gd name="connsiteY451" fmla="*/ 1274495 h 6858000"/>
              <a:gd name="connsiteX452" fmla="*/ 291466 w 4724401"/>
              <a:gd name="connsiteY452" fmla="*/ 1250369 h 6858000"/>
              <a:gd name="connsiteX453" fmla="*/ 678222 w 4724401"/>
              <a:gd name="connsiteY453" fmla="*/ 1248670 h 6858000"/>
              <a:gd name="connsiteX454" fmla="*/ 775536 w 4724401"/>
              <a:gd name="connsiteY454" fmla="*/ 1388015 h 6858000"/>
              <a:gd name="connsiteX455" fmla="*/ 894529 w 4724401"/>
              <a:gd name="connsiteY455" fmla="*/ 1567739 h 6858000"/>
              <a:gd name="connsiteX456" fmla="*/ 948000 w 4724401"/>
              <a:gd name="connsiteY456" fmla="*/ 1663088 h 6858000"/>
              <a:gd name="connsiteX457" fmla="*/ 1006812 w 4724401"/>
              <a:gd name="connsiteY457" fmla="*/ 1767683 h 6858000"/>
              <a:gd name="connsiteX458" fmla="*/ 1149133 w 4724401"/>
              <a:gd name="connsiteY458" fmla="*/ 1971513 h 6858000"/>
              <a:gd name="connsiteX459" fmla="*/ 1333952 w 4724401"/>
              <a:gd name="connsiteY459" fmla="*/ 2251620 h 6858000"/>
              <a:gd name="connsiteX460" fmla="*/ 1337329 w 4724401"/>
              <a:gd name="connsiteY460" fmla="*/ 2258350 h 6858000"/>
              <a:gd name="connsiteX461" fmla="*/ 1014726 w 4724401"/>
              <a:gd name="connsiteY461" fmla="*/ 1615556 h 6858000"/>
              <a:gd name="connsiteX462" fmla="*/ 678222 w 4724401"/>
              <a:gd name="connsiteY462" fmla="*/ 1248670 h 6858000"/>
              <a:gd name="connsiteX463" fmla="*/ 4002475 w 4724401"/>
              <a:gd name="connsiteY463" fmla="*/ 1037802 h 6858000"/>
              <a:gd name="connsiteX464" fmla="*/ 4000324 w 4724401"/>
              <a:gd name="connsiteY464" fmla="*/ 1039362 h 6858000"/>
              <a:gd name="connsiteX465" fmla="*/ 4002862 w 4724401"/>
              <a:gd name="connsiteY465" fmla="*/ 1042866 h 6858000"/>
              <a:gd name="connsiteX466" fmla="*/ 4002475 w 4724401"/>
              <a:gd name="connsiteY466" fmla="*/ 1037802 h 6858000"/>
              <a:gd name="connsiteX467" fmla="*/ 506322 w 4724401"/>
              <a:gd name="connsiteY467" fmla="*/ 1020997 h 6858000"/>
              <a:gd name="connsiteX468" fmla="*/ 533068 w 4724401"/>
              <a:gd name="connsiteY468" fmla="*/ 1029409 h 6858000"/>
              <a:gd name="connsiteX469" fmla="*/ 1232525 w 4724401"/>
              <a:gd name="connsiteY469" fmla="*/ 1804675 h 6858000"/>
              <a:gd name="connsiteX470" fmla="*/ 1388858 w 4724401"/>
              <a:gd name="connsiteY470" fmla="*/ 2368011 h 6858000"/>
              <a:gd name="connsiteX471" fmla="*/ 1384098 w 4724401"/>
              <a:gd name="connsiteY471" fmla="*/ 2378125 h 6858000"/>
              <a:gd name="connsiteX472" fmla="*/ 1425393 w 4724401"/>
              <a:gd name="connsiteY472" fmla="*/ 2589124 h 6858000"/>
              <a:gd name="connsiteX473" fmla="*/ 1424001 w 4724401"/>
              <a:gd name="connsiteY473" fmla="*/ 2597541 h 6858000"/>
              <a:gd name="connsiteX474" fmla="*/ 2152729 w 4724401"/>
              <a:gd name="connsiteY474" fmla="*/ 2864487 h 6858000"/>
              <a:gd name="connsiteX475" fmla="*/ 2020609 w 4724401"/>
              <a:gd name="connsiteY475" fmla="*/ 2539671 h 6858000"/>
              <a:gd name="connsiteX476" fmla="*/ 2018920 w 4724401"/>
              <a:gd name="connsiteY476" fmla="*/ 2536309 h 6858000"/>
              <a:gd name="connsiteX477" fmla="*/ 1342441 w 4724401"/>
              <a:gd name="connsiteY477" fmla="*/ 1173017 h 6858000"/>
              <a:gd name="connsiteX478" fmla="*/ 1367925 w 4724401"/>
              <a:gd name="connsiteY478" fmla="*/ 1135648 h 6858000"/>
              <a:gd name="connsiteX479" fmla="*/ 1771401 w 4724401"/>
              <a:gd name="connsiteY479" fmla="*/ 1806673 h 6858000"/>
              <a:gd name="connsiteX480" fmla="*/ 1972385 w 4724401"/>
              <a:gd name="connsiteY480" fmla="*/ 2198735 h 6858000"/>
              <a:gd name="connsiteX481" fmla="*/ 2040892 w 4724401"/>
              <a:gd name="connsiteY481" fmla="*/ 2405205 h 6858000"/>
              <a:gd name="connsiteX482" fmla="*/ 2131689 w 4724401"/>
              <a:gd name="connsiteY482" fmla="*/ 1936926 h 6858000"/>
              <a:gd name="connsiteX483" fmla="*/ 2454820 w 4724401"/>
              <a:gd name="connsiteY483" fmla="*/ 1248808 h 6858000"/>
              <a:gd name="connsiteX484" fmla="*/ 2492512 w 4724401"/>
              <a:gd name="connsiteY484" fmla="*/ 1302920 h 6858000"/>
              <a:gd name="connsiteX485" fmla="*/ 2081216 w 4724401"/>
              <a:gd name="connsiteY485" fmla="*/ 2527513 h 6858000"/>
              <a:gd name="connsiteX486" fmla="*/ 2081211 w 4724401"/>
              <a:gd name="connsiteY486" fmla="*/ 2528916 h 6858000"/>
              <a:gd name="connsiteX487" fmla="*/ 2199067 w 4724401"/>
              <a:gd name="connsiteY487" fmla="*/ 2884061 h 6858000"/>
              <a:gd name="connsiteX488" fmla="*/ 3192586 w 4724401"/>
              <a:gd name="connsiteY488" fmla="*/ 3411496 h 6858000"/>
              <a:gd name="connsiteX489" fmla="*/ 3182620 w 4724401"/>
              <a:gd name="connsiteY489" fmla="*/ 3483279 h 6858000"/>
              <a:gd name="connsiteX490" fmla="*/ 2435119 w 4724401"/>
              <a:gd name="connsiteY490" fmla="*/ 3080173 h 6858000"/>
              <a:gd name="connsiteX491" fmla="*/ 2410152 w 4724401"/>
              <a:gd name="connsiteY491" fmla="*/ 3063751 h 6858000"/>
              <a:gd name="connsiteX492" fmla="*/ 2408099 w 4724401"/>
              <a:gd name="connsiteY492" fmla="*/ 3064403 h 6858000"/>
              <a:gd name="connsiteX493" fmla="*/ 2407218 w 4724401"/>
              <a:gd name="connsiteY493" fmla="*/ 3070324 h 6858000"/>
              <a:gd name="connsiteX494" fmla="*/ 2380138 w 4724401"/>
              <a:gd name="connsiteY494" fmla="*/ 3099341 h 6858000"/>
              <a:gd name="connsiteX495" fmla="*/ 1765923 w 4724401"/>
              <a:gd name="connsiteY495" fmla="*/ 3581043 h 6858000"/>
              <a:gd name="connsiteX496" fmla="*/ 1702258 w 4724401"/>
              <a:gd name="connsiteY496" fmla="*/ 3612286 h 6858000"/>
              <a:gd name="connsiteX497" fmla="*/ 1538370 w 4724401"/>
              <a:gd name="connsiteY497" fmla="*/ 3811804 h 6858000"/>
              <a:gd name="connsiteX498" fmla="*/ 542867 w 4724401"/>
              <a:gd name="connsiteY498" fmla="*/ 4944092 h 6858000"/>
              <a:gd name="connsiteX499" fmla="*/ 515800 w 4724401"/>
              <a:gd name="connsiteY499" fmla="*/ 4862180 h 6858000"/>
              <a:gd name="connsiteX500" fmla="*/ 909145 w 4724401"/>
              <a:gd name="connsiteY500" fmla="*/ 4199225 h 6858000"/>
              <a:gd name="connsiteX501" fmla="*/ 1214067 w 4724401"/>
              <a:gd name="connsiteY501" fmla="*/ 3908561 h 6858000"/>
              <a:gd name="connsiteX502" fmla="*/ 640967 w 4724401"/>
              <a:gd name="connsiteY502" fmla="*/ 4105601 h 6858000"/>
              <a:gd name="connsiteX503" fmla="*/ 112563 w 4724401"/>
              <a:gd name="connsiteY503" fmla="*/ 4396952 h 6858000"/>
              <a:gd name="connsiteX504" fmla="*/ 0 w 4724401"/>
              <a:gd name="connsiteY504" fmla="*/ 4466006 h 6858000"/>
              <a:gd name="connsiteX505" fmla="*/ 0 w 4724401"/>
              <a:gd name="connsiteY505" fmla="*/ 4233763 h 6858000"/>
              <a:gd name="connsiteX506" fmla="*/ 36881 w 4724401"/>
              <a:gd name="connsiteY506" fmla="*/ 4200118 h 6858000"/>
              <a:gd name="connsiteX507" fmla="*/ 910534 w 4724401"/>
              <a:gd name="connsiteY507" fmla="*/ 3629753 h 6858000"/>
              <a:gd name="connsiteX508" fmla="*/ 1578717 w 4724401"/>
              <a:gd name="connsiteY508" fmla="*/ 3575982 h 6858000"/>
              <a:gd name="connsiteX509" fmla="*/ 2338780 w 4724401"/>
              <a:gd name="connsiteY509" fmla="*/ 3033725 h 6858000"/>
              <a:gd name="connsiteX510" fmla="*/ 1807991 w 4724401"/>
              <a:gd name="connsiteY510" fmla="*/ 2807184 h 6858000"/>
              <a:gd name="connsiteX511" fmla="*/ 1416358 w 4724401"/>
              <a:gd name="connsiteY511" fmla="*/ 3112571 h 6858000"/>
              <a:gd name="connsiteX512" fmla="*/ 939066 w 4724401"/>
              <a:gd name="connsiteY512" fmla="*/ 3378798 h 6858000"/>
              <a:gd name="connsiteX513" fmla="*/ 115099 w 4724401"/>
              <a:gd name="connsiteY513" fmla="*/ 3607650 h 6858000"/>
              <a:gd name="connsiteX514" fmla="*/ 97284 w 4724401"/>
              <a:gd name="connsiteY514" fmla="*/ 3520393 h 6858000"/>
              <a:gd name="connsiteX515" fmla="*/ 922050 w 4724401"/>
              <a:gd name="connsiteY515" fmla="*/ 3074867 h 6858000"/>
              <a:gd name="connsiteX516" fmla="*/ 1405265 w 4724401"/>
              <a:gd name="connsiteY516" fmla="*/ 3016319 h 6858000"/>
              <a:gd name="connsiteX517" fmla="*/ 1407512 w 4724401"/>
              <a:gd name="connsiteY517" fmla="*/ 3018001 h 6858000"/>
              <a:gd name="connsiteX518" fmla="*/ 1726266 w 4724401"/>
              <a:gd name="connsiteY518" fmla="*/ 2777274 h 6858000"/>
              <a:gd name="connsiteX519" fmla="*/ 625390 w 4724401"/>
              <a:gd name="connsiteY519" fmla="*/ 2514541 h 6858000"/>
              <a:gd name="connsiteX520" fmla="*/ 619799 w 4724401"/>
              <a:gd name="connsiteY520" fmla="*/ 2527180 h 6858000"/>
              <a:gd name="connsiteX521" fmla="*/ 310030 w 4724401"/>
              <a:gd name="connsiteY521" fmla="*/ 2771818 h 6858000"/>
              <a:gd name="connsiteX522" fmla="*/ 173877 w 4724401"/>
              <a:gd name="connsiteY522" fmla="*/ 2937056 h 6858000"/>
              <a:gd name="connsiteX523" fmla="*/ 77889 w 4724401"/>
              <a:gd name="connsiteY523" fmla="*/ 3138440 h 6858000"/>
              <a:gd name="connsiteX524" fmla="*/ 0 w 4724401"/>
              <a:gd name="connsiteY524" fmla="*/ 3271395 h 6858000"/>
              <a:gd name="connsiteX525" fmla="*/ 0 w 4724401"/>
              <a:gd name="connsiteY525" fmla="*/ 3153002 h 6858000"/>
              <a:gd name="connsiteX526" fmla="*/ 2386 w 4724401"/>
              <a:gd name="connsiteY526" fmla="*/ 3149203 h 6858000"/>
              <a:gd name="connsiteX527" fmla="*/ 89753 w 4724401"/>
              <a:gd name="connsiteY527" fmla="*/ 2987702 h 6858000"/>
              <a:gd name="connsiteX528" fmla="*/ 76869 w 4724401"/>
              <a:gd name="connsiteY528" fmla="*/ 3005404 h 6858000"/>
              <a:gd name="connsiteX529" fmla="*/ 32049 w 4724401"/>
              <a:gd name="connsiteY529" fmla="*/ 3065814 h 6858000"/>
              <a:gd name="connsiteX530" fmla="*/ 0 w 4724401"/>
              <a:gd name="connsiteY530" fmla="*/ 3108744 h 6858000"/>
              <a:gd name="connsiteX531" fmla="*/ 0 w 4724401"/>
              <a:gd name="connsiteY531" fmla="*/ 3058059 h 6858000"/>
              <a:gd name="connsiteX532" fmla="*/ 7610 w 4724401"/>
              <a:gd name="connsiteY532" fmla="*/ 3047889 h 6858000"/>
              <a:gd name="connsiteX533" fmla="*/ 52419 w 4724401"/>
              <a:gd name="connsiteY533" fmla="*/ 2987479 h 6858000"/>
              <a:gd name="connsiteX534" fmla="*/ 59142 w 4724401"/>
              <a:gd name="connsiteY534" fmla="*/ 2978488 h 6858000"/>
              <a:gd name="connsiteX535" fmla="*/ 0 w 4724401"/>
              <a:gd name="connsiteY535" fmla="*/ 3015334 h 6858000"/>
              <a:gd name="connsiteX536" fmla="*/ 0 w 4724401"/>
              <a:gd name="connsiteY536" fmla="*/ 2914286 h 6858000"/>
              <a:gd name="connsiteX537" fmla="*/ 36383 w 4724401"/>
              <a:gd name="connsiteY537" fmla="*/ 2901128 h 6858000"/>
              <a:gd name="connsiteX538" fmla="*/ 156329 w 4724401"/>
              <a:gd name="connsiteY538" fmla="*/ 2840533 h 6858000"/>
              <a:gd name="connsiteX539" fmla="*/ 358355 w 4724401"/>
              <a:gd name="connsiteY539" fmla="*/ 2620471 h 6858000"/>
              <a:gd name="connsiteX540" fmla="*/ 510577 w 4724401"/>
              <a:gd name="connsiteY540" fmla="*/ 2501244 h 6858000"/>
              <a:gd name="connsiteX541" fmla="*/ 211967 w 4724401"/>
              <a:gd name="connsiteY541" fmla="*/ 2479171 h 6858000"/>
              <a:gd name="connsiteX542" fmla="*/ 0 w 4724401"/>
              <a:gd name="connsiteY542" fmla="*/ 2476398 h 6858000"/>
              <a:gd name="connsiteX543" fmla="*/ 0 w 4724401"/>
              <a:gd name="connsiteY543" fmla="*/ 2389189 h 6858000"/>
              <a:gd name="connsiteX544" fmla="*/ 103062 w 4724401"/>
              <a:gd name="connsiteY544" fmla="*/ 2389518 h 6858000"/>
              <a:gd name="connsiteX545" fmla="*/ 510734 w 4724401"/>
              <a:gd name="connsiteY545" fmla="*/ 2416201 h 6858000"/>
              <a:gd name="connsiteX546" fmla="*/ 279257 w 4724401"/>
              <a:gd name="connsiteY546" fmla="*/ 2092102 h 6858000"/>
              <a:gd name="connsiteX547" fmla="*/ 65265 w 4724401"/>
              <a:gd name="connsiteY547" fmla="*/ 2006049 h 6858000"/>
              <a:gd name="connsiteX548" fmla="*/ 0 w 4724401"/>
              <a:gd name="connsiteY548" fmla="*/ 1982532 h 6858000"/>
              <a:gd name="connsiteX549" fmla="*/ 0 w 4724401"/>
              <a:gd name="connsiteY549" fmla="*/ 1912789 h 6858000"/>
              <a:gd name="connsiteX550" fmla="*/ 97460 w 4724401"/>
              <a:gd name="connsiteY550" fmla="*/ 1953725 h 6858000"/>
              <a:gd name="connsiteX551" fmla="*/ 221272 w 4724401"/>
              <a:gd name="connsiteY551" fmla="*/ 1980766 h 6858000"/>
              <a:gd name="connsiteX552" fmla="*/ 116765 w 4724401"/>
              <a:gd name="connsiteY552" fmla="*/ 1911033 h 6858000"/>
              <a:gd name="connsiteX553" fmla="*/ 16405 w 4724401"/>
              <a:gd name="connsiteY553" fmla="*/ 1803412 h 6858000"/>
              <a:gd name="connsiteX554" fmla="*/ 0 w 4724401"/>
              <a:gd name="connsiteY554" fmla="*/ 1784777 h 6858000"/>
              <a:gd name="connsiteX555" fmla="*/ 0 w 4724401"/>
              <a:gd name="connsiteY555" fmla="*/ 1740082 h 6858000"/>
              <a:gd name="connsiteX556" fmla="*/ 39394 w 4724401"/>
              <a:gd name="connsiteY556" fmla="*/ 1784856 h 6858000"/>
              <a:gd name="connsiteX557" fmla="*/ 135813 w 4724401"/>
              <a:gd name="connsiteY557" fmla="*/ 1888838 h 6858000"/>
              <a:gd name="connsiteX558" fmla="*/ 242575 w 4724401"/>
              <a:gd name="connsiteY558" fmla="*/ 1958841 h 6858000"/>
              <a:gd name="connsiteX559" fmla="*/ 82197 w 4724401"/>
              <a:gd name="connsiteY559" fmla="*/ 1754826 h 6858000"/>
              <a:gd name="connsiteX560" fmla="*/ 0 w 4724401"/>
              <a:gd name="connsiteY560" fmla="*/ 1679650 h 6858000"/>
              <a:gd name="connsiteX561" fmla="*/ 0 w 4724401"/>
              <a:gd name="connsiteY561" fmla="*/ 1602463 h 6858000"/>
              <a:gd name="connsiteX562" fmla="*/ 84689 w 4724401"/>
              <a:gd name="connsiteY562" fmla="*/ 1677442 h 6858000"/>
              <a:gd name="connsiteX563" fmla="*/ 298437 w 4724401"/>
              <a:gd name="connsiteY563" fmla="*/ 1968019 h 6858000"/>
              <a:gd name="connsiteX564" fmla="*/ 227269 w 4724401"/>
              <a:gd name="connsiteY564" fmla="*/ 1114064 h 6858000"/>
              <a:gd name="connsiteX565" fmla="*/ 248003 w 4724401"/>
              <a:gd name="connsiteY565" fmla="*/ 1089613 h 6858000"/>
              <a:gd name="connsiteX566" fmla="*/ 427020 w 4724401"/>
              <a:gd name="connsiteY566" fmla="*/ 1619803 h 6858000"/>
              <a:gd name="connsiteX567" fmla="*/ 340345 w 4724401"/>
              <a:gd name="connsiteY567" fmla="*/ 2027739 h 6858000"/>
              <a:gd name="connsiteX568" fmla="*/ 360865 w 4724401"/>
              <a:gd name="connsiteY568" fmla="*/ 2044827 h 6858000"/>
              <a:gd name="connsiteX569" fmla="*/ 560414 w 4724401"/>
              <a:gd name="connsiteY569" fmla="*/ 2421457 h 6858000"/>
              <a:gd name="connsiteX570" fmla="*/ 1359703 w 4724401"/>
              <a:gd name="connsiteY570" fmla="*/ 2578554 h 6858000"/>
              <a:gd name="connsiteX571" fmla="*/ 1359422 w 4724401"/>
              <a:gd name="connsiteY571" fmla="*/ 2577994 h 6858000"/>
              <a:gd name="connsiteX572" fmla="*/ 828701 w 4724401"/>
              <a:gd name="connsiteY572" fmla="*/ 1839520 h 6858000"/>
              <a:gd name="connsiteX573" fmla="*/ 494427 w 4724401"/>
              <a:gd name="connsiteY573" fmla="*/ 1092333 h 6858000"/>
              <a:gd name="connsiteX574" fmla="*/ 506322 w 4724401"/>
              <a:gd name="connsiteY574" fmla="*/ 1020997 h 6858000"/>
              <a:gd name="connsiteX575" fmla="*/ 4570198 w 4724401"/>
              <a:gd name="connsiteY575" fmla="*/ 978081 h 6858000"/>
              <a:gd name="connsiteX576" fmla="*/ 4523691 w 4724401"/>
              <a:gd name="connsiteY576" fmla="*/ 1127776 h 6858000"/>
              <a:gd name="connsiteX577" fmla="*/ 4509875 w 4724401"/>
              <a:gd name="connsiteY577" fmla="*/ 1167552 h 6858000"/>
              <a:gd name="connsiteX578" fmla="*/ 4478168 w 4724401"/>
              <a:gd name="connsiteY578" fmla="*/ 1260735 h 6858000"/>
              <a:gd name="connsiteX579" fmla="*/ 4409309 w 4724401"/>
              <a:gd name="connsiteY579" fmla="*/ 1666996 h 6858000"/>
              <a:gd name="connsiteX580" fmla="*/ 4370031 w 4724401"/>
              <a:gd name="connsiteY580" fmla="*/ 1955666 h 6858000"/>
              <a:gd name="connsiteX581" fmla="*/ 4570198 w 4724401"/>
              <a:gd name="connsiteY581" fmla="*/ 978081 h 6858000"/>
              <a:gd name="connsiteX582" fmla="*/ 4557898 w 4724401"/>
              <a:gd name="connsiteY582" fmla="*/ 900011 h 6858000"/>
              <a:gd name="connsiteX583" fmla="*/ 4344840 w 4724401"/>
              <a:gd name="connsiteY583" fmla="*/ 1922038 h 6858000"/>
              <a:gd name="connsiteX584" fmla="*/ 4378710 w 4724401"/>
              <a:gd name="connsiteY584" fmla="*/ 1665516 h 6858000"/>
              <a:gd name="connsiteX585" fmla="*/ 4448798 w 4724401"/>
              <a:gd name="connsiteY585" fmla="*/ 1253024 h 6858000"/>
              <a:gd name="connsiteX586" fmla="*/ 4480315 w 4724401"/>
              <a:gd name="connsiteY586" fmla="*/ 1158454 h 6858000"/>
              <a:gd name="connsiteX587" fmla="*/ 4494133 w 4724401"/>
              <a:gd name="connsiteY587" fmla="*/ 1118676 h 6858000"/>
              <a:gd name="connsiteX588" fmla="*/ 4557898 w 4724401"/>
              <a:gd name="connsiteY588" fmla="*/ 900011 h 6858000"/>
              <a:gd name="connsiteX589" fmla="*/ 3607114 w 4724401"/>
              <a:gd name="connsiteY589" fmla="*/ 467441 h 6858000"/>
              <a:gd name="connsiteX590" fmla="*/ 3296242 w 4724401"/>
              <a:gd name="connsiteY590" fmla="*/ 807991 h 6858000"/>
              <a:gd name="connsiteX591" fmla="*/ 3174674 w 4724401"/>
              <a:gd name="connsiteY591" fmla="*/ 919759 h 6858000"/>
              <a:gd name="connsiteX592" fmla="*/ 3042978 w 4724401"/>
              <a:gd name="connsiteY592" fmla="*/ 1054894 h 6858000"/>
              <a:gd name="connsiteX593" fmla="*/ 2968914 w 4724401"/>
              <a:gd name="connsiteY593" fmla="*/ 1133756 h 6858000"/>
              <a:gd name="connsiteX594" fmla="*/ 3103823 w 4724401"/>
              <a:gd name="connsiteY594" fmla="*/ 1026814 h 6858000"/>
              <a:gd name="connsiteX595" fmla="*/ 3607114 w 4724401"/>
              <a:gd name="connsiteY595" fmla="*/ 467441 h 6858000"/>
              <a:gd name="connsiteX596" fmla="*/ 3744487 w 4724401"/>
              <a:gd name="connsiteY596" fmla="*/ 383136 h 6858000"/>
              <a:gd name="connsiteX597" fmla="*/ 3970213 w 4724401"/>
              <a:gd name="connsiteY597" fmla="*/ 995559 h 6858000"/>
              <a:gd name="connsiteX598" fmla="*/ 3744487 w 4724401"/>
              <a:gd name="connsiteY598" fmla="*/ 383136 h 6858000"/>
              <a:gd name="connsiteX599" fmla="*/ 3624562 w 4724401"/>
              <a:gd name="connsiteY599" fmla="*/ 367041 h 6858000"/>
              <a:gd name="connsiteX600" fmla="*/ 3489712 w 4724401"/>
              <a:gd name="connsiteY600" fmla="*/ 485386 h 6858000"/>
              <a:gd name="connsiteX601" fmla="*/ 3182994 w 4724401"/>
              <a:gd name="connsiteY601" fmla="*/ 828265 h 6858000"/>
              <a:gd name="connsiteX602" fmla="*/ 2892114 w 4724401"/>
              <a:gd name="connsiteY602" fmla="*/ 1172635 h 6858000"/>
              <a:gd name="connsiteX603" fmla="*/ 3021459 w 4724401"/>
              <a:gd name="connsiteY603" fmla="*/ 1035385 h 6858000"/>
              <a:gd name="connsiteX604" fmla="*/ 3153873 w 4724401"/>
              <a:gd name="connsiteY604" fmla="*/ 898971 h 6858000"/>
              <a:gd name="connsiteX605" fmla="*/ 3276511 w 4724401"/>
              <a:gd name="connsiteY605" fmla="*/ 786423 h 6858000"/>
              <a:gd name="connsiteX606" fmla="*/ 3584154 w 4724401"/>
              <a:gd name="connsiteY606" fmla="*/ 448218 h 6858000"/>
              <a:gd name="connsiteX607" fmla="*/ 3624562 w 4724401"/>
              <a:gd name="connsiteY607" fmla="*/ 367041 h 6858000"/>
              <a:gd name="connsiteX608" fmla="*/ 3766672 w 4724401"/>
              <a:gd name="connsiteY608" fmla="*/ 359429 h 6858000"/>
              <a:gd name="connsiteX609" fmla="*/ 3996338 w 4724401"/>
              <a:gd name="connsiteY609" fmla="*/ 968237 h 6858000"/>
              <a:gd name="connsiteX610" fmla="*/ 3766672 w 4724401"/>
              <a:gd name="connsiteY610" fmla="*/ 359429 h 6858000"/>
              <a:gd name="connsiteX611" fmla="*/ 3882765 w 4724401"/>
              <a:gd name="connsiteY611" fmla="*/ 0 h 6858000"/>
              <a:gd name="connsiteX612" fmla="*/ 3995099 w 4724401"/>
              <a:gd name="connsiteY612" fmla="*/ 0 h 6858000"/>
              <a:gd name="connsiteX613" fmla="*/ 4163818 w 4724401"/>
              <a:gd name="connsiteY613" fmla="*/ 234104 h 6858000"/>
              <a:gd name="connsiteX614" fmla="*/ 4172099 w 4724401"/>
              <a:gd name="connsiteY614" fmla="*/ 234207 h 6858000"/>
              <a:gd name="connsiteX615" fmla="*/ 4628589 w 4724401"/>
              <a:gd name="connsiteY615" fmla="*/ 289746 h 6858000"/>
              <a:gd name="connsiteX616" fmla="*/ 4724401 w 4724401"/>
              <a:gd name="connsiteY616" fmla="*/ 281632 h 6858000"/>
              <a:gd name="connsiteX617" fmla="*/ 4724401 w 4724401"/>
              <a:gd name="connsiteY617" fmla="*/ 330664 h 6858000"/>
              <a:gd name="connsiteX618" fmla="*/ 4657975 w 4724401"/>
              <a:gd name="connsiteY618" fmla="*/ 338772 h 6858000"/>
              <a:gd name="connsiteX619" fmla="*/ 4227047 w 4724401"/>
              <a:gd name="connsiteY619" fmla="*/ 313415 h 6858000"/>
              <a:gd name="connsiteX620" fmla="*/ 4346041 w 4724401"/>
              <a:gd name="connsiteY620" fmla="*/ 456086 h 6858000"/>
              <a:gd name="connsiteX621" fmla="*/ 4599604 w 4724401"/>
              <a:gd name="connsiteY621" fmla="*/ 723178 h 6858000"/>
              <a:gd name="connsiteX622" fmla="*/ 4724401 w 4724401"/>
              <a:gd name="connsiteY622" fmla="*/ 833497 h 6858000"/>
              <a:gd name="connsiteX623" fmla="*/ 4724401 w 4724401"/>
              <a:gd name="connsiteY623" fmla="*/ 950118 h 6858000"/>
              <a:gd name="connsiteX624" fmla="*/ 4655015 w 4724401"/>
              <a:gd name="connsiteY624" fmla="*/ 891426 h 6858000"/>
              <a:gd name="connsiteX625" fmla="*/ 4348002 w 4724401"/>
              <a:gd name="connsiteY625" fmla="*/ 2205895 h 6858000"/>
              <a:gd name="connsiteX626" fmla="*/ 4262250 w 4724401"/>
              <a:gd name="connsiteY626" fmla="*/ 2219972 h 6858000"/>
              <a:gd name="connsiteX627" fmla="*/ 4550611 w 4724401"/>
              <a:gd name="connsiteY627" fmla="*/ 817540 h 6858000"/>
              <a:gd name="connsiteX628" fmla="*/ 4564418 w 4724401"/>
              <a:gd name="connsiteY628" fmla="*/ 808293 h 6858000"/>
              <a:gd name="connsiteX629" fmla="*/ 4266388 w 4724401"/>
              <a:gd name="connsiteY629" fmla="*/ 500083 h 6858000"/>
              <a:gd name="connsiteX630" fmla="*/ 4032842 w 4724401"/>
              <a:gd name="connsiteY630" fmla="*/ 211809 h 6858000"/>
              <a:gd name="connsiteX631" fmla="*/ 3721337 w 4724401"/>
              <a:gd name="connsiteY631" fmla="*/ 0 h 6858000"/>
              <a:gd name="connsiteX632" fmla="*/ 3797544 w 4724401"/>
              <a:gd name="connsiteY632" fmla="*/ 0 h 6858000"/>
              <a:gd name="connsiteX633" fmla="*/ 3775734 w 4724401"/>
              <a:gd name="connsiteY633" fmla="*/ 95131 h 6858000"/>
              <a:gd name="connsiteX634" fmla="*/ 3724807 w 4724401"/>
              <a:gd name="connsiteY634" fmla="*/ 272257 h 6858000"/>
              <a:gd name="connsiteX635" fmla="*/ 3726844 w 4724401"/>
              <a:gd name="connsiteY635" fmla="*/ 282988 h 6858000"/>
              <a:gd name="connsiteX636" fmla="*/ 3742664 w 4724401"/>
              <a:gd name="connsiteY636" fmla="*/ 279918 h 6858000"/>
              <a:gd name="connsiteX637" fmla="*/ 4103910 w 4724401"/>
              <a:gd name="connsiteY637" fmla="*/ 1161917 h 6858000"/>
              <a:gd name="connsiteX638" fmla="*/ 4020269 w 4724401"/>
              <a:gd name="connsiteY638" fmla="*/ 1200406 h 6858000"/>
              <a:gd name="connsiteX639" fmla="*/ 3674882 w 4724401"/>
              <a:gd name="connsiteY639" fmla="*/ 488524 h 6858000"/>
              <a:gd name="connsiteX640" fmla="*/ 3132682 w 4724401"/>
              <a:gd name="connsiteY640" fmla="*/ 1072284 h 6858000"/>
              <a:gd name="connsiteX641" fmla="*/ 2716346 w 4724401"/>
              <a:gd name="connsiteY641" fmla="*/ 1276376 h 6858000"/>
              <a:gd name="connsiteX642" fmla="*/ 2716772 w 4724401"/>
              <a:gd name="connsiteY642" fmla="*/ 1255462 h 6858000"/>
              <a:gd name="connsiteX643" fmla="*/ 3471096 w 4724401"/>
              <a:gd name="connsiteY643" fmla="*/ 437072 h 6858000"/>
              <a:gd name="connsiteX644" fmla="*/ 3639057 w 4724401"/>
              <a:gd name="connsiteY644" fmla="*/ 286334 h 6858000"/>
              <a:gd name="connsiteX645" fmla="*/ 3640309 w 4724401"/>
              <a:gd name="connsiteY645" fmla="*/ 284664 h 6858000"/>
              <a:gd name="connsiteX646" fmla="*/ 3646022 w 4724401"/>
              <a:gd name="connsiteY646" fmla="*/ 276711 h 6858000"/>
              <a:gd name="connsiteX647" fmla="*/ 3707943 w 4724401"/>
              <a:gd name="connsiteY647" fmla="*/ 65958 h 6858000"/>
              <a:gd name="connsiteX648" fmla="*/ 2867960 w 4724401"/>
              <a:gd name="connsiteY648" fmla="*/ 0 h 6858000"/>
              <a:gd name="connsiteX649" fmla="*/ 2926351 w 4724401"/>
              <a:gd name="connsiteY649" fmla="*/ 0 h 6858000"/>
              <a:gd name="connsiteX650" fmla="*/ 2902823 w 4724401"/>
              <a:gd name="connsiteY650" fmla="*/ 262929 h 6858000"/>
              <a:gd name="connsiteX651" fmla="*/ 2940663 w 4724401"/>
              <a:gd name="connsiteY651" fmla="*/ 140884 h 6858000"/>
              <a:gd name="connsiteX652" fmla="*/ 2947039 w 4724401"/>
              <a:gd name="connsiteY652" fmla="*/ 122524 h 6858000"/>
              <a:gd name="connsiteX653" fmla="*/ 2984316 w 4724401"/>
              <a:gd name="connsiteY653" fmla="*/ 0 h 6858000"/>
              <a:gd name="connsiteX654" fmla="*/ 3016114 w 4724401"/>
              <a:gd name="connsiteY654" fmla="*/ 0 h 6858000"/>
              <a:gd name="connsiteX655" fmla="*/ 2979949 w 4724401"/>
              <a:gd name="connsiteY655" fmla="*/ 119274 h 6858000"/>
              <a:gd name="connsiteX656" fmla="*/ 3023879 w 4724401"/>
              <a:gd name="connsiteY656" fmla="*/ 0 h 6858000"/>
              <a:gd name="connsiteX657" fmla="*/ 3105400 w 4724401"/>
              <a:gd name="connsiteY657" fmla="*/ 0 h 6858000"/>
              <a:gd name="connsiteX658" fmla="*/ 3094669 w 4724401"/>
              <a:gd name="connsiteY658" fmla="*/ 30308 h 6858000"/>
              <a:gd name="connsiteX659" fmla="*/ 2901945 w 4724401"/>
              <a:gd name="connsiteY659" fmla="*/ 466538 h 6858000"/>
              <a:gd name="connsiteX660" fmla="*/ 2815209 w 4724401"/>
              <a:gd name="connsiteY660" fmla="*/ 497361 h 6858000"/>
              <a:gd name="connsiteX661" fmla="*/ 2844845 w 4724401"/>
              <a:gd name="connsiteY661" fmla="*/ 127638 h 6858000"/>
              <a:gd name="connsiteX662" fmla="*/ 1057230 w 4724401"/>
              <a:gd name="connsiteY662" fmla="*/ 0 h 6858000"/>
              <a:gd name="connsiteX663" fmla="*/ 1111003 w 4724401"/>
              <a:gd name="connsiteY663" fmla="*/ 0 h 6858000"/>
              <a:gd name="connsiteX664" fmla="*/ 1125553 w 4724401"/>
              <a:gd name="connsiteY664" fmla="*/ 52588 h 6858000"/>
              <a:gd name="connsiteX665" fmla="*/ 1304276 w 4724401"/>
              <a:gd name="connsiteY665" fmla="*/ 476275 h 6858000"/>
              <a:gd name="connsiteX666" fmla="*/ 1492066 w 4724401"/>
              <a:gd name="connsiteY666" fmla="*/ 886333 h 6858000"/>
              <a:gd name="connsiteX667" fmla="*/ 1423698 w 4724401"/>
              <a:gd name="connsiteY667" fmla="*/ 710817 h 6858000"/>
              <a:gd name="connsiteX668" fmla="*/ 1357609 w 4724401"/>
              <a:gd name="connsiteY668" fmla="*/ 532892 h 6858000"/>
              <a:gd name="connsiteX669" fmla="*/ 1309550 w 4724401"/>
              <a:gd name="connsiteY669" fmla="*/ 374031 h 6858000"/>
              <a:gd name="connsiteX670" fmla="*/ 1193673 w 4724401"/>
              <a:gd name="connsiteY670" fmla="*/ 49533 h 6858000"/>
              <a:gd name="connsiteX671" fmla="*/ 1164391 w 4724401"/>
              <a:gd name="connsiteY671" fmla="*/ 0 h 6858000"/>
              <a:gd name="connsiteX672" fmla="*/ 1200666 w 4724401"/>
              <a:gd name="connsiteY672" fmla="*/ 0 h 6858000"/>
              <a:gd name="connsiteX673" fmla="*/ 1223408 w 4724401"/>
              <a:gd name="connsiteY673" fmla="*/ 38996 h 6858000"/>
              <a:gd name="connsiteX674" fmla="*/ 1339635 w 4724401"/>
              <a:gd name="connsiteY674" fmla="*/ 365517 h 6858000"/>
              <a:gd name="connsiteX675" fmla="*/ 1387469 w 4724401"/>
              <a:gd name="connsiteY675" fmla="*/ 523079 h 6858000"/>
              <a:gd name="connsiteX676" fmla="*/ 1452685 w 4724401"/>
              <a:gd name="connsiteY676" fmla="*/ 699806 h 6858000"/>
              <a:gd name="connsiteX677" fmla="*/ 1492092 w 4724401"/>
              <a:gd name="connsiteY677" fmla="*/ 800424 h 6858000"/>
              <a:gd name="connsiteX678" fmla="*/ 1455302 w 4724401"/>
              <a:gd name="connsiteY678" fmla="*/ 632913 h 6858000"/>
              <a:gd name="connsiteX679" fmla="*/ 1222336 w 4724401"/>
              <a:gd name="connsiteY679" fmla="*/ 9480 h 6858000"/>
              <a:gd name="connsiteX680" fmla="*/ 1214634 w 4724401"/>
              <a:gd name="connsiteY680" fmla="*/ 0 h 6858000"/>
              <a:gd name="connsiteX681" fmla="*/ 1289827 w 4724401"/>
              <a:gd name="connsiteY681" fmla="*/ 0 h 6858000"/>
              <a:gd name="connsiteX682" fmla="*/ 1321076 w 4724401"/>
              <a:gd name="connsiteY682" fmla="*/ 59722 h 6858000"/>
              <a:gd name="connsiteX683" fmla="*/ 1512579 w 4724401"/>
              <a:gd name="connsiteY683" fmla="*/ 626441 h 6858000"/>
              <a:gd name="connsiteX684" fmla="*/ 1506076 w 4724401"/>
              <a:gd name="connsiteY684" fmla="*/ 1089289 h 6858000"/>
              <a:gd name="connsiteX685" fmla="*/ 1486346 w 4724401"/>
              <a:gd name="connsiteY685" fmla="*/ 1079919 h 6858000"/>
              <a:gd name="connsiteX686" fmla="*/ 1070511 w 4724401"/>
              <a:gd name="connsiteY686" fmla="*/ 48609 h 6858000"/>
              <a:gd name="connsiteX687" fmla="*/ 43151 w 4724401"/>
              <a:gd name="connsiteY687" fmla="*/ 0 h 6858000"/>
              <a:gd name="connsiteX688" fmla="*/ 95283 w 4724401"/>
              <a:gd name="connsiteY688" fmla="*/ 0 h 6858000"/>
              <a:gd name="connsiteX689" fmla="*/ 300708 w 4724401"/>
              <a:gd name="connsiteY689" fmla="*/ 154571 h 6858000"/>
              <a:gd name="connsiteX690" fmla="*/ 530414 w 4724401"/>
              <a:gd name="connsiteY690" fmla="*/ 354673 h 6858000"/>
              <a:gd name="connsiteX691" fmla="*/ 333785 w 4724401"/>
              <a:gd name="connsiteY691" fmla="*/ 161564 h 6858000"/>
              <a:gd name="connsiteX692" fmla="*/ 147005 w 4724401"/>
              <a:gd name="connsiteY692" fmla="*/ 0 h 6858000"/>
              <a:gd name="connsiteX693" fmla="*/ 272509 w 4724401"/>
              <a:gd name="connsiteY693" fmla="*/ 0 h 6858000"/>
              <a:gd name="connsiteX694" fmla="*/ 326276 w 4724401"/>
              <a:gd name="connsiteY694" fmla="*/ 45847 h 6858000"/>
              <a:gd name="connsiteX695" fmla="*/ 823759 w 4724401"/>
              <a:gd name="connsiteY695" fmla="*/ 574145 h 6858000"/>
              <a:gd name="connsiteX696" fmla="*/ 811254 w 4724401"/>
              <a:gd name="connsiteY696" fmla="*/ 665546 h 6858000"/>
              <a:gd name="connsiteX697" fmla="*/ 154042 w 4724401"/>
              <a:gd name="connsiteY697" fmla="*/ 261522 h 6858000"/>
              <a:gd name="connsiteX698" fmla="*/ 13550 w 4724401"/>
              <a:gd name="connsiteY698" fmla="*/ 158423 h 6858000"/>
              <a:gd name="connsiteX699" fmla="*/ 0 w 4724401"/>
              <a:gd name="connsiteY699" fmla="*/ 146618 h 6858000"/>
              <a:gd name="connsiteX700" fmla="*/ 0 w 4724401"/>
              <a:gd name="connsiteY700" fmla="*/ 59161 h 6858000"/>
              <a:gd name="connsiteX701" fmla="*/ 45427 w 4724401"/>
              <a:gd name="connsiteY701" fmla="*/ 101078 h 6858000"/>
              <a:gd name="connsiteX702" fmla="*/ 630103 w 4724401"/>
              <a:gd name="connsiteY702" fmla="*/ 485885 h 6858000"/>
              <a:gd name="connsiteX703" fmla="*/ 532040 w 4724401"/>
              <a:gd name="connsiteY703" fmla="*/ 399359 h 6858000"/>
              <a:gd name="connsiteX704" fmla="*/ 517618 w 4724401"/>
              <a:gd name="connsiteY704" fmla="*/ 385726 h 6858000"/>
              <a:gd name="connsiteX705" fmla="*/ 285074 w 4724401"/>
              <a:gd name="connsiteY705" fmla="*/ 18275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Lst>
            <a:rect l="l" t="t" r="r" b="b"/>
            <a:pathLst>
              <a:path w="4724401" h="6858000">
                <a:moveTo>
                  <a:pt x="369702" y="6712169"/>
                </a:moveTo>
                <a:lnTo>
                  <a:pt x="366575" y="6715556"/>
                </a:lnTo>
                <a:cubicBezTo>
                  <a:pt x="367954" y="6715031"/>
                  <a:pt x="369326" y="6714512"/>
                  <a:pt x="371637" y="6713954"/>
                </a:cubicBezTo>
                <a:close/>
                <a:moveTo>
                  <a:pt x="1019354" y="6315006"/>
                </a:moveTo>
                <a:cubicBezTo>
                  <a:pt x="847231" y="6483030"/>
                  <a:pt x="636234" y="6599053"/>
                  <a:pt x="441046" y="6691153"/>
                </a:cubicBezTo>
                <a:cubicBezTo>
                  <a:pt x="668934" y="6613112"/>
                  <a:pt x="947819" y="6494377"/>
                  <a:pt x="1019354" y="6315006"/>
                </a:cubicBezTo>
                <a:close/>
                <a:moveTo>
                  <a:pt x="991680" y="6298413"/>
                </a:moveTo>
                <a:cubicBezTo>
                  <a:pt x="775775" y="6396465"/>
                  <a:pt x="575302" y="6507871"/>
                  <a:pt x="409060" y="6671470"/>
                </a:cubicBezTo>
                <a:cubicBezTo>
                  <a:pt x="603834" y="6580783"/>
                  <a:pt x="817655" y="6465584"/>
                  <a:pt x="991680" y="6298413"/>
                </a:cubicBezTo>
                <a:close/>
                <a:moveTo>
                  <a:pt x="4724401" y="6289099"/>
                </a:moveTo>
                <a:lnTo>
                  <a:pt x="4724401" y="6407899"/>
                </a:lnTo>
                <a:lnTo>
                  <a:pt x="4689678" y="6440241"/>
                </a:lnTo>
                <a:cubicBezTo>
                  <a:pt x="4615724" y="6515503"/>
                  <a:pt x="4545518" y="6594166"/>
                  <a:pt x="4477543" y="6674836"/>
                </a:cubicBezTo>
                <a:lnTo>
                  <a:pt x="4329957" y="6858000"/>
                </a:lnTo>
                <a:lnTo>
                  <a:pt x="4218595" y="6858000"/>
                </a:lnTo>
                <a:lnTo>
                  <a:pt x="4368888" y="6668412"/>
                </a:lnTo>
                <a:cubicBezTo>
                  <a:pt x="4431654" y="6591444"/>
                  <a:pt x="4495926" y="6515754"/>
                  <a:pt x="4563091" y="6442508"/>
                </a:cubicBezTo>
                <a:cubicBezTo>
                  <a:pt x="4593999" y="6408904"/>
                  <a:pt x="4626518" y="6376648"/>
                  <a:pt x="4660205" y="6345369"/>
                </a:cubicBezTo>
                <a:close/>
                <a:moveTo>
                  <a:pt x="4724401" y="6198577"/>
                </a:moveTo>
                <a:lnTo>
                  <a:pt x="4724401" y="6238480"/>
                </a:lnTo>
                <a:lnTo>
                  <a:pt x="4689789" y="6268382"/>
                </a:lnTo>
                <a:cubicBezTo>
                  <a:pt x="4591303" y="6361972"/>
                  <a:pt x="4502007" y="6464046"/>
                  <a:pt x="4418722" y="6570886"/>
                </a:cubicBezTo>
                <a:lnTo>
                  <a:pt x="4214944" y="6858000"/>
                </a:lnTo>
                <a:lnTo>
                  <a:pt x="4177898" y="6858000"/>
                </a:lnTo>
                <a:lnTo>
                  <a:pt x="4391597" y="6556370"/>
                </a:lnTo>
                <a:cubicBezTo>
                  <a:pt x="4476641" y="6446900"/>
                  <a:pt x="4567929" y="6342186"/>
                  <a:pt x="4668889" y="6246399"/>
                </a:cubicBezTo>
                <a:close/>
                <a:moveTo>
                  <a:pt x="4724401" y="5924240"/>
                </a:moveTo>
                <a:lnTo>
                  <a:pt x="4724401" y="6044002"/>
                </a:lnTo>
                <a:lnTo>
                  <a:pt x="4695216" y="6071545"/>
                </a:lnTo>
                <a:cubicBezTo>
                  <a:pt x="4548599" y="6220767"/>
                  <a:pt x="4426366" y="6399245"/>
                  <a:pt x="4317146" y="6587716"/>
                </a:cubicBezTo>
                <a:lnTo>
                  <a:pt x="4171627" y="6858000"/>
                </a:lnTo>
                <a:lnTo>
                  <a:pt x="4081585" y="6858000"/>
                </a:lnTo>
                <a:lnTo>
                  <a:pt x="4238603" y="6559341"/>
                </a:lnTo>
                <a:cubicBezTo>
                  <a:pt x="4349147" y="6364728"/>
                  <a:pt x="4472301" y="6179172"/>
                  <a:pt x="4620848" y="6021419"/>
                </a:cubicBezTo>
                <a:close/>
                <a:moveTo>
                  <a:pt x="103333" y="5699602"/>
                </a:moveTo>
                <a:cubicBezTo>
                  <a:pt x="133282" y="5726353"/>
                  <a:pt x="175725" y="5762843"/>
                  <a:pt x="233938" y="5809416"/>
                </a:cubicBezTo>
                <a:cubicBezTo>
                  <a:pt x="390802" y="5935412"/>
                  <a:pt x="652575" y="6145703"/>
                  <a:pt x="883580" y="6180710"/>
                </a:cubicBezTo>
                <a:cubicBezTo>
                  <a:pt x="736829" y="6133021"/>
                  <a:pt x="610173" y="6040280"/>
                  <a:pt x="487337" y="5950182"/>
                </a:cubicBezTo>
                <a:cubicBezTo>
                  <a:pt x="443670" y="5917932"/>
                  <a:pt x="398584" y="5885270"/>
                  <a:pt x="354051" y="5854912"/>
                </a:cubicBezTo>
                <a:cubicBezTo>
                  <a:pt x="302352" y="5819720"/>
                  <a:pt x="247963" y="5787429"/>
                  <a:pt x="195436" y="5755068"/>
                </a:cubicBezTo>
                <a:close/>
                <a:moveTo>
                  <a:pt x="51253" y="5631825"/>
                </a:moveTo>
                <a:lnTo>
                  <a:pt x="211622" y="5728803"/>
                </a:lnTo>
                <a:cubicBezTo>
                  <a:pt x="264592" y="5760684"/>
                  <a:pt x="319013" y="5793908"/>
                  <a:pt x="371652" y="5829062"/>
                </a:cubicBezTo>
                <a:cubicBezTo>
                  <a:pt x="417589" y="5859824"/>
                  <a:pt x="462230" y="5892964"/>
                  <a:pt x="505903" y="5925221"/>
                </a:cubicBezTo>
                <a:cubicBezTo>
                  <a:pt x="628246" y="6014875"/>
                  <a:pt x="754907" y="6107611"/>
                  <a:pt x="899240" y="6153068"/>
                </a:cubicBezTo>
                <a:cubicBezTo>
                  <a:pt x="928476" y="6162153"/>
                  <a:pt x="958088" y="6168887"/>
                  <a:pt x="988114" y="6174204"/>
                </a:cubicBezTo>
                <a:cubicBezTo>
                  <a:pt x="943280" y="6136411"/>
                  <a:pt x="896194" y="6100100"/>
                  <a:pt x="845971" y="6067177"/>
                </a:cubicBezTo>
                <a:cubicBezTo>
                  <a:pt x="720131" y="5983257"/>
                  <a:pt x="580034" y="5915740"/>
                  <a:pt x="448057" y="5841376"/>
                </a:cubicBezTo>
                <a:cubicBezTo>
                  <a:pt x="341781" y="5780886"/>
                  <a:pt x="90319" y="5630263"/>
                  <a:pt x="51253" y="5631825"/>
                </a:cubicBezTo>
                <a:close/>
                <a:moveTo>
                  <a:pt x="2606687" y="5630718"/>
                </a:moveTo>
                <a:cubicBezTo>
                  <a:pt x="2484040" y="5952782"/>
                  <a:pt x="2550772" y="6305470"/>
                  <a:pt x="2645658" y="6640259"/>
                </a:cubicBezTo>
                <a:cubicBezTo>
                  <a:pt x="2605413" y="6320984"/>
                  <a:pt x="2566733" y="5970903"/>
                  <a:pt x="2606687" y="5630718"/>
                </a:cubicBezTo>
                <a:close/>
                <a:moveTo>
                  <a:pt x="3642057" y="5573487"/>
                </a:moveTo>
                <a:cubicBezTo>
                  <a:pt x="3639338" y="5575453"/>
                  <a:pt x="3635693" y="5577466"/>
                  <a:pt x="3632981" y="5579437"/>
                </a:cubicBezTo>
                <a:cubicBezTo>
                  <a:pt x="3509182" y="5674738"/>
                  <a:pt x="3441993" y="5811556"/>
                  <a:pt x="3382436" y="5952726"/>
                </a:cubicBezTo>
                <a:cubicBezTo>
                  <a:pt x="3286719" y="6179641"/>
                  <a:pt x="3231101" y="6419386"/>
                  <a:pt x="3191929" y="6662669"/>
                </a:cubicBezTo>
                <a:cubicBezTo>
                  <a:pt x="3237125" y="6465250"/>
                  <a:pt x="3296425" y="6271000"/>
                  <a:pt x="3369898" y="6081771"/>
                </a:cubicBezTo>
                <a:cubicBezTo>
                  <a:pt x="3454377" y="5865084"/>
                  <a:pt x="3540614" y="5703753"/>
                  <a:pt x="3642057" y="5573487"/>
                </a:cubicBezTo>
                <a:close/>
                <a:moveTo>
                  <a:pt x="2650666" y="5530686"/>
                </a:moveTo>
                <a:cubicBezTo>
                  <a:pt x="2650695" y="5531619"/>
                  <a:pt x="2650695" y="5531619"/>
                  <a:pt x="2650249" y="5532101"/>
                </a:cubicBezTo>
                <a:cubicBezTo>
                  <a:pt x="2594633" y="5864991"/>
                  <a:pt x="2624834" y="6212617"/>
                  <a:pt x="2663808" y="6535215"/>
                </a:cubicBezTo>
                <a:lnTo>
                  <a:pt x="2665418" y="6132756"/>
                </a:lnTo>
                <a:cubicBezTo>
                  <a:pt x="2666315" y="5945493"/>
                  <a:pt x="2661038" y="5743579"/>
                  <a:pt x="2650666" y="5530686"/>
                </a:cubicBezTo>
                <a:close/>
                <a:moveTo>
                  <a:pt x="2680277" y="5479204"/>
                </a:moveTo>
                <a:cubicBezTo>
                  <a:pt x="2679826" y="5479692"/>
                  <a:pt x="2679381" y="5480173"/>
                  <a:pt x="2678972" y="5481582"/>
                </a:cubicBezTo>
                <a:cubicBezTo>
                  <a:pt x="2691463" y="5712555"/>
                  <a:pt x="2697451" y="5932139"/>
                  <a:pt x="2696666" y="6133836"/>
                </a:cubicBezTo>
                <a:lnTo>
                  <a:pt x="2695769" y="6390955"/>
                </a:lnTo>
                <a:cubicBezTo>
                  <a:pt x="2712509" y="6297144"/>
                  <a:pt x="2727840" y="6202916"/>
                  <a:pt x="2739893" y="6108357"/>
                </a:cubicBezTo>
                <a:cubicBezTo>
                  <a:pt x="2767348" y="5886500"/>
                  <a:pt x="2737035" y="5687445"/>
                  <a:pt x="2680277" y="5479204"/>
                </a:cubicBezTo>
                <a:close/>
                <a:moveTo>
                  <a:pt x="1132195" y="5467980"/>
                </a:moveTo>
                <a:cubicBezTo>
                  <a:pt x="1313054" y="5495211"/>
                  <a:pt x="1494925" y="5512628"/>
                  <a:pt x="1679056" y="5516907"/>
                </a:cubicBezTo>
                <a:cubicBezTo>
                  <a:pt x="1838007" y="5520331"/>
                  <a:pt x="1983050" y="5490313"/>
                  <a:pt x="2128648" y="5474249"/>
                </a:cubicBezTo>
                <a:cubicBezTo>
                  <a:pt x="2028248" y="5467548"/>
                  <a:pt x="1925543" y="5473055"/>
                  <a:pt x="1825619" y="5478447"/>
                </a:cubicBezTo>
                <a:lnTo>
                  <a:pt x="1737798" y="5483353"/>
                </a:lnTo>
                <a:cubicBezTo>
                  <a:pt x="1536509" y="5492800"/>
                  <a:pt x="1332771" y="5487439"/>
                  <a:pt x="1132195" y="5467980"/>
                </a:cubicBezTo>
                <a:close/>
                <a:moveTo>
                  <a:pt x="1456157" y="5371404"/>
                </a:moveTo>
                <a:cubicBezTo>
                  <a:pt x="1385125" y="5373535"/>
                  <a:pt x="1314200" y="5378444"/>
                  <a:pt x="1244432" y="5385601"/>
                </a:cubicBezTo>
                <a:cubicBezTo>
                  <a:pt x="1151404" y="5395142"/>
                  <a:pt x="1060429" y="5408677"/>
                  <a:pt x="973990" y="5424940"/>
                </a:cubicBezTo>
                <a:cubicBezTo>
                  <a:pt x="1017323" y="5425535"/>
                  <a:pt x="1061253" y="5429367"/>
                  <a:pt x="1103809" y="5433720"/>
                </a:cubicBezTo>
                <a:lnTo>
                  <a:pt x="1123454" y="5435727"/>
                </a:lnTo>
                <a:cubicBezTo>
                  <a:pt x="1326373" y="5455563"/>
                  <a:pt x="1533386" y="5461253"/>
                  <a:pt x="1737017" y="5452183"/>
                </a:cubicBezTo>
                <a:cubicBezTo>
                  <a:pt x="1766288" y="5450544"/>
                  <a:pt x="1795121" y="5449390"/>
                  <a:pt x="1824397" y="5447757"/>
                </a:cubicBezTo>
                <a:cubicBezTo>
                  <a:pt x="1905266" y="5443590"/>
                  <a:pt x="1987993" y="5439352"/>
                  <a:pt x="2070059" y="5441660"/>
                </a:cubicBezTo>
                <a:cubicBezTo>
                  <a:pt x="1883310" y="5383634"/>
                  <a:pt x="1669251" y="5365013"/>
                  <a:pt x="1456157" y="5371404"/>
                </a:cubicBezTo>
                <a:close/>
                <a:moveTo>
                  <a:pt x="4724401" y="5202141"/>
                </a:moveTo>
                <a:lnTo>
                  <a:pt x="4724401" y="5319690"/>
                </a:lnTo>
                <a:lnTo>
                  <a:pt x="4690088" y="5349711"/>
                </a:lnTo>
                <a:cubicBezTo>
                  <a:pt x="4608685" y="5427949"/>
                  <a:pt x="4537495" y="5522778"/>
                  <a:pt x="4463413" y="5615162"/>
                </a:cubicBezTo>
                <a:cubicBezTo>
                  <a:pt x="4428815" y="5658459"/>
                  <a:pt x="4393697" y="5700384"/>
                  <a:pt x="4358134" y="5742791"/>
                </a:cubicBezTo>
                <a:cubicBezTo>
                  <a:pt x="4364015" y="5738366"/>
                  <a:pt x="4369890" y="5733933"/>
                  <a:pt x="4376219" y="5729027"/>
                </a:cubicBezTo>
                <a:cubicBezTo>
                  <a:pt x="4445817" y="5675939"/>
                  <a:pt x="4517680" y="5621374"/>
                  <a:pt x="4582340" y="5561037"/>
                </a:cubicBezTo>
                <a:cubicBezTo>
                  <a:pt x="4621394" y="5524545"/>
                  <a:pt x="4658482" y="5485345"/>
                  <a:pt x="4694684" y="5447098"/>
                </a:cubicBezTo>
                <a:lnTo>
                  <a:pt x="4724401" y="5415874"/>
                </a:lnTo>
                <a:lnTo>
                  <a:pt x="4724401" y="5461678"/>
                </a:lnTo>
                <a:lnTo>
                  <a:pt x="4718341" y="5468043"/>
                </a:lnTo>
                <a:cubicBezTo>
                  <a:pt x="4681696" y="5506771"/>
                  <a:pt x="4644162" y="5546455"/>
                  <a:pt x="4604655" y="5583434"/>
                </a:cubicBezTo>
                <a:cubicBezTo>
                  <a:pt x="4591636" y="5595592"/>
                  <a:pt x="4578581" y="5606832"/>
                  <a:pt x="4565074" y="5618550"/>
                </a:cubicBezTo>
                <a:cubicBezTo>
                  <a:pt x="4601957" y="5591693"/>
                  <a:pt x="4641858" y="5563143"/>
                  <a:pt x="4682209" y="5532923"/>
                </a:cubicBezTo>
                <a:lnTo>
                  <a:pt x="4724401" y="5499248"/>
                </a:lnTo>
                <a:lnTo>
                  <a:pt x="4724401" y="5608295"/>
                </a:lnTo>
                <a:lnTo>
                  <a:pt x="4713577" y="5616803"/>
                </a:lnTo>
                <a:cubicBezTo>
                  <a:pt x="4481263" y="5805403"/>
                  <a:pt x="4239092" y="5980417"/>
                  <a:pt x="3989559" y="6145945"/>
                </a:cubicBezTo>
                <a:cubicBezTo>
                  <a:pt x="3958721" y="6166743"/>
                  <a:pt x="3915645" y="6091150"/>
                  <a:pt x="3939824" y="6066900"/>
                </a:cubicBezTo>
                <a:cubicBezTo>
                  <a:pt x="4170724" y="5831323"/>
                  <a:pt x="4361787" y="5566131"/>
                  <a:pt x="4584537" y="5324826"/>
                </a:cubicBezTo>
                <a:cubicBezTo>
                  <a:pt x="4616120" y="5290612"/>
                  <a:pt x="4648400" y="5259282"/>
                  <a:pt x="4682005" y="5231398"/>
                </a:cubicBezTo>
                <a:close/>
                <a:moveTo>
                  <a:pt x="1903353" y="5044827"/>
                </a:moveTo>
                <a:cubicBezTo>
                  <a:pt x="1900901" y="5049058"/>
                  <a:pt x="1913196" y="5065331"/>
                  <a:pt x="1936931" y="5093954"/>
                </a:cubicBezTo>
                <a:cubicBezTo>
                  <a:pt x="2021149" y="5196773"/>
                  <a:pt x="2108079" y="5297623"/>
                  <a:pt x="2195868" y="5396574"/>
                </a:cubicBezTo>
                <a:cubicBezTo>
                  <a:pt x="2196092" y="5309013"/>
                  <a:pt x="2155695" y="5230515"/>
                  <a:pt x="2088852" y="5166123"/>
                </a:cubicBezTo>
                <a:cubicBezTo>
                  <a:pt x="2054441" y="5132572"/>
                  <a:pt x="2001584" y="5091839"/>
                  <a:pt x="1958241" y="5067955"/>
                </a:cubicBezTo>
                <a:cubicBezTo>
                  <a:pt x="1922998" y="5048408"/>
                  <a:pt x="1905803" y="5040595"/>
                  <a:pt x="1903353" y="5044827"/>
                </a:cubicBezTo>
                <a:close/>
                <a:moveTo>
                  <a:pt x="1979378" y="4769504"/>
                </a:moveTo>
                <a:cubicBezTo>
                  <a:pt x="2251008" y="4946802"/>
                  <a:pt x="2557265" y="5046794"/>
                  <a:pt x="2882120" y="5064547"/>
                </a:cubicBezTo>
                <a:cubicBezTo>
                  <a:pt x="2852884" y="5055476"/>
                  <a:pt x="2822307" y="5047842"/>
                  <a:pt x="2793103" y="5039699"/>
                </a:cubicBezTo>
                <a:lnTo>
                  <a:pt x="2770041" y="5033634"/>
                </a:lnTo>
                <a:cubicBezTo>
                  <a:pt x="2500352" y="4962917"/>
                  <a:pt x="2236095" y="4864963"/>
                  <a:pt x="1979378" y="4769504"/>
                </a:cubicBezTo>
                <a:close/>
                <a:moveTo>
                  <a:pt x="1927410" y="4716164"/>
                </a:moveTo>
                <a:cubicBezTo>
                  <a:pt x="1938311" y="4720848"/>
                  <a:pt x="1949172" y="4724604"/>
                  <a:pt x="1959587" y="4728849"/>
                </a:cubicBezTo>
                <a:cubicBezTo>
                  <a:pt x="2224818" y="4827692"/>
                  <a:pt x="2499050" y="4930367"/>
                  <a:pt x="2777707" y="5003991"/>
                </a:cubicBezTo>
                <a:lnTo>
                  <a:pt x="2800768" y="5010056"/>
                </a:lnTo>
                <a:cubicBezTo>
                  <a:pt x="2826662" y="5016937"/>
                  <a:pt x="2852553" y="5023818"/>
                  <a:pt x="2879408" y="5031590"/>
                </a:cubicBezTo>
                <a:cubicBezTo>
                  <a:pt x="2873718" y="5029024"/>
                  <a:pt x="2868475" y="5025973"/>
                  <a:pt x="2862295" y="5022958"/>
                </a:cubicBezTo>
                <a:cubicBezTo>
                  <a:pt x="2846112" y="5014292"/>
                  <a:pt x="2829972" y="5006555"/>
                  <a:pt x="2813343" y="4998369"/>
                </a:cubicBezTo>
                <a:cubicBezTo>
                  <a:pt x="2759214" y="4972589"/>
                  <a:pt x="2702010" y="4951123"/>
                  <a:pt x="2646245" y="4930999"/>
                </a:cubicBezTo>
                <a:cubicBezTo>
                  <a:pt x="2437298" y="4853662"/>
                  <a:pt x="2221285" y="4774272"/>
                  <a:pt x="1999243" y="4730524"/>
                </a:cubicBezTo>
                <a:lnTo>
                  <a:pt x="1979527" y="4726651"/>
                </a:lnTo>
                <a:close/>
                <a:moveTo>
                  <a:pt x="1997014" y="4698007"/>
                </a:moveTo>
                <a:lnTo>
                  <a:pt x="2005458" y="4699540"/>
                </a:lnTo>
                <a:cubicBezTo>
                  <a:pt x="2229844" y="4743659"/>
                  <a:pt x="2447268" y="4823456"/>
                  <a:pt x="2657186" y="4901687"/>
                </a:cubicBezTo>
                <a:cubicBezTo>
                  <a:pt x="2713431" y="4922259"/>
                  <a:pt x="2771565" y="4943688"/>
                  <a:pt x="2826662" y="4970362"/>
                </a:cubicBezTo>
                <a:cubicBezTo>
                  <a:pt x="2843286" y="4978544"/>
                  <a:pt x="2859914" y="4986729"/>
                  <a:pt x="2876100" y="4995397"/>
                </a:cubicBezTo>
                <a:cubicBezTo>
                  <a:pt x="2929811" y="5022592"/>
                  <a:pt x="2984941" y="5050189"/>
                  <a:pt x="3042600" y="5059532"/>
                </a:cubicBezTo>
                <a:cubicBezTo>
                  <a:pt x="2779645" y="4772909"/>
                  <a:pt x="2376891" y="4705645"/>
                  <a:pt x="1997014" y="4698007"/>
                </a:cubicBezTo>
                <a:close/>
                <a:moveTo>
                  <a:pt x="2305292" y="4219492"/>
                </a:moveTo>
                <a:cubicBezTo>
                  <a:pt x="2631112" y="4377847"/>
                  <a:pt x="3011879" y="4535878"/>
                  <a:pt x="3360922" y="4529373"/>
                </a:cubicBezTo>
                <a:cubicBezTo>
                  <a:pt x="3408391" y="4528405"/>
                  <a:pt x="3451278" y="4517839"/>
                  <a:pt x="3492420" y="4510145"/>
                </a:cubicBezTo>
                <a:cubicBezTo>
                  <a:pt x="3448862" y="4503966"/>
                  <a:pt x="3405674" y="4495449"/>
                  <a:pt x="3364086" y="4480340"/>
                </a:cubicBezTo>
                <a:cubicBezTo>
                  <a:pt x="3314946" y="4462747"/>
                  <a:pt x="3269673" y="4437082"/>
                  <a:pt x="3225818" y="4411822"/>
                </a:cubicBezTo>
                <a:cubicBezTo>
                  <a:pt x="3194830" y="4393966"/>
                  <a:pt x="3162431" y="4375699"/>
                  <a:pt x="3129696" y="4360704"/>
                </a:cubicBezTo>
                <a:cubicBezTo>
                  <a:pt x="3030558" y="4315774"/>
                  <a:pt x="2920899" y="4298731"/>
                  <a:pt x="2814545" y="4282955"/>
                </a:cubicBezTo>
                <a:cubicBezTo>
                  <a:pt x="2648192" y="4257474"/>
                  <a:pt x="2475773" y="4231762"/>
                  <a:pt x="2305292" y="4219492"/>
                </a:cubicBezTo>
                <a:close/>
                <a:moveTo>
                  <a:pt x="2626982" y="4206450"/>
                </a:moveTo>
                <a:cubicBezTo>
                  <a:pt x="2581807" y="4205467"/>
                  <a:pt x="2536327" y="4205706"/>
                  <a:pt x="2490617" y="4206951"/>
                </a:cubicBezTo>
                <a:cubicBezTo>
                  <a:pt x="2601507" y="4219748"/>
                  <a:pt x="2711611" y="4236309"/>
                  <a:pt x="2819869" y="4252936"/>
                </a:cubicBezTo>
                <a:cubicBezTo>
                  <a:pt x="2928115" y="4269564"/>
                  <a:pt x="3040565" y="4286495"/>
                  <a:pt x="3143018" y="4332698"/>
                </a:cubicBezTo>
                <a:cubicBezTo>
                  <a:pt x="3177162" y="4348099"/>
                  <a:pt x="3210046" y="4366808"/>
                  <a:pt x="3241520" y="4385112"/>
                </a:cubicBezTo>
                <a:cubicBezTo>
                  <a:pt x="3284409" y="4409477"/>
                  <a:pt x="3328265" y="4434739"/>
                  <a:pt x="3374575" y="4451517"/>
                </a:cubicBezTo>
                <a:cubicBezTo>
                  <a:pt x="3416609" y="4466134"/>
                  <a:pt x="3460730" y="4474620"/>
                  <a:pt x="3505221" y="4480757"/>
                </a:cubicBezTo>
                <a:cubicBezTo>
                  <a:pt x="3244537" y="4280088"/>
                  <a:pt x="2943211" y="4213332"/>
                  <a:pt x="2626982" y="4206450"/>
                </a:cubicBezTo>
                <a:close/>
                <a:moveTo>
                  <a:pt x="1310106" y="3943217"/>
                </a:moveTo>
                <a:cubicBezTo>
                  <a:pt x="1129544" y="4063332"/>
                  <a:pt x="976804" y="4212308"/>
                  <a:pt x="854994" y="4399136"/>
                </a:cubicBezTo>
                <a:cubicBezTo>
                  <a:pt x="813550" y="4462067"/>
                  <a:pt x="777442" y="4528637"/>
                  <a:pt x="742462" y="4594648"/>
                </a:cubicBezTo>
                <a:cubicBezTo>
                  <a:pt x="769633" y="4559245"/>
                  <a:pt x="795392" y="4522436"/>
                  <a:pt x="820602" y="4485915"/>
                </a:cubicBezTo>
                <a:cubicBezTo>
                  <a:pt x="839644" y="4458097"/>
                  <a:pt x="858127" y="4430568"/>
                  <a:pt x="878295" y="4403594"/>
                </a:cubicBezTo>
                <a:cubicBezTo>
                  <a:pt x="984168" y="4259170"/>
                  <a:pt x="1114491" y="4132679"/>
                  <a:pt x="1240607" y="4010401"/>
                </a:cubicBezTo>
                <a:close/>
                <a:moveTo>
                  <a:pt x="1423113" y="3874565"/>
                </a:moveTo>
                <a:lnTo>
                  <a:pt x="1260565" y="4031982"/>
                </a:lnTo>
                <a:cubicBezTo>
                  <a:pt x="1135292" y="4153135"/>
                  <a:pt x="1006090" y="4279065"/>
                  <a:pt x="901900" y="4421236"/>
                </a:cubicBezTo>
                <a:cubicBezTo>
                  <a:pt x="882292" y="4447928"/>
                  <a:pt x="863806" y="4475465"/>
                  <a:pt x="845044" y="4502436"/>
                </a:cubicBezTo>
                <a:cubicBezTo>
                  <a:pt x="797719" y="4571828"/>
                  <a:pt x="747866" y="4643196"/>
                  <a:pt x="685926" y="4703069"/>
                </a:cubicBezTo>
                <a:cubicBezTo>
                  <a:pt x="685087" y="4704192"/>
                  <a:pt x="684806" y="4705038"/>
                  <a:pt x="684248" y="4706721"/>
                </a:cubicBezTo>
                <a:cubicBezTo>
                  <a:pt x="955830" y="4450343"/>
                  <a:pt x="1215323" y="4185291"/>
                  <a:pt x="1423113" y="3874565"/>
                </a:cubicBezTo>
                <a:close/>
                <a:moveTo>
                  <a:pt x="3316479" y="3872136"/>
                </a:moveTo>
                <a:lnTo>
                  <a:pt x="3546806" y="4356139"/>
                </a:lnTo>
                <a:cubicBezTo>
                  <a:pt x="3510992" y="4217388"/>
                  <a:pt x="3440535" y="4086075"/>
                  <a:pt x="3364433" y="3953121"/>
                </a:cubicBezTo>
                <a:close/>
                <a:moveTo>
                  <a:pt x="3291335" y="3767420"/>
                </a:moveTo>
                <a:cubicBezTo>
                  <a:pt x="3324815" y="3824296"/>
                  <a:pt x="3358740" y="3880691"/>
                  <a:pt x="3390805" y="3937163"/>
                </a:cubicBezTo>
                <a:cubicBezTo>
                  <a:pt x="3469925" y="4075583"/>
                  <a:pt x="3543427" y="4213298"/>
                  <a:pt x="3579062" y="4359040"/>
                </a:cubicBezTo>
                <a:cubicBezTo>
                  <a:pt x="3585500" y="4228842"/>
                  <a:pt x="3547302" y="4112076"/>
                  <a:pt x="3467355" y="3988130"/>
                </a:cubicBezTo>
                <a:cubicBezTo>
                  <a:pt x="3420192" y="3915029"/>
                  <a:pt x="3371016" y="3849934"/>
                  <a:pt x="3310753" y="3787140"/>
                </a:cubicBezTo>
                <a:cubicBezTo>
                  <a:pt x="3303466" y="3779509"/>
                  <a:pt x="3297626" y="3773227"/>
                  <a:pt x="3291335" y="3767420"/>
                </a:cubicBezTo>
                <a:close/>
                <a:moveTo>
                  <a:pt x="1635889" y="3709494"/>
                </a:moveTo>
                <a:lnTo>
                  <a:pt x="1634800" y="3731111"/>
                </a:lnTo>
                <a:cubicBezTo>
                  <a:pt x="1634800" y="3731111"/>
                  <a:pt x="1635342" y="3716795"/>
                  <a:pt x="1635889" y="3709494"/>
                </a:cubicBezTo>
                <a:close/>
                <a:moveTo>
                  <a:pt x="1510397" y="3684705"/>
                </a:moveTo>
                <a:cubicBezTo>
                  <a:pt x="1390337" y="3729510"/>
                  <a:pt x="1267181" y="3766747"/>
                  <a:pt x="1146550" y="3802012"/>
                </a:cubicBezTo>
                <a:cubicBezTo>
                  <a:pt x="997862" y="3845736"/>
                  <a:pt x="843568" y="3890871"/>
                  <a:pt x="698834" y="3952272"/>
                </a:cubicBezTo>
                <a:cubicBezTo>
                  <a:pt x="460140" y="4053106"/>
                  <a:pt x="242842" y="4196577"/>
                  <a:pt x="34256" y="4347603"/>
                </a:cubicBezTo>
                <a:cubicBezTo>
                  <a:pt x="196048" y="4248849"/>
                  <a:pt x="358125" y="4150653"/>
                  <a:pt x="527241" y="4065078"/>
                </a:cubicBezTo>
                <a:cubicBezTo>
                  <a:pt x="838255" y="3908281"/>
                  <a:pt x="1212318" y="3863093"/>
                  <a:pt x="1510397" y="3684705"/>
                </a:cubicBezTo>
                <a:close/>
                <a:moveTo>
                  <a:pt x="1313114" y="3655216"/>
                </a:moveTo>
                <a:cubicBezTo>
                  <a:pt x="1247578" y="3654578"/>
                  <a:pt x="1180153" y="3656293"/>
                  <a:pt x="1109304" y="3669030"/>
                </a:cubicBezTo>
                <a:cubicBezTo>
                  <a:pt x="689821" y="3744031"/>
                  <a:pt x="334655" y="4032530"/>
                  <a:pt x="8129" y="4330519"/>
                </a:cubicBezTo>
                <a:cubicBezTo>
                  <a:pt x="220923" y="4176682"/>
                  <a:pt x="442983" y="4028720"/>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lose/>
                <a:moveTo>
                  <a:pt x="3655073" y="3650884"/>
                </a:moveTo>
                <a:cubicBezTo>
                  <a:pt x="3768399" y="3765347"/>
                  <a:pt x="3873410" y="3884450"/>
                  <a:pt x="3989938" y="3991685"/>
                </a:cubicBezTo>
                <a:cubicBezTo>
                  <a:pt x="4106468" y="4098916"/>
                  <a:pt x="4234512" y="4194281"/>
                  <a:pt x="4393907" y="4261258"/>
                </a:cubicBezTo>
                <a:cubicBezTo>
                  <a:pt x="4484865" y="4299540"/>
                  <a:pt x="4571866" y="4332385"/>
                  <a:pt x="4648051" y="4374051"/>
                </a:cubicBezTo>
                <a:cubicBezTo>
                  <a:pt x="4566919" y="4301848"/>
                  <a:pt x="4474187" y="4242216"/>
                  <a:pt x="4383389" y="4184369"/>
                </a:cubicBez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close/>
                <a:moveTo>
                  <a:pt x="3670252" y="3622798"/>
                </a:move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97546" y="4220788"/>
                  <a:pt x="4597907" y="4284772"/>
                  <a:pt x="4684469" y="4364680"/>
                </a:cubicBezTo>
                <a:lnTo>
                  <a:pt x="4690271" y="4370034"/>
                </a:lnTo>
                <a:cubicBezTo>
                  <a:pt x="4617960" y="4134006"/>
                  <a:pt x="4326618" y="3976128"/>
                  <a:pt x="4136093" y="3858466"/>
                </a:cubicBezTo>
                <a:cubicBezTo>
                  <a:pt x="3985171" y="3764831"/>
                  <a:pt x="3831168" y="3687155"/>
                  <a:pt x="3670252" y="3622798"/>
                </a:cubicBezTo>
                <a:close/>
                <a:moveTo>
                  <a:pt x="3174829" y="3620110"/>
                </a:moveTo>
                <a:cubicBezTo>
                  <a:pt x="3177710" y="3619202"/>
                  <a:pt x="3182308" y="3620648"/>
                  <a:pt x="3189263" y="3625726"/>
                </a:cubicBezTo>
                <a:cubicBezTo>
                  <a:pt x="3348177" y="3744655"/>
                  <a:pt x="3463235" y="3908187"/>
                  <a:pt x="3560912" y="4079863"/>
                </a:cubicBezTo>
                <a:cubicBezTo>
                  <a:pt x="3646545" y="4229668"/>
                  <a:pt x="3658964" y="4353983"/>
                  <a:pt x="3626636" y="4512230"/>
                </a:cubicBezTo>
                <a:cubicBezTo>
                  <a:pt x="3635603" y="4515129"/>
                  <a:pt x="3644081" y="4517586"/>
                  <a:pt x="3653088" y="4521417"/>
                </a:cubicBezTo>
                <a:cubicBezTo>
                  <a:pt x="3765052" y="4572828"/>
                  <a:pt x="3892199" y="4724230"/>
                  <a:pt x="3988128" y="4817267"/>
                </a:cubicBezTo>
                <a:cubicBezTo>
                  <a:pt x="4195984" y="4765295"/>
                  <a:pt x="4406452" y="4726316"/>
                  <a:pt x="4618309" y="4699202"/>
                </a:cubicBezTo>
                <a:lnTo>
                  <a:pt x="4724401" y="4687606"/>
                </a:lnTo>
                <a:lnTo>
                  <a:pt x="4724401" y="4773345"/>
                </a:lnTo>
                <a:lnTo>
                  <a:pt x="4671155" y="4778608"/>
                </a:lnTo>
                <a:cubicBezTo>
                  <a:pt x="4474613" y="4803290"/>
                  <a:pt x="4279364" y="4838457"/>
                  <a:pt x="4086300" y="4884599"/>
                </a:cubicBezTo>
                <a:cubicBezTo>
                  <a:pt x="4087456" y="4890142"/>
                  <a:pt x="4087673" y="4895720"/>
                  <a:pt x="4085485" y="4899070"/>
                </a:cubicBezTo>
                <a:cubicBezTo>
                  <a:pt x="4003302" y="5010406"/>
                  <a:pt x="3928312" y="5126573"/>
                  <a:pt x="3871915" y="5253645"/>
                </a:cubicBezTo>
                <a:cubicBezTo>
                  <a:pt x="3845467" y="5314321"/>
                  <a:pt x="3832705" y="5402857"/>
                  <a:pt x="3799374" y="5466127"/>
                </a:cubicBezTo>
                <a:cubicBezTo>
                  <a:pt x="3785138" y="5845399"/>
                  <a:pt x="3675506" y="6277604"/>
                  <a:pt x="3498850" y="6661888"/>
                </a:cubicBezTo>
                <a:lnTo>
                  <a:pt x="3399216" y="6858000"/>
                </a:lnTo>
                <a:lnTo>
                  <a:pt x="3303688" y="6858000"/>
                </a:lnTo>
                <a:lnTo>
                  <a:pt x="3391774" y="6697181"/>
                </a:lnTo>
                <a:cubicBezTo>
                  <a:pt x="3573729" y="6337659"/>
                  <a:pt x="3697480" y="5922895"/>
                  <a:pt x="3735540" y="5546923"/>
                </a:cubicBezTo>
                <a:cubicBezTo>
                  <a:pt x="3733489" y="5553993"/>
                  <a:pt x="3731483" y="5561993"/>
                  <a:pt x="3729438" y="5569058"/>
                </a:cubicBezTo>
                <a:cubicBezTo>
                  <a:pt x="3722922" y="5592607"/>
                  <a:pt x="3715485" y="5616189"/>
                  <a:pt x="3707782" y="5644908"/>
                </a:cubicBezTo>
                <a:cubicBezTo>
                  <a:pt x="3671550" y="5775366"/>
                  <a:pt x="3633159" y="5910098"/>
                  <a:pt x="3583827" y="6039215"/>
                </a:cubicBezTo>
                <a:cubicBezTo>
                  <a:pt x="3571998" y="6069498"/>
                  <a:pt x="3559686" y="6099330"/>
                  <a:pt x="3547861" y="6129609"/>
                </a:cubicBezTo>
                <a:cubicBezTo>
                  <a:pt x="3528366" y="6177894"/>
                  <a:pt x="3507534" y="6227631"/>
                  <a:pt x="3490905" y="6277660"/>
                </a:cubicBezTo>
                <a:cubicBezTo>
                  <a:pt x="3477958" y="6314973"/>
                  <a:pt x="3466463" y="6353624"/>
                  <a:pt x="3455859" y="6391301"/>
                </a:cubicBezTo>
                <a:cubicBezTo>
                  <a:pt x="3447266" y="6420993"/>
                  <a:pt x="3438672" y="6450673"/>
                  <a:pt x="3429112" y="6479469"/>
                </a:cubicBezTo>
                <a:cubicBezTo>
                  <a:pt x="3394330" y="6587977"/>
                  <a:pt x="3348719" y="6693654"/>
                  <a:pt x="3304862" y="6796476"/>
                </a:cubicBezTo>
                <a:lnTo>
                  <a:pt x="3276071" y="6858000"/>
                </a:lnTo>
                <a:lnTo>
                  <a:pt x="3240805" y="6858000"/>
                </a:lnTo>
                <a:lnTo>
                  <a:pt x="3275917" y="6783192"/>
                </a:lnTo>
                <a:cubicBezTo>
                  <a:pt x="3319817" y="6681303"/>
                  <a:pt x="3364982" y="6576108"/>
                  <a:pt x="3399358" y="6469011"/>
                </a:cubicBezTo>
                <a:cubicBezTo>
                  <a:pt x="3408430" y="6439778"/>
                  <a:pt x="3417061" y="6411021"/>
                  <a:pt x="3425650" y="6381333"/>
                </a:cubicBezTo>
                <a:cubicBezTo>
                  <a:pt x="3436256" y="6343653"/>
                  <a:pt x="3448199" y="6304520"/>
                  <a:pt x="3460661" y="6266763"/>
                </a:cubicBezTo>
                <a:cubicBezTo>
                  <a:pt x="3477731" y="6216246"/>
                  <a:pt x="3498530" y="6165579"/>
                  <a:pt x="3518021" y="6117298"/>
                </a:cubicBezTo>
                <a:cubicBezTo>
                  <a:pt x="3530339" y="6087462"/>
                  <a:pt x="3542206" y="6058115"/>
                  <a:pt x="3554035" y="6027832"/>
                </a:cubicBezTo>
                <a:cubicBezTo>
                  <a:pt x="3602956" y="5900128"/>
                  <a:pt x="3640454" y="5766362"/>
                  <a:pt x="3677174" y="5636351"/>
                </a:cubicBezTo>
                <a:cubicBezTo>
                  <a:pt x="3685353" y="5608086"/>
                  <a:pt x="3692308" y="5584047"/>
                  <a:pt x="3698819" y="5560503"/>
                </a:cubicBezTo>
                <a:cubicBezTo>
                  <a:pt x="3699603" y="5556742"/>
                  <a:pt x="3701314" y="5552952"/>
                  <a:pt x="3702094" y="5549194"/>
                </a:cubicBezTo>
                <a:cubicBezTo>
                  <a:pt x="3586407" y="5684227"/>
                  <a:pt x="3491727" y="5855671"/>
                  <a:pt x="3398355" y="6094603"/>
                </a:cubicBezTo>
                <a:cubicBezTo>
                  <a:pt x="3309322" y="6322763"/>
                  <a:pt x="3241029" y="6558474"/>
                  <a:pt x="3193941" y="6798775"/>
                </a:cubicBezTo>
                <a:lnTo>
                  <a:pt x="3184140" y="6858000"/>
                </a:lnTo>
                <a:lnTo>
                  <a:pt x="3099978" y="6858000"/>
                </a:lnTo>
                <a:lnTo>
                  <a:pt x="3101556" y="6843337"/>
                </a:lnTo>
                <a:cubicBezTo>
                  <a:pt x="3144932" y="6479621"/>
                  <a:pt x="3209988" y="6112612"/>
                  <a:pt x="3370162" y="5785550"/>
                </a:cubicBezTo>
                <a:cubicBezTo>
                  <a:pt x="3467073" y="5588398"/>
                  <a:pt x="3627623" y="5538666"/>
                  <a:pt x="3746477" y="5377889"/>
                </a:cubicBezTo>
                <a:cubicBezTo>
                  <a:pt x="3800786" y="5303532"/>
                  <a:pt x="3818424" y="5173820"/>
                  <a:pt x="3863399" y="5087257"/>
                </a:cubicBezTo>
                <a:cubicBezTo>
                  <a:pt x="3894981" y="5026843"/>
                  <a:pt x="3930436" y="4970007"/>
                  <a:pt x="3968712" y="4913989"/>
                </a:cubicBezTo>
                <a:cubicBezTo>
                  <a:pt x="3564505" y="5020029"/>
                  <a:pt x="3170154" y="5174588"/>
                  <a:pt x="2792390" y="5382974"/>
                </a:cubicBezTo>
                <a:cubicBezTo>
                  <a:pt x="2766432" y="5397515"/>
                  <a:pt x="2740950" y="5412509"/>
                  <a:pt x="2714982" y="5427051"/>
                </a:cubicBezTo>
                <a:cubicBezTo>
                  <a:pt x="2773600" y="5623577"/>
                  <a:pt x="2823261" y="5817201"/>
                  <a:pt x="2813361" y="6023912"/>
                </a:cubicBezTo>
                <a:cubicBezTo>
                  <a:pt x="2800935" y="6283826"/>
                  <a:pt x="2738768" y="6546188"/>
                  <a:pt x="2688430" y="6801564"/>
                </a:cubicBezTo>
                <a:cubicBezTo>
                  <a:pt x="2680286" y="6842403"/>
                  <a:pt x="2633415" y="6776749"/>
                  <a:pt x="2629626" y="6763394"/>
                </a:cubicBezTo>
                <a:cubicBezTo>
                  <a:pt x="2507208" y="6357509"/>
                  <a:pt x="2389664" y="5910450"/>
                  <a:pt x="2565328" y="5516399"/>
                </a:cubicBezTo>
                <a:cubicBezTo>
                  <a:pt x="2340344" y="5655334"/>
                  <a:pt x="2126262" y="5810607"/>
                  <a:pt x="1922999" y="5980343"/>
                </a:cubicBezTo>
                <a:cubicBezTo>
                  <a:pt x="1913735" y="6121357"/>
                  <a:pt x="1951823" y="6270268"/>
                  <a:pt x="1950261" y="6405858"/>
                </a:cubicBezTo>
                <a:cubicBezTo>
                  <a:pt x="2095468" y="6403315"/>
                  <a:pt x="2243415" y="6568324"/>
                  <a:pt x="2365554" y="6759107"/>
                </a:cubicBezTo>
                <a:lnTo>
                  <a:pt x="2424142" y="6858000"/>
                </a:lnTo>
                <a:lnTo>
                  <a:pt x="2395994" y="6858000"/>
                </a:lnTo>
                <a:lnTo>
                  <a:pt x="2392863" y="6852964"/>
                </a:lnTo>
                <a:cubicBezTo>
                  <a:pt x="2286592" y="6697030"/>
                  <a:pt x="2128210" y="6530604"/>
                  <a:pt x="2017589" y="6493982"/>
                </a:cubicBezTo>
                <a:cubicBezTo>
                  <a:pt x="2065428" y="6525607"/>
                  <a:pt x="2108651" y="6558340"/>
                  <a:pt x="2147336" y="6594052"/>
                </a:cubicBezTo>
                <a:cubicBezTo>
                  <a:pt x="2168131" y="6613249"/>
                  <a:pt x="2188032" y="6633414"/>
                  <a:pt x="2207047" y="6654540"/>
                </a:cubicBezTo>
                <a:cubicBezTo>
                  <a:pt x="2240670" y="6691852"/>
                  <a:pt x="2268864" y="6733110"/>
                  <a:pt x="2299106" y="6778931"/>
                </a:cubicBezTo>
                <a:lnTo>
                  <a:pt x="2314430" y="6801144"/>
                </a:lnTo>
                <a:lnTo>
                  <a:pt x="2352406" y="6858000"/>
                </a:lnTo>
                <a:lnTo>
                  <a:pt x="2314492" y="6858000"/>
                </a:lnTo>
                <a:lnTo>
                  <a:pt x="2288095" y="6818030"/>
                </a:lnTo>
                <a:lnTo>
                  <a:pt x="2272768" y="6795822"/>
                </a:lnTo>
                <a:cubicBezTo>
                  <a:pt x="2242565" y="6750921"/>
                  <a:pt x="2214890" y="6711042"/>
                  <a:pt x="2182715" y="6675071"/>
                </a:cubicBezTo>
                <a:cubicBezTo>
                  <a:pt x="2139301" y="6626043"/>
                  <a:pt x="2090046" y="6582375"/>
                  <a:pt x="2032061" y="6541380"/>
                </a:cubicBezTo>
                <a:cubicBezTo>
                  <a:pt x="2113005" y="6632219"/>
                  <a:pt x="2185837" y="6729905"/>
                  <a:pt x="2257220" y="6826257"/>
                </a:cubicBezTo>
                <a:lnTo>
                  <a:pt x="2281324" y="6858000"/>
                </a:lnTo>
                <a:lnTo>
                  <a:pt x="2242860" y="6858000"/>
                </a:lnTo>
                <a:lnTo>
                  <a:pt x="2232818" y="6844926"/>
                </a:lnTo>
                <a:cubicBezTo>
                  <a:pt x="2156524" y="6742256"/>
                  <a:pt x="2077809" y="6637351"/>
                  <a:pt x="1990172" y="6542121"/>
                </a:cubicBezTo>
                <a:cubicBezTo>
                  <a:pt x="2025229" y="6615236"/>
                  <a:pt x="2072239" y="6690202"/>
                  <a:pt x="2124090" y="6761017"/>
                </a:cubicBezTo>
                <a:lnTo>
                  <a:pt x="2200380" y="6858000"/>
                </a:lnTo>
                <a:lnTo>
                  <a:pt x="2147507" y="6858000"/>
                </a:lnTo>
                <a:lnTo>
                  <a:pt x="2070668" y="6761520"/>
                </a:lnTo>
                <a:cubicBezTo>
                  <a:pt x="2050397" y="6732060"/>
                  <a:pt x="1955949" y="6524860"/>
                  <a:pt x="1975142" y="6585570"/>
                </a:cubicBezTo>
                <a:cubicBezTo>
                  <a:pt x="1998651" y="6661010"/>
                  <a:pt x="2025657" y="6736543"/>
                  <a:pt x="2050035" y="6813345"/>
                </a:cubicBezTo>
                <a:lnTo>
                  <a:pt x="2063025" y="6858000"/>
                </a:lnTo>
                <a:lnTo>
                  <a:pt x="2021675" y="6858000"/>
                </a:lnTo>
                <a:lnTo>
                  <a:pt x="2019308" y="6847118"/>
                </a:lnTo>
                <a:cubicBezTo>
                  <a:pt x="1994223" y="6748278"/>
                  <a:pt x="1963999" y="6650518"/>
                  <a:pt x="1938835" y="6551160"/>
                </a:cubicBezTo>
                <a:cubicBezTo>
                  <a:pt x="1929908" y="6619047"/>
                  <a:pt x="1941143" y="6690322"/>
                  <a:pt x="1953230" y="6759699"/>
                </a:cubicBezTo>
                <a:lnTo>
                  <a:pt x="1956763" y="6778191"/>
                </a:lnTo>
                <a:lnTo>
                  <a:pt x="1967925" y="6858000"/>
                </a:lnTo>
                <a:lnTo>
                  <a:pt x="1936622" y="6858000"/>
                </a:lnTo>
                <a:lnTo>
                  <a:pt x="1926261" y="6784064"/>
                </a:lnTo>
                <a:lnTo>
                  <a:pt x="1922724" y="6765577"/>
                </a:lnTo>
                <a:cubicBezTo>
                  <a:pt x="1915473" y="6723948"/>
                  <a:pt x="1907737" y="6681875"/>
                  <a:pt x="1904650" y="6639616"/>
                </a:cubicBezTo>
                <a:lnTo>
                  <a:pt x="1885273" y="6858000"/>
                </a:lnTo>
                <a:lnTo>
                  <a:pt x="1854363" y="6858000"/>
                </a:lnTo>
                <a:lnTo>
                  <a:pt x="1880391" y="6603796"/>
                </a:lnTo>
                <a:cubicBezTo>
                  <a:pt x="1857032" y="6636864"/>
                  <a:pt x="1833268" y="6671346"/>
                  <a:pt x="1818273" y="6715729"/>
                </a:cubicBezTo>
                <a:cubicBezTo>
                  <a:pt x="1804852" y="6755735"/>
                  <a:pt x="1797634" y="6798725"/>
                  <a:pt x="1794691" y="6843239"/>
                </a:cubicBezTo>
                <a:lnTo>
                  <a:pt x="1794914" y="6858000"/>
                </a:lnTo>
                <a:lnTo>
                  <a:pt x="1746128" y="6858000"/>
                </a:lnTo>
                <a:lnTo>
                  <a:pt x="1753934" y="6724796"/>
                </a:lnTo>
                <a:cubicBezTo>
                  <a:pt x="1761216" y="6674140"/>
                  <a:pt x="1773366" y="6623443"/>
                  <a:pt x="1792053" y="6572396"/>
                </a:cubicBezTo>
                <a:cubicBezTo>
                  <a:pt x="1831929" y="6463223"/>
                  <a:pt x="1865036" y="6394363"/>
                  <a:pt x="1862248" y="6266397"/>
                </a:cubicBezTo>
                <a:cubicBezTo>
                  <a:pt x="1860953" y="6187277"/>
                  <a:pt x="1859762" y="6110946"/>
                  <a:pt x="1862250" y="6033531"/>
                </a:cubicBezTo>
                <a:cubicBezTo>
                  <a:pt x="1629459" y="6233327"/>
                  <a:pt x="1412286" y="6451119"/>
                  <a:pt x="1211999" y="6683610"/>
                </a:cubicBezTo>
                <a:cubicBezTo>
                  <a:pt x="1212594" y="6686848"/>
                  <a:pt x="1213637" y="6689601"/>
                  <a:pt x="1213266" y="6691947"/>
                </a:cubicBezTo>
                <a:cubicBezTo>
                  <a:pt x="1207239" y="6745048"/>
                  <a:pt x="1203941" y="6797982"/>
                  <a:pt x="1203370" y="6850676"/>
                </a:cubicBezTo>
                <a:lnTo>
                  <a:pt x="1203671" y="6858000"/>
                </a:lnTo>
                <a:lnTo>
                  <a:pt x="1143180" y="6858000"/>
                </a:lnTo>
                <a:lnTo>
                  <a:pt x="1142176" y="6766045"/>
                </a:lnTo>
                <a:lnTo>
                  <a:pt x="1067484" y="6858000"/>
                </a:lnTo>
                <a:lnTo>
                  <a:pt x="953928" y="6858000"/>
                </a:lnTo>
                <a:lnTo>
                  <a:pt x="959715" y="6850185"/>
                </a:lnTo>
                <a:cubicBezTo>
                  <a:pt x="1122351" y="6642955"/>
                  <a:pt x="1297493" y="6445464"/>
                  <a:pt x="1483788" y="6259174"/>
                </a:cubicBezTo>
                <a:cubicBezTo>
                  <a:pt x="1354519" y="6252700"/>
                  <a:pt x="1219786" y="6272526"/>
                  <a:pt x="1100671" y="6252137"/>
                </a:cubicBezTo>
                <a:cubicBezTo>
                  <a:pt x="1097473" y="6253667"/>
                  <a:pt x="1093344" y="6255226"/>
                  <a:pt x="1090144" y="6256748"/>
                </a:cubicBezTo>
                <a:cubicBezTo>
                  <a:pt x="1093160" y="6262221"/>
                  <a:pt x="1095726" y="6268172"/>
                  <a:pt x="1095872" y="6271892"/>
                </a:cubicBezTo>
                <a:cubicBezTo>
                  <a:pt x="1117034" y="6614754"/>
                  <a:pt x="501310" y="6765589"/>
                  <a:pt x="262785" y="6845450"/>
                </a:cubicBezTo>
                <a:cubicBezTo>
                  <a:pt x="240730" y="6852851"/>
                  <a:pt x="197167" y="6788461"/>
                  <a:pt x="209968" y="6770713"/>
                </a:cubicBezTo>
                <a:cubicBezTo>
                  <a:pt x="383281" y="6527661"/>
                  <a:pt x="615742" y="6377713"/>
                  <a:pt x="873460" y="6253768"/>
                </a:cubicBezTo>
                <a:cubicBezTo>
                  <a:pt x="626943" y="6191900"/>
                  <a:pt x="365733" y="5960633"/>
                  <a:pt x="192686" y="5849257"/>
                </a:cubicBezTo>
                <a:cubicBezTo>
                  <a:pt x="116185" y="5799690"/>
                  <a:pt x="52073" y="5754165"/>
                  <a:pt x="4696" y="5697668"/>
                </a:cubicBezTo>
                <a:lnTo>
                  <a:pt x="0" y="5689984"/>
                </a:lnTo>
                <a:lnTo>
                  <a:pt x="0" y="5513472"/>
                </a:lnTo>
                <a:lnTo>
                  <a:pt x="174101" y="5620277"/>
                </a:lnTo>
                <a:cubicBezTo>
                  <a:pt x="413334" y="5759164"/>
                  <a:pt x="660435" y="5885160"/>
                  <a:pt x="891800" y="6036935"/>
                </a:cubicBezTo>
                <a:cubicBezTo>
                  <a:pt x="944884" y="6071606"/>
                  <a:pt x="1012106" y="6145300"/>
                  <a:pt x="1072219" y="6169443"/>
                </a:cubicBezTo>
                <a:cubicBezTo>
                  <a:pt x="1072700" y="6169886"/>
                  <a:pt x="1073629" y="6169850"/>
                  <a:pt x="1074117" y="6170301"/>
                </a:cubicBezTo>
                <a:cubicBezTo>
                  <a:pt x="1077423" y="6171567"/>
                  <a:pt x="1080285" y="6173315"/>
                  <a:pt x="1083114" y="6174131"/>
                </a:cubicBezTo>
                <a:cubicBezTo>
                  <a:pt x="1205686" y="6211148"/>
                  <a:pt x="1403553" y="6162717"/>
                  <a:pt x="1543010" y="6191140"/>
                </a:cubicBezTo>
                <a:cubicBezTo>
                  <a:pt x="1545352" y="6191516"/>
                  <a:pt x="1548218" y="6193258"/>
                  <a:pt x="1551080" y="6195006"/>
                </a:cubicBezTo>
                <a:cubicBezTo>
                  <a:pt x="1796784" y="5956970"/>
                  <a:pt x="2061981" y="5740521"/>
                  <a:pt x="2345443" y="5549882"/>
                </a:cubicBezTo>
                <a:cubicBezTo>
                  <a:pt x="2141371" y="5547786"/>
                  <a:pt x="1930334" y="5604666"/>
                  <a:pt x="1721499" y="5599969"/>
                </a:cubicBezTo>
                <a:cubicBezTo>
                  <a:pt x="1398951" y="5593309"/>
                  <a:pt x="1081337" y="5547329"/>
                  <a:pt x="767716" y="5472768"/>
                </a:cubicBezTo>
                <a:cubicBezTo>
                  <a:pt x="753133" y="5469162"/>
                  <a:pt x="700946" y="5398599"/>
                  <a:pt x="722147" y="5393091"/>
                </a:cubicBezTo>
                <a:cubicBezTo>
                  <a:pt x="968781" y="5329673"/>
                  <a:pt x="1232259" y="5326588"/>
                  <a:pt x="1485552" y="5313202"/>
                </a:cubicBezTo>
                <a:cubicBezTo>
                  <a:pt x="1722589" y="5300930"/>
                  <a:pt x="1934026" y="5312502"/>
                  <a:pt x="2143004" y="5402420"/>
                </a:cubicBezTo>
                <a:cubicBezTo>
                  <a:pt x="2072259" y="5321879"/>
                  <a:pt x="2001915" y="5239927"/>
                  <a:pt x="1933391" y="5156971"/>
                </a:cubicBezTo>
                <a:cubicBezTo>
                  <a:pt x="1884964" y="5098829"/>
                  <a:pt x="1830279" y="5047453"/>
                  <a:pt x="1827118" y="4968410"/>
                </a:cubicBezTo>
                <a:cubicBezTo>
                  <a:pt x="1826899" y="4962830"/>
                  <a:pt x="1831287" y="4956131"/>
                  <a:pt x="1837349" y="4956357"/>
                </a:cubicBezTo>
                <a:cubicBezTo>
                  <a:pt x="1954786" y="4958180"/>
                  <a:pt x="2095955" y="5099243"/>
                  <a:pt x="2162835" y="5187853"/>
                </a:cubicBezTo>
                <a:cubicBezTo>
                  <a:pt x="2223806" y="5268314"/>
                  <a:pt x="2261117" y="5362764"/>
                  <a:pt x="2257167" y="5462123"/>
                </a:cubicBezTo>
                <a:cubicBezTo>
                  <a:pt x="2258619" y="5463463"/>
                  <a:pt x="2260110" y="5465731"/>
                  <a:pt x="2261598" y="5467998"/>
                </a:cubicBezTo>
                <a:cubicBezTo>
                  <a:pt x="2319293" y="5466627"/>
                  <a:pt x="2377620" y="5469418"/>
                  <a:pt x="2437177" y="5479608"/>
                </a:cubicBezTo>
                <a:cubicBezTo>
                  <a:pt x="2440002" y="5480429"/>
                  <a:pt x="2442387" y="5481726"/>
                  <a:pt x="2445247" y="5483476"/>
                </a:cubicBezTo>
                <a:cubicBezTo>
                  <a:pt x="2542410" y="5420910"/>
                  <a:pt x="2642483" y="5361023"/>
                  <a:pt x="2743626" y="5304819"/>
                </a:cubicBezTo>
                <a:cubicBezTo>
                  <a:pt x="2843877" y="5249576"/>
                  <a:pt x="2945694" y="5198471"/>
                  <a:pt x="3048102" y="5150595"/>
                </a:cubicBezTo>
                <a:cubicBezTo>
                  <a:pt x="2585795" y="5154639"/>
                  <a:pt x="2153807" y="4996795"/>
                  <a:pt x="1799414" y="4694732"/>
                </a:cubicBezTo>
                <a:cubicBezTo>
                  <a:pt x="1791709" y="4688523"/>
                  <a:pt x="1742423" y="4620635"/>
                  <a:pt x="1771735" y="4619929"/>
                </a:cubicBezTo>
                <a:cubicBezTo>
                  <a:pt x="2256142" y="4609405"/>
                  <a:pt x="2784409" y="4670721"/>
                  <a:pt x="3104273" y="5076159"/>
                </a:cubicBezTo>
                <a:cubicBezTo>
                  <a:pt x="3108183" y="5080663"/>
                  <a:pt x="3110711" y="5085686"/>
                  <a:pt x="3113245" y="5090705"/>
                </a:cubicBezTo>
                <a:cubicBezTo>
                  <a:pt x="3118189" y="5097958"/>
                  <a:pt x="3122727" y="5106622"/>
                  <a:pt x="3126294" y="5114400"/>
                </a:cubicBezTo>
                <a:cubicBezTo>
                  <a:pt x="3390302" y="4996262"/>
                  <a:pt x="3661785" y="4902036"/>
                  <a:pt x="3937433" y="4830473"/>
                </a:cubicBezTo>
                <a:cubicBezTo>
                  <a:pt x="3836176" y="4732523"/>
                  <a:pt x="3721785" y="4620668"/>
                  <a:pt x="3590475" y="4597974"/>
                </a:cubicBezTo>
                <a:cubicBezTo>
                  <a:pt x="3435249" y="4571111"/>
                  <a:pt x="3264279" y="4616605"/>
                  <a:pt x="3100264" y="4579845"/>
                </a:cubicBezTo>
                <a:cubicBezTo>
                  <a:pt x="2787310" y="4510393"/>
                  <a:pt x="2468738" y="4370372"/>
                  <a:pt x="2183576" y="4227150"/>
                </a:cubicBezTo>
                <a:cubicBezTo>
                  <a:pt x="2170260" y="4220226"/>
                  <a:pt x="2115765" y="4150220"/>
                  <a:pt x="2151029" y="4146947"/>
                </a:cubicBezTo>
                <a:cubicBezTo>
                  <a:pt x="2677991" y="4094203"/>
                  <a:pt x="3159089" y="4117356"/>
                  <a:pt x="3563434" y="4469115"/>
                </a:cubicBezTo>
                <a:lnTo>
                  <a:pt x="3177952" y="3657386"/>
                </a:lnTo>
                <a:cubicBezTo>
                  <a:pt x="3172991" y="3646754"/>
                  <a:pt x="3166185" y="3622836"/>
                  <a:pt x="3174829" y="3620110"/>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24401" y="4275524"/>
                </a:lnTo>
                <a:lnTo>
                  <a:pt x="4724401" y="4519331"/>
                </a:lnTo>
                <a:lnTo>
                  <a:pt x="4695727" y="4489837"/>
                </a:lnTo>
                <a:cubicBezTo>
                  <a:pt x="4513213" y="4341718"/>
                  <a:pt x="4213060" y="4286653"/>
                  <a:pt x="4036318" y="4147013"/>
                </a:cubicBezTo>
                <a:cubicBezTo>
                  <a:pt x="3810777" y="3969273"/>
                  <a:pt x="3654591" y="3720297"/>
                  <a:pt x="3432098" y="3537312"/>
                </a:cubicBezTo>
                <a:cubicBezTo>
                  <a:pt x="3408505" y="3517876"/>
                  <a:pt x="3395188" y="3461306"/>
                  <a:pt x="3429186" y="3458784"/>
                </a:cubicBezTo>
                <a:close/>
                <a:moveTo>
                  <a:pt x="4287835" y="3252276"/>
                </a:moveTo>
                <a:cubicBezTo>
                  <a:pt x="4291252" y="3250181"/>
                  <a:pt x="4296821" y="3251122"/>
                  <a:pt x="4305321" y="3256953"/>
                </a:cubicBezTo>
                <a:cubicBezTo>
                  <a:pt x="4417921" y="3335817"/>
                  <a:pt x="4526830" y="3418438"/>
                  <a:pt x="4633631" y="3503706"/>
                </a:cubicBezTo>
                <a:lnTo>
                  <a:pt x="4724401" y="3579225"/>
                </a:lnTo>
                <a:lnTo>
                  <a:pt x="4724401" y="3637622"/>
                </a:lnTo>
                <a:lnTo>
                  <a:pt x="4594837" y="3532274"/>
                </a:ln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09378" y="3558235"/>
                  <a:pt x="4660155" y="3608017"/>
                  <a:pt x="4709959" y="3658245"/>
                </a:cubicBezTo>
                <a:lnTo>
                  <a:pt x="4724401" y="3673072"/>
                </a:lnTo>
                <a:lnTo>
                  <a:pt x="4724401" y="3718516"/>
                </a:lnTo>
                <a:lnTo>
                  <a:pt x="4642986" y="3635718"/>
                </a:lnTo>
                <a:cubicBezTo>
                  <a:pt x="4577419" y="3571274"/>
                  <a:pt x="4510044" y="3508184"/>
                  <a:pt x="4440129" y="3448571"/>
                </a:cubicBezTo>
                <a:cubicBezTo>
                  <a:pt x="4477976" y="3543407"/>
                  <a:pt x="4595539" y="3666345"/>
                  <a:pt x="4700658" y="3767518"/>
                </a:cubicBezTo>
                <a:lnTo>
                  <a:pt x="4724401" y="3790032"/>
                </a:lnTo>
                <a:lnTo>
                  <a:pt x="4724401" y="3871856"/>
                </a:lnTo>
                <a:lnTo>
                  <a:pt x="4649232" y="3785028"/>
                </a:lnTo>
                <a:cubicBezTo>
                  <a:pt x="4512119" y="3616669"/>
                  <a:pt x="4392441" y="3442504"/>
                  <a:pt x="4294126" y="3303048"/>
                </a:cubicBezTo>
                <a:cubicBezTo>
                  <a:pt x="4286701" y="3292165"/>
                  <a:pt x="4277584" y="3258559"/>
                  <a:pt x="4287835" y="3252276"/>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278852" y="4250311"/>
                  <a:pt x="915356" y="4600566"/>
                  <a:pt x="542867" y="4944092"/>
                </a:cubicBezTo>
                <a:cubicBezTo>
                  <a:pt x="521291" y="4964055"/>
                  <a:pt x="503482" y="4879596"/>
                  <a:pt x="515800" y="4862180"/>
                </a:cubicBezTo>
                <a:cubicBezTo>
                  <a:pt x="664236" y="4650055"/>
                  <a:pt x="747224" y="4402666"/>
                  <a:pt x="909145" y="4199225"/>
                </a:cubicBezTo>
                <a:cubicBezTo>
                  <a:pt x="998789" y="4086824"/>
                  <a:pt x="1101084" y="3991246"/>
                  <a:pt x="1214067" y="3908561"/>
                </a:cubicBezTo>
                <a:cubicBezTo>
                  <a:pt x="1023317" y="3973399"/>
                  <a:pt x="824392" y="4020568"/>
                  <a:pt x="640967" y="4105601"/>
                </a:cubicBezTo>
                <a:cubicBezTo>
                  <a:pt x="458381" y="4190213"/>
                  <a:pt x="284593" y="4292005"/>
                  <a:pt x="112563" y="4396952"/>
                </a:cubicBezTo>
                <a:lnTo>
                  <a:pt x="0" y="4466006"/>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3882765" y="0"/>
                </a:moveTo>
                <a:lnTo>
                  <a:pt x="3995099" y="0"/>
                </a:lnTo>
                <a:lnTo>
                  <a:pt x="4163818" y="234104"/>
                </a:lnTo>
                <a:cubicBezTo>
                  <a:pt x="4167056" y="234046"/>
                  <a:pt x="4169933" y="233486"/>
                  <a:pt x="4172099" y="234207"/>
                </a:cubicBezTo>
                <a:cubicBezTo>
                  <a:pt x="4320772" y="276387"/>
                  <a:pt x="4473568" y="294979"/>
                  <a:pt x="4628589" y="289746"/>
                </a:cubicBezTo>
                <a:lnTo>
                  <a:pt x="4724401" y="281632"/>
                </a:lnTo>
                <a:lnTo>
                  <a:pt x="4724401" y="330664"/>
                </a:lnTo>
                <a:lnTo>
                  <a:pt x="4657975" y="338772"/>
                </a:lnTo>
                <a:cubicBezTo>
                  <a:pt x="4512264" y="350060"/>
                  <a:pt x="4368090" y="341672"/>
                  <a:pt x="4227047" y="313415"/>
                </a:cubicBezTo>
                <a:cubicBezTo>
                  <a:pt x="4265992" y="361495"/>
                  <a:pt x="4305481" y="409180"/>
                  <a:pt x="4346041" y="456086"/>
                </a:cubicBezTo>
                <a:cubicBezTo>
                  <a:pt x="4427343" y="550152"/>
                  <a:pt x="4511990" y="638932"/>
                  <a:pt x="4599604" y="723178"/>
                </a:cubicBezTo>
                <a:lnTo>
                  <a:pt x="4724401" y="833497"/>
                </a:lnTo>
                <a:lnTo>
                  <a:pt x="4724401" y="950118"/>
                </a:lnTo>
                <a:lnTo>
                  <a:pt x="4655015" y="891426"/>
                </a:ln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21" name="Rectangle 20">
            <a:extLst>
              <a:ext uri="{FF2B5EF4-FFF2-40B4-BE49-F238E27FC236}">
                <a16:creationId xmlns:a16="http://schemas.microsoft.com/office/drawing/2014/main" xmlns="" id="{ED888B23-07FA-482A-96DF-47E31AF1A6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7200" y="457199"/>
            <a:ext cx="11734801" cy="5943602"/>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TextBox 6">
            <a:extLst>
              <a:ext uri="{FF2B5EF4-FFF2-40B4-BE49-F238E27FC236}">
                <a16:creationId xmlns:a16="http://schemas.microsoft.com/office/drawing/2014/main" xmlns="" id="{3DA7211E-10EA-0206-E738-0D925E5A914A}"/>
              </a:ext>
            </a:extLst>
          </p:cNvPr>
          <p:cNvSpPr txBox="1"/>
          <p:nvPr/>
        </p:nvSpPr>
        <p:spPr>
          <a:xfrm>
            <a:off x="6479873" y="813758"/>
            <a:ext cx="5369943" cy="118739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lnSpcReduction="10000"/>
          </a:bodyPr>
          <a:lstStyle/>
          <a:p>
            <a:pPr>
              <a:lnSpc>
                <a:spcPct val="90000"/>
              </a:lnSpc>
              <a:spcBef>
                <a:spcPct val="0"/>
              </a:spcBef>
              <a:spcAft>
                <a:spcPts val="600"/>
              </a:spcAft>
            </a:pPr>
            <a:r>
              <a:rPr lang="en-US" sz="4000" b="1" kern="1200">
                <a:solidFill>
                  <a:srgbClr val="002060"/>
                </a:solidFill>
                <a:latin typeface="+mj-lt"/>
                <a:ea typeface="+mj-ea"/>
                <a:cs typeface="+mj-cs"/>
              </a:rPr>
              <a:t>PROBLEM STATEMENT</a:t>
            </a:r>
          </a:p>
        </p:txBody>
      </p:sp>
      <p:pic>
        <p:nvPicPr>
          <p:cNvPr id="6" name="Picture 5" descr="A cartoon of a person sitting on a computer&#10;&#10;Description automatically generated">
            <a:extLst>
              <a:ext uri="{FF2B5EF4-FFF2-40B4-BE49-F238E27FC236}">
                <a16:creationId xmlns:a16="http://schemas.microsoft.com/office/drawing/2014/main" xmlns="" id="{8761ABC4-0CF7-9995-1896-8C59A36C770B}"/>
              </a:ext>
            </a:extLst>
          </p:cNvPr>
          <p:cNvPicPr>
            <a:picLocks noChangeAspect="1"/>
          </p:cNvPicPr>
          <p:nvPr/>
        </p:nvPicPr>
        <p:blipFill>
          <a:blip r:embed="rId2"/>
          <a:stretch>
            <a:fillRect/>
          </a:stretch>
        </p:blipFill>
        <p:spPr>
          <a:xfrm>
            <a:off x="914399" y="1066796"/>
            <a:ext cx="4724400" cy="4724400"/>
          </a:xfrm>
          <a:prstGeom prst="rect">
            <a:avLst/>
          </a:prstGeom>
        </p:spPr>
      </p:pic>
      <p:sp>
        <p:nvSpPr>
          <p:cNvPr id="8" name="TextBox 7">
            <a:extLst>
              <a:ext uri="{FF2B5EF4-FFF2-40B4-BE49-F238E27FC236}">
                <a16:creationId xmlns:a16="http://schemas.microsoft.com/office/drawing/2014/main" xmlns="" id="{2C092C92-C636-15B4-77C9-839FEE2109C4}"/>
              </a:ext>
            </a:extLst>
          </p:cNvPr>
          <p:cNvSpPr txBox="1"/>
          <p:nvPr/>
        </p:nvSpPr>
        <p:spPr>
          <a:xfrm>
            <a:off x="6019798" y="1674962"/>
            <a:ext cx="6103188" cy="175259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Autofit/>
          </a:bodyPr>
          <a:lstStyle/>
          <a:p>
            <a:pPr algn="just">
              <a:lnSpc>
                <a:spcPct val="90000"/>
              </a:lnSpc>
              <a:spcAft>
                <a:spcPts val="600"/>
              </a:spcAft>
            </a:pPr>
            <a:r>
              <a:rPr lang="en-US" sz="2400">
                <a:solidFill>
                  <a:schemeClr val="tx1">
                    <a:lumMod val="95000"/>
                    <a:lumOff val="5000"/>
                  </a:schemeClr>
                </a:solidFill>
                <a:latin typeface="Times New Roman"/>
                <a:cs typeface="Times New Roman"/>
              </a:rPr>
              <a:t>In order to enhance the overall shopping experience and tailor marketing strategies, there is a need to segment mall customers based on their diverse preferences, behaviors, and demographics. By understanding distinct customer segments, the mall management can optimize store layouts, marketing campaigns, and promotional activities to cater to the specific needs and expectations of different customer groups. To identify such customers, this project analyses and forms clusters based on different criteria which will be discussed in the further sections.</a:t>
            </a:r>
            <a:endParaRPr lang="en-US">
              <a:solidFill>
                <a:schemeClr val="tx1">
                  <a:lumMod val="95000"/>
                  <a:lumOff val="5000"/>
                </a:schemeClr>
              </a:solidFill>
              <a:ea typeface="Source Sans Pro Light"/>
            </a:endParaRPr>
          </a:p>
        </p:txBody>
      </p:sp>
    </p:spTree>
    <p:extLst>
      <p:ext uri="{BB962C8B-B14F-4D97-AF65-F5344CB8AC3E}">
        <p14:creationId xmlns:p14="http://schemas.microsoft.com/office/powerpoint/2010/main" xmlns="" val="1766356295"/>
      </p:ext>
    </p:extLst>
  </p:cSld>
  <p:clrMapOvr>
    <a:masterClrMapping/>
  </p:clrMapOvr>
  <p:transition>
    <p:pull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7" name="Rectangle 196">
            <a:extLst>
              <a:ext uri="{FF2B5EF4-FFF2-40B4-BE49-F238E27FC236}">
                <a16:creationId xmlns:a16="http://schemas.microsoft.com/office/drawing/2014/main" xmlns="" id="{2659FDB4-FCBE-4A89-B46D-43D4FA5446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xmlns="" id="{B1115B43-DF83-DA6A-BB5B-53E9CC981DBE}"/>
              </a:ext>
            </a:extLst>
          </p:cNvPr>
          <p:cNvSpPr>
            <a:spLocks noGrp="1"/>
          </p:cNvSpPr>
          <p:nvPr>
            <p:ph type="title"/>
          </p:nvPr>
        </p:nvSpPr>
        <p:spPr>
          <a:xfrm>
            <a:off x="983352" y="591829"/>
            <a:ext cx="3939688" cy="5583126"/>
          </a:xfrm>
        </p:spPr>
        <p:txBody>
          <a:bodyPr vert="horz" lIns="91440" tIns="45720" rIns="91440" bIns="45720" rtlCol="0" anchor="ctr">
            <a:normAutofit/>
          </a:bodyPr>
          <a:lstStyle/>
          <a:p>
            <a:r>
              <a:rPr lang="en-US" sz="7400" b="1" kern="1200">
                <a:solidFill>
                  <a:schemeClr val="tx1"/>
                </a:solidFill>
                <a:latin typeface="+mj-lt"/>
                <a:ea typeface="+mj-ea"/>
                <a:cs typeface="+mj-cs"/>
              </a:rPr>
              <a:t>Objective of the Project:</a:t>
            </a:r>
          </a:p>
        </p:txBody>
      </p:sp>
      <p:cxnSp>
        <p:nvCxnSpPr>
          <p:cNvPr id="199" name="Straight Connector 198">
            <a:extLst>
              <a:ext uri="{FF2B5EF4-FFF2-40B4-BE49-F238E27FC236}">
                <a16:creationId xmlns:a16="http://schemas.microsoft.com/office/drawing/2014/main" xmlns="" id="{C8F51B3F-8331-4E4A-AE96-D47B1006EEA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01" name="Graphic 12">
            <a:extLst>
              <a:ext uri="{FF2B5EF4-FFF2-40B4-BE49-F238E27FC236}">
                <a16:creationId xmlns:a16="http://schemas.microsoft.com/office/drawing/2014/main" xmlns="" id="{58BDB0EE-D238-415B-9ED8-62AA6AB2AA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433111"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03" name="Graphic 11">
            <a:extLst>
              <a:ext uri="{FF2B5EF4-FFF2-40B4-BE49-F238E27FC236}">
                <a16:creationId xmlns:a16="http://schemas.microsoft.com/office/drawing/2014/main" xmlns="" id="{C5B55FC3-961D-4325-82F1-DE92B0D04E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791891"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205" name="Graphic 13">
            <a:extLst>
              <a:ext uri="{FF2B5EF4-FFF2-40B4-BE49-F238E27FC236}">
                <a16:creationId xmlns:a16="http://schemas.microsoft.com/office/drawing/2014/main" xmlns="" id="{4C8AB332-D09E-4F28-943C-DABDD4716A3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417571"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4" name="Slide Number Placeholder 3">
            <a:extLst>
              <a:ext uri="{FF2B5EF4-FFF2-40B4-BE49-F238E27FC236}">
                <a16:creationId xmlns:a16="http://schemas.microsoft.com/office/drawing/2014/main" xmlns="" id="{29C6E549-95E8-884B-C780-45B0A52ACF0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a:solidFill>
                  <a:schemeClr val="tx1">
                    <a:alpha val="60000"/>
                  </a:schemeClr>
                </a:solidFill>
              </a:rPr>
              <a:pPr>
                <a:spcAft>
                  <a:spcPts val="600"/>
                </a:spcAft>
              </a:pPr>
              <a:t>6</a:t>
            </a:fld>
            <a:endParaRPr lang="en-US">
              <a:solidFill>
                <a:schemeClr val="tx1">
                  <a:alpha val="60000"/>
                </a:schemeClr>
              </a:solidFill>
            </a:endParaRPr>
          </a:p>
        </p:txBody>
      </p:sp>
      <p:graphicFrame>
        <p:nvGraphicFramePr>
          <p:cNvPr id="193" name="TextBox 190">
            <a:extLst>
              <a:ext uri="{FF2B5EF4-FFF2-40B4-BE49-F238E27FC236}">
                <a16:creationId xmlns:a16="http://schemas.microsoft.com/office/drawing/2014/main" xmlns="" id="{29B004BE-F9D0-4743-CD85-BD2F8E4D343B}"/>
              </a:ext>
            </a:extLst>
          </p:cNvPr>
          <p:cNvGraphicFramePr/>
          <p:nvPr>
            <p:extLst>
              <p:ext uri="{D42A27DB-BD31-4B8C-83A1-F6EECF244321}">
                <p14:modId xmlns:p14="http://schemas.microsoft.com/office/powerpoint/2010/main" xmlns="" val="3500763588"/>
              </p:ext>
            </p:extLst>
          </p:nvPr>
        </p:nvGraphicFramePr>
        <p:xfrm>
          <a:off x="5047012" y="456145"/>
          <a:ext cx="6939391" cy="60494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461108254"/>
      </p:ext>
    </p:extLst>
  </p:cSld>
  <p:clrMapOvr>
    <a:masterClrMapping/>
  </p:clrMapOvr>
  <p:transition>
    <p:pull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C7529377-3693-CF6D-5A30-00283420DBC6}"/>
              </a:ext>
            </a:extLst>
          </p:cNvPr>
          <p:cNvSpPr>
            <a:spLocks noGrp="1"/>
          </p:cNvSpPr>
          <p:nvPr>
            <p:ph type="sldNum" sz="quarter" idx="12"/>
          </p:nvPr>
        </p:nvSpPr>
        <p:spPr/>
        <p:txBody>
          <a:bodyPr/>
          <a:lstStyle/>
          <a:p>
            <a:fld id="{294A09A9-5501-47C1-A89A-A340965A2BE2}" type="slidenum">
              <a:rPr lang="en-US" smtClean="0"/>
              <a:pPr/>
              <a:t>7</a:t>
            </a:fld>
            <a:endParaRPr lang="en-US"/>
          </a:p>
        </p:txBody>
      </p:sp>
      <p:sp>
        <p:nvSpPr>
          <p:cNvPr id="4" name="Rectangle 3">
            <a:extLst>
              <a:ext uri="{FF2B5EF4-FFF2-40B4-BE49-F238E27FC236}">
                <a16:creationId xmlns:a16="http://schemas.microsoft.com/office/drawing/2014/main" xmlns="" id="{B31ED618-BBD8-8A80-497E-EA120A5072B0}"/>
              </a:ext>
            </a:extLst>
          </p:cNvPr>
          <p:cNvSpPr/>
          <p:nvPr/>
        </p:nvSpPr>
        <p:spPr>
          <a:xfrm rot="16200000">
            <a:off x="-1221764" y="1214574"/>
            <a:ext cx="6843623" cy="4413848"/>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xmlns="" id="{FA0AE6BB-93EC-8470-736C-BA343EBD6A85}"/>
              </a:ext>
            </a:extLst>
          </p:cNvPr>
          <p:cNvSpPr txBox="1"/>
          <p:nvPr/>
        </p:nvSpPr>
        <p:spPr>
          <a:xfrm>
            <a:off x="314739" y="463826"/>
            <a:ext cx="384313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latin typeface="Times New Roman"/>
                <a:ea typeface="Source Sans Pro Light"/>
                <a:cs typeface="Times New Roman"/>
              </a:rPr>
              <a:t>Overview of Dataset</a:t>
            </a:r>
          </a:p>
        </p:txBody>
      </p:sp>
      <p:pic>
        <p:nvPicPr>
          <p:cNvPr id="6" name="Picture 5" descr="A table of numbers and letters&#10;&#10;Description automatically generated">
            <a:extLst>
              <a:ext uri="{FF2B5EF4-FFF2-40B4-BE49-F238E27FC236}">
                <a16:creationId xmlns:a16="http://schemas.microsoft.com/office/drawing/2014/main" xmlns="" id="{AD46FAD1-A9A9-AAA5-B612-5D18544649A6}"/>
              </a:ext>
            </a:extLst>
          </p:cNvPr>
          <p:cNvPicPr>
            <a:picLocks noChangeAspect="1"/>
          </p:cNvPicPr>
          <p:nvPr/>
        </p:nvPicPr>
        <p:blipFill>
          <a:blip r:embed="rId2"/>
          <a:stretch>
            <a:fillRect/>
          </a:stretch>
        </p:blipFill>
        <p:spPr>
          <a:xfrm>
            <a:off x="5299494" y="575109"/>
            <a:ext cx="6064369" cy="5693404"/>
          </a:xfrm>
          <a:prstGeom prst="rect">
            <a:avLst/>
          </a:prstGeom>
        </p:spPr>
      </p:pic>
      <p:sp>
        <p:nvSpPr>
          <p:cNvPr id="7" name="TextBox 6">
            <a:extLst>
              <a:ext uri="{FF2B5EF4-FFF2-40B4-BE49-F238E27FC236}">
                <a16:creationId xmlns:a16="http://schemas.microsoft.com/office/drawing/2014/main" xmlns="" id="{FF820330-C1C4-BB7C-01F4-5BEC965DD5FA}"/>
              </a:ext>
            </a:extLst>
          </p:cNvPr>
          <p:cNvSpPr txBox="1"/>
          <p:nvPr/>
        </p:nvSpPr>
        <p:spPr>
          <a:xfrm>
            <a:off x="128771" y="1480556"/>
            <a:ext cx="4205063"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a:latin typeface="Times New Roman"/>
                <a:ea typeface="Source Sans Pro Light"/>
                <a:cs typeface="Times New Roman"/>
              </a:rPr>
              <a:t>The Dataset is collected from the Kaggle. This dataset contains 5 columns which are CustomerID, Gender, Age, Annual Income(k$) and Spending Score(1-100) where Gender is categorical value and rest all are numeric values.</a:t>
            </a:r>
          </a:p>
          <a:p>
            <a:pPr algn="just"/>
            <a:endParaRPr lang="en-US" sz="2400">
              <a:latin typeface="Times New Roman"/>
              <a:ea typeface="Source Sans Pro Light"/>
              <a:cs typeface="Times New Roman"/>
            </a:endParaRPr>
          </a:p>
          <a:p>
            <a:pPr algn="just"/>
            <a:r>
              <a:rPr lang="en-US" sz="2400">
                <a:latin typeface="Times New Roman"/>
                <a:ea typeface="Source Sans Pro Light"/>
                <a:cs typeface="Times New Roman"/>
              </a:rPr>
              <a:t>The size of dataset is (200, 5) which is 200 rows and 5 columns.</a:t>
            </a:r>
          </a:p>
        </p:txBody>
      </p:sp>
    </p:spTree>
    <p:extLst>
      <p:ext uri="{BB962C8B-B14F-4D97-AF65-F5344CB8AC3E}">
        <p14:creationId xmlns:p14="http://schemas.microsoft.com/office/powerpoint/2010/main" xmlns="" val="188792695"/>
      </p:ext>
    </p:extLst>
  </p:cSld>
  <p:clrMapOvr>
    <a:masterClrMapping/>
  </p:clrMapOvr>
  <p:transition>
    <p:pull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B6CDA21F-E7AF-4C75-8395-33F58D5B0E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xmlns="" id="{AE1C45F0-260A-458C-96ED-C1F6D215121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 y="1216597"/>
            <a:ext cx="731521" cy="673460"/>
            <a:chOff x="3940602" y="308034"/>
            <a:chExt cx="2116791" cy="3428999"/>
          </a:xfrm>
          <a:solidFill>
            <a:schemeClr val="accent4"/>
          </a:solidFill>
        </p:grpSpPr>
        <p:sp>
          <p:nvSpPr>
            <p:cNvPr id="21" name="Rectangle 20">
              <a:extLst>
                <a:ext uri="{FF2B5EF4-FFF2-40B4-BE49-F238E27FC236}">
                  <a16:creationId xmlns:a16="http://schemas.microsoft.com/office/drawing/2014/main" xmlns="" id="{A6604B49-AD5C-4590-B051-06C8222ECD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743ECCAF-29C5-4537-947C-7EA1292463D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ED49787B-8DE6-4467-AD0A-8DECC6E0C2D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xmlns="" id="{D5B0017B-2ECA-49AF-B397-DC140825DF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2D1367F-1A96-0B6B-00B6-8CC86BABB36E}"/>
              </a:ext>
            </a:extLst>
          </p:cNvPr>
          <p:cNvSpPr>
            <a:spLocks noGrp="1"/>
          </p:cNvSpPr>
          <p:nvPr>
            <p:ph type="title"/>
          </p:nvPr>
        </p:nvSpPr>
        <p:spPr>
          <a:xfrm>
            <a:off x="1043631" y="809898"/>
            <a:ext cx="9942716" cy="1554480"/>
          </a:xfrm>
        </p:spPr>
        <p:txBody>
          <a:bodyPr vert="horz" lIns="91440" tIns="45720" rIns="91440" bIns="45720" rtlCol="0" anchor="ctr">
            <a:normAutofit/>
          </a:bodyPr>
          <a:lstStyle/>
          <a:p>
            <a:r>
              <a:rPr lang="en-US" b="1" kern="1200">
                <a:solidFill>
                  <a:schemeClr val="accent2">
                    <a:lumMod val="50000"/>
                  </a:schemeClr>
                </a:solidFill>
                <a:latin typeface="+mj-lt"/>
                <a:ea typeface="+mj-ea"/>
                <a:cs typeface="+mj-cs"/>
              </a:rPr>
              <a:t>Methodology</a:t>
            </a:r>
            <a:endParaRPr lang="en-US" b="1" kern="1200">
              <a:solidFill>
                <a:schemeClr val="accent2">
                  <a:lumMod val="50000"/>
                </a:schemeClr>
              </a:solidFill>
              <a:latin typeface="+mj-lt"/>
            </a:endParaRPr>
          </a:p>
        </p:txBody>
      </p:sp>
      <p:sp>
        <p:nvSpPr>
          <p:cNvPr id="24" name="TextBox 23">
            <a:extLst>
              <a:ext uri="{FF2B5EF4-FFF2-40B4-BE49-F238E27FC236}">
                <a16:creationId xmlns:a16="http://schemas.microsoft.com/office/drawing/2014/main" xmlns="" id="{646494DD-5CB6-1115-AF46-4082D38D82BB}"/>
              </a:ext>
            </a:extLst>
          </p:cNvPr>
          <p:cNvSpPr txBox="1"/>
          <p:nvPr/>
        </p:nvSpPr>
        <p:spPr>
          <a:xfrm>
            <a:off x="426802" y="3650125"/>
            <a:ext cx="11594714" cy="312465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marL="342900" indent="-228600" algn="just">
              <a:lnSpc>
                <a:spcPct val="90000"/>
              </a:lnSpc>
              <a:spcAft>
                <a:spcPts val="600"/>
              </a:spcAft>
              <a:buFont typeface="Arial" panose="020B0604020202020204" pitchFamily="34" charset="0"/>
              <a:buChar char="•"/>
            </a:pPr>
            <a:r>
              <a:rPr lang="en-US" sz="2600">
                <a:latin typeface="Times New Roman"/>
                <a:cs typeface="Times New Roman"/>
              </a:rPr>
              <a:t>Creating an approach to solve the given problem statement</a:t>
            </a:r>
            <a:endParaRPr lang="en-US" sz="2600">
              <a:ea typeface="Source Sans Pro Light"/>
            </a:endParaRPr>
          </a:p>
          <a:p>
            <a:pPr marL="342900" indent="-228600" algn="just">
              <a:lnSpc>
                <a:spcPct val="90000"/>
              </a:lnSpc>
              <a:spcAft>
                <a:spcPts val="600"/>
              </a:spcAft>
              <a:buFont typeface="Arial" panose="020B0604020202020204" pitchFamily="34" charset="0"/>
              <a:buChar char="•"/>
            </a:pPr>
            <a:r>
              <a:rPr lang="en-US" sz="2600">
                <a:latin typeface="Times New Roman"/>
                <a:cs typeface="Times New Roman"/>
              </a:rPr>
              <a:t>Exploring the dataset and obtaining useful insight from the same</a:t>
            </a:r>
          </a:p>
          <a:p>
            <a:pPr marL="342900" indent="-228600" algn="just">
              <a:lnSpc>
                <a:spcPct val="90000"/>
              </a:lnSpc>
              <a:spcAft>
                <a:spcPts val="600"/>
              </a:spcAft>
              <a:buFont typeface="Arial" panose="020B0604020202020204" pitchFamily="34" charset="0"/>
              <a:buChar char="•"/>
            </a:pPr>
            <a:r>
              <a:rPr lang="en-US" sz="2600">
                <a:latin typeface="Times New Roman"/>
                <a:cs typeface="Times New Roman"/>
              </a:rPr>
              <a:t>Cleaning the dataset by handling nan values, remove duplicate records, etc.</a:t>
            </a:r>
          </a:p>
          <a:p>
            <a:pPr marL="342900" indent="-228600" algn="just">
              <a:lnSpc>
                <a:spcPct val="90000"/>
              </a:lnSpc>
              <a:spcAft>
                <a:spcPts val="600"/>
              </a:spcAft>
              <a:buFont typeface="Arial" panose="020B0604020202020204" pitchFamily="34" charset="0"/>
              <a:buChar char="•"/>
            </a:pPr>
            <a:r>
              <a:rPr lang="en-US" sz="2600">
                <a:latin typeface="Times New Roman"/>
                <a:cs typeface="Times New Roman"/>
              </a:rPr>
              <a:t>Data Visualization used to obtain important information from the data</a:t>
            </a:r>
          </a:p>
          <a:p>
            <a:pPr marL="342900" indent="-228600" algn="just">
              <a:lnSpc>
                <a:spcPct val="90000"/>
              </a:lnSpc>
              <a:spcAft>
                <a:spcPts val="600"/>
              </a:spcAft>
              <a:buFont typeface="Arial" panose="020B0604020202020204" pitchFamily="34" charset="0"/>
              <a:buChar char="•"/>
            </a:pPr>
            <a:r>
              <a:rPr lang="en-US" sz="2600">
                <a:latin typeface="Times New Roman"/>
                <a:cs typeface="Times New Roman"/>
              </a:rPr>
              <a:t>Data Preprocessing is performed to make the data ready to fit the model this includes feature scaling, splitting the dataset into features and labels, etc.</a:t>
            </a:r>
          </a:p>
          <a:p>
            <a:pPr marL="342900" indent="-228600" algn="just">
              <a:lnSpc>
                <a:spcPct val="90000"/>
              </a:lnSpc>
              <a:spcAft>
                <a:spcPts val="600"/>
              </a:spcAft>
              <a:buFont typeface="Arial" panose="020B0604020202020204" pitchFamily="34" charset="0"/>
              <a:buChar char="•"/>
            </a:pPr>
            <a:r>
              <a:rPr lang="en-US" sz="2600">
                <a:latin typeface="Times New Roman"/>
                <a:cs typeface="Times New Roman"/>
              </a:rPr>
              <a:t>Model Building and Training</a:t>
            </a:r>
          </a:p>
          <a:p>
            <a:pPr marL="342900" indent="-228600" algn="just">
              <a:lnSpc>
                <a:spcPct val="90000"/>
              </a:lnSpc>
              <a:spcAft>
                <a:spcPts val="600"/>
              </a:spcAft>
              <a:buFont typeface="Arial" panose="020B0604020202020204" pitchFamily="34" charset="0"/>
              <a:buChar char="•"/>
            </a:pPr>
            <a:r>
              <a:rPr lang="en-US" sz="2600">
                <a:latin typeface="Times New Roman"/>
                <a:cs typeface="Times New Roman"/>
              </a:rPr>
              <a:t>Model Deployment</a:t>
            </a:r>
          </a:p>
          <a:p>
            <a:pPr marL="342900" indent="-228600" algn="just">
              <a:lnSpc>
                <a:spcPct val="90000"/>
              </a:lnSpc>
              <a:spcAft>
                <a:spcPts val="600"/>
              </a:spcAft>
              <a:buFont typeface="Arial" panose="020B0604020202020204" pitchFamily="34" charset="0"/>
              <a:buChar char="•"/>
            </a:pPr>
            <a:endParaRPr lang="en-US" sz="2600">
              <a:latin typeface="Times New Roman"/>
              <a:cs typeface="Times New Roman"/>
            </a:endParaRPr>
          </a:p>
          <a:p>
            <a:pPr marL="114300" algn="just">
              <a:lnSpc>
                <a:spcPct val="90000"/>
              </a:lnSpc>
              <a:spcAft>
                <a:spcPts val="600"/>
              </a:spcAft>
            </a:pPr>
            <a:endParaRPr lang="en-US" sz="2600">
              <a:latin typeface="Times New Roman"/>
              <a:cs typeface="Times New Roman"/>
            </a:endParaRPr>
          </a:p>
          <a:p>
            <a:pPr marL="342900" indent="-228600" algn="just">
              <a:lnSpc>
                <a:spcPct val="90000"/>
              </a:lnSpc>
              <a:spcAft>
                <a:spcPts val="600"/>
              </a:spcAft>
              <a:buFont typeface="Arial" panose="020B0604020202020204" pitchFamily="34" charset="0"/>
              <a:buChar char="•"/>
            </a:pPr>
            <a:endParaRPr lang="en-US" sz="2600">
              <a:latin typeface="Times New Roman"/>
              <a:cs typeface="Times New Roman"/>
            </a:endParaRPr>
          </a:p>
        </p:txBody>
      </p:sp>
      <p:cxnSp>
        <p:nvCxnSpPr>
          <p:cNvPr id="25" name="Straight Connector 24">
            <a:extLst>
              <a:ext uri="{FF2B5EF4-FFF2-40B4-BE49-F238E27FC236}">
                <a16:creationId xmlns:a16="http://schemas.microsoft.com/office/drawing/2014/main" xmlns="" id="{6CF1BAF6-AD41-4082-B212-8A1F9A2E877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xmlns="" id="{46177383-8601-A6D1-F479-FF169D713C3F}"/>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8</a:t>
            </a:fld>
            <a:endParaRPr lang="en-US"/>
          </a:p>
        </p:txBody>
      </p:sp>
    </p:spTree>
    <p:extLst>
      <p:ext uri="{BB962C8B-B14F-4D97-AF65-F5344CB8AC3E}">
        <p14:creationId xmlns:p14="http://schemas.microsoft.com/office/powerpoint/2010/main" xmlns="" val="4226644955"/>
      </p:ext>
    </p:extLst>
  </p:cSld>
  <p:clrMapOvr>
    <a:masterClrMapping/>
  </p:clrMapOvr>
  <p:transition>
    <p:pull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fillRect t="-15000" b="-15000"/>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E00830E9-E807-3C23-19B3-E817E3AE13EC}"/>
              </a:ext>
            </a:extLst>
          </p:cNvPr>
          <p:cNvSpPr>
            <a:spLocks/>
          </p:cNvSpPr>
          <p:nvPr/>
        </p:nvSpPr>
        <p:spPr>
          <a:xfrm>
            <a:off x="8171601" y="5911153"/>
            <a:ext cx="2279307" cy="303380"/>
          </a:xfrm>
          <a:prstGeom prst="rect">
            <a:avLst/>
          </a:prstGeom>
        </p:spPr>
        <p:txBody>
          <a:bodyPr/>
          <a:lstStyle/>
          <a:p>
            <a:pPr defTabSz="758952">
              <a:spcAft>
                <a:spcPts val="600"/>
              </a:spcAft>
            </a:pPr>
            <a:fld id="{294A09A9-5501-47C1-A89A-A340965A2BE2}" type="slidenum">
              <a:rPr lang="en-US" sz="1494" kern="1200">
                <a:solidFill>
                  <a:schemeClr val="tx1"/>
                </a:solidFill>
                <a:latin typeface="+mn-lt"/>
                <a:ea typeface="+mn-ea"/>
                <a:cs typeface="+mn-cs"/>
              </a:rPr>
              <a:pPr defTabSz="758952">
                <a:spcAft>
                  <a:spcPts val="600"/>
                </a:spcAft>
              </a:pPr>
              <a:t>9</a:t>
            </a:fld>
            <a:endParaRPr lang="en-US"/>
          </a:p>
        </p:txBody>
      </p:sp>
      <p:sp>
        <p:nvSpPr>
          <p:cNvPr id="5" name="TextBox 4">
            <a:extLst>
              <a:ext uri="{FF2B5EF4-FFF2-40B4-BE49-F238E27FC236}">
                <a16:creationId xmlns:a16="http://schemas.microsoft.com/office/drawing/2014/main" xmlns="" id="{A4164DB3-A529-07DE-1FB5-3A0CE9DEF409}"/>
              </a:ext>
            </a:extLst>
          </p:cNvPr>
          <p:cNvSpPr txBox="1"/>
          <p:nvPr/>
        </p:nvSpPr>
        <p:spPr>
          <a:xfrm>
            <a:off x="8753" y="2739823"/>
            <a:ext cx="1218012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400" b="1">
                <a:solidFill>
                  <a:schemeClr val="tx1">
                    <a:lumMod val="95000"/>
                    <a:lumOff val="5000"/>
                  </a:schemeClr>
                </a:solidFill>
                <a:latin typeface="Times New Roman"/>
                <a:ea typeface="Source Sans Pro Light"/>
                <a:cs typeface="Times New Roman"/>
              </a:rPr>
              <a:t>Data Collection and Preprocessing</a:t>
            </a:r>
            <a:endParaRPr lang="en-US">
              <a:solidFill>
                <a:schemeClr val="tx1">
                  <a:lumMod val="95000"/>
                  <a:lumOff val="5000"/>
                </a:schemeClr>
              </a:solidFill>
            </a:endParaRPr>
          </a:p>
        </p:txBody>
      </p:sp>
    </p:spTree>
    <p:extLst>
      <p:ext uri="{BB962C8B-B14F-4D97-AF65-F5344CB8AC3E}">
        <p14:creationId xmlns:p14="http://schemas.microsoft.com/office/powerpoint/2010/main" xmlns="" val="2397593343"/>
      </p:ext>
    </p:extLst>
  </p:cSld>
  <p:clrMapOvr>
    <a:masterClrMapping/>
  </p:clrMapOvr>
  <p:transition>
    <p:pull dir="u"/>
  </p:transition>
  <p:timing>
    <p:tnLst>
      <p:par>
        <p:cTn id="1" dur="indefinite" restart="never" nodeType="tmRoot"/>
      </p:par>
    </p:tnLst>
  </p:timing>
</p:sld>
</file>

<file path=ppt/theme/theme1.xml><?xml version="1.0" encoding="utf-8"?>
<a:theme xmlns:a="http://schemas.openxmlformats.org/drawingml/2006/main" name="Office Theme">
  <a:themeElements>
    <a:clrScheme name="Custom 32">
      <a:dk1>
        <a:srgbClr val="000000"/>
      </a:dk1>
      <a:lt1>
        <a:srgbClr val="FFFFFF"/>
      </a:lt1>
      <a:dk2>
        <a:srgbClr val="00273B"/>
      </a:dk2>
      <a:lt2>
        <a:srgbClr val="E7E6E6"/>
      </a:lt2>
      <a:accent1>
        <a:srgbClr val="FED64E"/>
      </a:accent1>
      <a:accent2>
        <a:srgbClr val="F9A81D"/>
      </a:accent2>
      <a:accent3>
        <a:srgbClr val="91CBD6"/>
      </a:accent3>
      <a:accent4>
        <a:srgbClr val="00CEE4"/>
      </a:accent4>
      <a:accent5>
        <a:srgbClr val="FF709D"/>
      </a:accent5>
      <a:accent6>
        <a:srgbClr val="A773F4"/>
      </a:accent6>
      <a:hlink>
        <a:srgbClr val="0563C1"/>
      </a:hlink>
      <a:folHlink>
        <a:srgbClr val="954F72"/>
      </a:folHlink>
    </a:clrScheme>
    <a:fontScheme name="Custom 32">
      <a:majorFont>
        <a:latin typeface="Abadi"/>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Event-Design_Win32_CP_v6" id="{3F3F2B4D-EC80-4B5B-9396-143BE1D0927E}" vid="{DB316FDC-1069-4C3E-926B-D9BB87F70F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91028E-DEF5-459A-B514-A1C7DB43A21E}">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3EF64662-CC57-4897-90B9-1BAC0C42BA05}">
  <ds:schemaRefs>
    <ds:schemaRef ds:uri="http://schemas.microsoft.com/sharepoint/v3/contenttype/forms"/>
  </ds:schemaRefs>
</ds:datastoreItem>
</file>

<file path=customXml/itemProps3.xml><?xml version="1.0" encoding="utf-8"?>
<ds:datastoreItem xmlns:ds="http://schemas.openxmlformats.org/officeDocument/2006/customXml" ds:itemID="{8EE0EC9F-72A1-401F-8DF2-E1E814AFC501}">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753</Words>
  <Application>Microsoft Office PowerPoint</Application>
  <PresentationFormat>Custom</PresentationFormat>
  <Paragraphs>124</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The beginning is the most important part of the work</vt:lpstr>
      <vt:lpstr>Mall Customer Segmentation </vt:lpstr>
      <vt:lpstr>Slide 3</vt:lpstr>
      <vt:lpstr>INTRODUCTION</vt:lpstr>
      <vt:lpstr>Slide 5</vt:lpstr>
      <vt:lpstr>Objective of the Project:</vt:lpstr>
      <vt:lpstr>Slide 7</vt:lpstr>
      <vt:lpstr>Methodology</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Proposing Additions or Enhancements:  Customer Feedback Incorporation: Future Scope: Implement a feedback loop where customer preferences and feedback are systematically integrated into the segmentation model, allowing for continuous improvement and adaptation.  Predictive Analytics: Future Scope: Extend the project to include predictive analytics, forecasting future customer behavior based on historical data, and enabling proactive strategies for personalized customer engagement.  Real-time Segmentation Dashboard: Future Scope: Develop a real-time segmentation dashboard that provides instant insights into changing customer patterns, empowering mall management with up-to-the-minute information for agile decision-making.  Personalized Marketing Campaigns: Future Scope: Integrate the segmented customer data with marketing automation tools to enable the execution of highly targeted and personalized marketing campaigns tailored to each customer segment. </vt:lpstr>
      <vt:lpstr>Closing remarks</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Contoso Grand Opening Event</dc:title>
  <dc:creator>DELL</dc:creator>
  <cp:lastModifiedBy>DELL</cp:lastModifiedBy>
  <cp:revision>185</cp:revision>
  <dcterms:created xsi:type="dcterms:W3CDTF">2023-12-05T17:28:24Z</dcterms:created>
  <dcterms:modified xsi:type="dcterms:W3CDTF">2023-12-06T14:25:38Z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