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FAF6CB-94CE-49F6-A341-7E2CBF5819DC}" type="datetimeFigureOut">
              <a:rPr lang="en-IN" smtClean="0"/>
              <a:t>13-07-2018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DF52AE-F465-470F-9336-3C26EB08E37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latin typeface="Algerian" pitchFamily="82" charset="0"/>
              </a:rPr>
              <a:t>MEMORY   GAME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4048" y="4197927"/>
            <a:ext cx="4032448" cy="218340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  <a:latin typeface="Algerian" pitchFamily="82" charset="0"/>
              </a:rPr>
              <a:t>TEAM MEMBERS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Prema</a:t>
            </a:r>
            <a:r>
              <a:rPr lang="en-IN" b="1" dirty="0" smtClean="0">
                <a:solidFill>
                  <a:schemeClr val="tx1"/>
                </a:solidFill>
              </a:rPr>
              <a:t> 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Swetha</a:t>
            </a:r>
            <a:r>
              <a:rPr lang="en-IN" b="1" dirty="0" smtClean="0">
                <a:solidFill>
                  <a:schemeClr val="tx1"/>
                </a:solidFill>
              </a:rPr>
              <a:t>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Manisha</a:t>
            </a:r>
            <a:r>
              <a:rPr lang="en-IN" b="1" dirty="0" smtClean="0">
                <a:solidFill>
                  <a:schemeClr val="tx1"/>
                </a:solidFill>
              </a:rPr>
              <a:t>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Rakhesh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Prasaath</a:t>
            </a:r>
            <a:r>
              <a:rPr lang="en-IN" b="1" dirty="0" smtClean="0">
                <a:solidFill>
                  <a:schemeClr val="tx1"/>
                </a:solidFill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6363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INTRODUCTION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UTLP (Unified Technology Learning Platform) is an ardent facilitator for aiding engineers gain hand-on, learn and understand complex and advance technologies simply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Besides  , UTLP also concentrates on making students and freshmen industry read as it gives them the experience of working in real time </a:t>
            </a:r>
            <a:r>
              <a:rPr lang="en-IN" dirty="0" smtClean="0"/>
              <a:t>.</a:t>
            </a:r>
          </a:p>
          <a:p>
            <a:r>
              <a:rPr lang="en-IN" dirty="0" smtClean="0"/>
              <a:t>Eventually </a:t>
            </a:r>
            <a:r>
              <a:rPr lang="en-IN" dirty="0"/>
              <a:t>UTLP embraces modern technologies to bridge the gap between academia and industry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also promotes and expedites  Entrepreneurship and Research within the country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2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ABSTRACT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Memory game is a game that require player to view the displayed images within the given time limit. </a:t>
            </a:r>
            <a:endParaRPr lang="en-IN" dirty="0" smtClean="0"/>
          </a:p>
          <a:p>
            <a:r>
              <a:rPr lang="en-IN" dirty="0" smtClean="0"/>
              <a:t>Build </a:t>
            </a:r>
            <a:r>
              <a:rPr lang="en-IN" dirty="0"/>
              <a:t>your memory with this memory challenge game. </a:t>
            </a:r>
            <a:r>
              <a:rPr lang="en-IN" dirty="0" smtClean="0"/>
              <a:t>Initially it displays set of images in the given time limit. </a:t>
            </a:r>
          </a:p>
          <a:p>
            <a:r>
              <a:rPr lang="en-IN" dirty="0" smtClean="0"/>
              <a:t>After that the options will be displayed continuously. </a:t>
            </a:r>
          </a:p>
          <a:p>
            <a:r>
              <a:rPr lang="en-IN" dirty="0" smtClean="0"/>
              <a:t> After the time gets over it displays the score in the 7 segment LED. </a:t>
            </a:r>
          </a:p>
          <a:p>
            <a:r>
              <a:rPr lang="en-IN" dirty="0" smtClean="0"/>
              <a:t>The status of the game is displayed in the CLCD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GAME DESCRIPTION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Initiall</a:t>
            </a:r>
            <a:r>
              <a:rPr lang="en-IN" dirty="0" smtClean="0"/>
              <a:t>y set of images will be displayed in the GLCD, the player need to view the images.</a:t>
            </a:r>
          </a:p>
          <a:p>
            <a:r>
              <a:rPr lang="en-IN" dirty="0" smtClean="0"/>
              <a:t>After the particular time limit, the options will be displa</a:t>
            </a:r>
            <a:r>
              <a:rPr lang="en-IN" dirty="0" smtClean="0"/>
              <a:t>yed to the player.</a:t>
            </a:r>
          </a:p>
          <a:p>
            <a:r>
              <a:rPr lang="en-IN" dirty="0" smtClean="0"/>
              <a:t>From that he/she want to select the correct option where the order of the images are displa</a:t>
            </a:r>
            <a:r>
              <a:rPr lang="en-IN" dirty="0" smtClean="0"/>
              <a:t>yed.</a:t>
            </a:r>
          </a:p>
          <a:p>
            <a:r>
              <a:rPr lang="en-IN" dirty="0" smtClean="0"/>
              <a:t>If the chosen option is correct, the CLCD displa</a:t>
            </a:r>
            <a:r>
              <a:rPr lang="en-IN" dirty="0" smtClean="0"/>
              <a:t>ys</a:t>
            </a:r>
            <a:r>
              <a:rPr lang="en-IN" dirty="0"/>
              <a:t> </a:t>
            </a:r>
            <a:r>
              <a:rPr lang="en-IN" dirty="0" smtClean="0"/>
              <a:t>correct answer else wrong answer will be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FEATURES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Visual memory training.</a:t>
            </a:r>
          </a:p>
          <a:p>
            <a:pPr lvl="0"/>
            <a:r>
              <a:rPr lang="en-IN" dirty="0" smtClean="0"/>
              <a:t>The </a:t>
            </a:r>
            <a:r>
              <a:rPr lang="en-IN" dirty="0"/>
              <a:t>game includes several set of images.</a:t>
            </a:r>
          </a:p>
          <a:p>
            <a:pPr lvl="0"/>
            <a:r>
              <a:rPr lang="en-IN" dirty="0"/>
              <a:t>you must  memorize a board with several pairs of images.</a:t>
            </a:r>
          </a:p>
          <a:p>
            <a:pPr lvl="0"/>
            <a:r>
              <a:rPr lang="en-IN" dirty="0"/>
              <a:t>Regular mental and concentration exercise can greatly improve our photographic short term memory</a:t>
            </a:r>
          </a:p>
          <a:p>
            <a:pPr lvl="0"/>
            <a:r>
              <a:rPr lang="en-IN" dirty="0"/>
              <a:t>Train your memory , concentration , accuracy , attention , the speed of thinking and logical skills and much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ooper Black" pitchFamily="18" charset="0"/>
              </a:rPr>
              <a:t>FUTURE IMPLEMENTATION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Different levels of difficulties can be </a:t>
            </a:r>
            <a:r>
              <a:rPr lang="en-IN" dirty="0" smtClean="0"/>
              <a:t>added.</a:t>
            </a:r>
            <a:endParaRPr lang="en-IN" dirty="0"/>
          </a:p>
          <a:p>
            <a:pPr lvl="0"/>
            <a:r>
              <a:rPr lang="en-IN" dirty="0"/>
              <a:t>Charming music and sounds can be </a:t>
            </a:r>
            <a:r>
              <a:rPr lang="en-IN" dirty="0" smtClean="0"/>
              <a:t>included. </a:t>
            </a:r>
            <a:endParaRPr lang="en-IN" dirty="0"/>
          </a:p>
          <a:p>
            <a:pPr lvl="0"/>
            <a:r>
              <a:rPr lang="en-IN" dirty="0"/>
              <a:t>The game can be enhanced with 3D </a:t>
            </a:r>
            <a:r>
              <a:rPr lang="en-IN" dirty="0" smtClean="0"/>
              <a:t>graphics. </a:t>
            </a:r>
            <a:endParaRPr lang="en-IN" dirty="0"/>
          </a:p>
          <a:p>
            <a:r>
              <a:rPr lang="en-IN" dirty="0"/>
              <a:t>A multiplayer option can be added in the </a:t>
            </a:r>
            <a:r>
              <a:rPr lang="en-IN" dirty="0" smtClean="0"/>
              <a:t>future.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8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CONCLUSION</a:t>
            </a:r>
            <a:endParaRPr lang="en-IN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</a:t>
            </a:r>
            <a:r>
              <a:rPr lang="en-IN" dirty="0" smtClean="0"/>
              <a:t>y memory games are full of fun for people of all age groups.</a:t>
            </a:r>
          </a:p>
          <a:p>
            <a:r>
              <a:rPr lang="en-IN" dirty="0" smtClean="0"/>
              <a:t>As the level of game increases </a:t>
            </a:r>
            <a:r>
              <a:rPr lang="en-IN" dirty="0" err="1" smtClean="0"/>
              <a:t>ever</a:t>
            </a:r>
            <a:r>
              <a:rPr lang="en-IN" dirty="0" err="1" smtClean="0"/>
              <a:t>ytime</a:t>
            </a:r>
            <a:r>
              <a:rPr lang="en-IN" dirty="0" smtClean="0"/>
              <a:t> , you deal with a higher difficulty level that helps to boost the brain.</a:t>
            </a:r>
          </a:p>
          <a:p>
            <a:r>
              <a:rPr lang="en-IN" dirty="0" smtClean="0"/>
              <a:t>Enhance visual discrimination</a:t>
            </a:r>
            <a:r>
              <a:rPr lang="en-IN" dirty="0" smtClean="0">
                <a:latin typeface="Gabriola" pitchFamily="82" charset="0"/>
              </a:rPr>
              <a:t>.  </a:t>
            </a:r>
            <a:r>
              <a:rPr lang="en-IN" dirty="0" smtClean="0">
                <a:latin typeface="Gabriola" pitchFamily="82" charset="0"/>
              </a:rPr>
              <a:t>  </a:t>
            </a:r>
            <a:endParaRPr lang="en-IN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0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517</TotalTime>
  <Words>376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MEMORY   GAME </vt:lpstr>
      <vt:lpstr>INTRODUCTION</vt:lpstr>
      <vt:lpstr>ABSTRACT</vt:lpstr>
      <vt:lpstr>GAME DESCRIPTION</vt:lpstr>
      <vt:lpstr>FEATURES</vt:lpstr>
      <vt:lpstr>FUTURE IMPLEMENTATION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 lakshmi</dc:creator>
  <cp:lastModifiedBy>Seetha lakshmi</cp:lastModifiedBy>
  <cp:revision>7</cp:revision>
  <dcterms:created xsi:type="dcterms:W3CDTF">2018-07-13T14:51:36Z</dcterms:created>
  <dcterms:modified xsi:type="dcterms:W3CDTF">2018-07-13T23:28:57Z</dcterms:modified>
</cp:coreProperties>
</file>