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0" r:id="rId5"/>
    <p:sldId id="267" r:id="rId6"/>
    <p:sldId id="261" r:id="rId7"/>
    <p:sldId id="268" r:id="rId8"/>
    <p:sldId id="269" r:id="rId9"/>
    <p:sldId id="262" r:id="rId10"/>
    <p:sldId id="263" r:id="rId11"/>
    <p:sldId id="270" r:id="rId12"/>
    <p:sldId id="264" r:id="rId13"/>
    <p:sldId id="271" r:id="rId14"/>
    <p:sldId id="265" r:id="rId15"/>
    <p:sldId id="276" r:id="rId16"/>
    <p:sldId id="266" r:id="rId17"/>
    <p:sldId id="275" r:id="rId18"/>
    <p:sldId id="272" r:id="rId19"/>
    <p:sldId id="273" r:id="rId20"/>
  </p:sldIdLst>
  <p:sldSz cx="12192000" cy="6858000"/>
  <p:notesSz cx="6858000" cy="9144000"/>
  <p:embeddedFontLst>
    <p:embeddedFont>
      <p:font typeface="Maersk Headline Light" panose="00000400000000000000" pitchFamily="2" charset="0"/>
      <p:regular r:id="rId23"/>
      <p:italic r:id="rId24"/>
    </p:embeddedFont>
    <p:embeddedFont>
      <p:font typeface="Maersk Headline Office" panose="00000500000000000000" pitchFamily="2" charset="0"/>
      <p:regular r:id="rId25"/>
      <p:bold r:id="rId26"/>
      <p:italic r:id="rId27"/>
      <p:boldItalic r:id="rId28"/>
    </p:embeddedFont>
    <p:embeddedFont>
      <p:font typeface="Maersk Text" panose="00000500000000000000" pitchFamily="2" charset="0"/>
      <p:regular r:id="rId29"/>
      <p:bold r:id="rId30"/>
      <p:italic r:id="rId31"/>
      <p:boldItalic r:id="rId32"/>
    </p:embeddedFont>
    <p:embeddedFont>
      <p:font typeface="Maersk Text Office Light" panose="00000400000000000000" pitchFamily="2" charset="0"/>
      <p:regular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523" autoAdjust="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0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382C0-1D05-4229-918E-CDD7B7E48B4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6AEEE-E778-402E-8B8F-9A98AED26EB8}" type="datetimeFigureOut">
              <a:rPr lang="en-GB" smtClean="0"/>
              <a:t>20/04/2020</a:t>
            </a:fld>
            <a:endParaRPr lang="en-GB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1386E511-D742-4EFE-90B5-C9FC42762E0F}" type="datetimeFigureOut">
              <a:rPr lang="en-GB" smtClean="0"/>
              <a:pPr/>
              <a:t>20/04/2020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GB"/>
          </a:p>
        </p:txBody>
      </p:sp>
      <p:sp>
        <p:nvSpPr>
          <p:cNvPr id="12" name="Slide Image Placeholder 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3" name="Header Placeholder 1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accent3"/>
          </a:solidFill>
        </p:spPr>
        <p:txBody>
          <a:bodyPr lIns="144000" tIns="108000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063" y="2492375"/>
            <a:ext cx="5595937" cy="1816100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053EA21-14DD-464D-95CF-F4D04D57A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669" y="6112252"/>
            <a:ext cx="2629369" cy="140506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presenter’s name and surname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2A9B-8A21-4C62-B8E0-4E57BCB7F23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1726" y="6247262"/>
            <a:ext cx="2627312" cy="140910"/>
          </a:xfrm>
        </p:spPr>
        <p:txBody>
          <a:bodyPr wrap="none" lIns="0" tIns="0" rIns="0" bIns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Logo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9784233" y="6057019"/>
            <a:ext cx="1905001" cy="42638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0" dirty="0"/>
              <a:t>.</a:t>
            </a:r>
          </a:p>
        </p:txBody>
      </p:sp>
      <p:sp>
        <p:nvSpPr>
          <p:cNvPr id="19" name="Footer Placeholder 18" hidden="1">
            <a:extLst>
              <a:ext uri="{FF2B5EF4-FFF2-40B4-BE49-F238E27FC236}">
                <a16:creationId xmlns:a16="http://schemas.microsoft.com/office/drawing/2014/main" id="{EF117A4B-54AF-45DE-842B-8168C5272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20" name="Slide Number Placeholder 19" hidden="1">
            <a:extLst>
              <a:ext uri="{FF2B5EF4-FFF2-40B4-BE49-F238E27FC236}">
                <a16:creationId xmlns:a16="http://schemas.microsoft.com/office/drawing/2014/main" id="{6BB5F837-CD41-4FEA-B45A-2B3A60DC7C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43100"/>
            <a:ext cx="3578225" cy="3694878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14825" y="1943100"/>
            <a:ext cx="7375525" cy="3694878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05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66754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0063" y="1943101"/>
            <a:ext cx="6675437" cy="148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29587" y="501650"/>
            <a:ext cx="3560763" cy="5135563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9E8C0B-1C97-4D16-9DD8-EB4FE101D0F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93714" y="4070350"/>
            <a:ext cx="6675436" cy="15668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073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2095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50097"/>
            <a:ext cx="3560736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6138" y="1950097"/>
            <a:ext cx="3560736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327ACD-F89A-484C-8B15-F2161D2D5BC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31175" y="1968500"/>
            <a:ext cx="3559175" cy="3669478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8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2095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50097"/>
            <a:ext cx="2620800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60738" y="1950097"/>
            <a:ext cx="2619375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327ACD-F89A-484C-8B15-F2161D2D5BC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19989" y="1950097"/>
            <a:ext cx="2619375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059DA8A-4391-4F2F-8A22-F32154823E8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069388" y="1950097"/>
            <a:ext cx="2619375" cy="3687881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0301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number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4" y="412442"/>
            <a:ext cx="11188800" cy="7191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5027FDC-6FFF-4553-A164-9D1EA73663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0064" y="1943099"/>
            <a:ext cx="715961" cy="3694113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01 -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049ABFC-94E9-40A1-97A7-B001CEAD32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4148" y="1943099"/>
            <a:ext cx="9302400" cy="3694113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lang="en-US" sz="28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Click to add text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507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with number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5975426-E16F-4D12-98B6-8FE2A0F7895B}"/>
              </a:ext>
            </a:extLst>
          </p:cNvPr>
          <p:cNvSpPr/>
          <p:nvPr userDrawn="1"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4" y="412442"/>
            <a:ext cx="11190286" cy="7191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5027FDC-6FFF-4553-A164-9D1EA73663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0064" y="1943099"/>
            <a:ext cx="715961" cy="3694113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01 -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049ABFC-94E9-40A1-97A7-B001CEAD32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54149" y="1943099"/>
            <a:ext cx="9301164" cy="3694113"/>
          </a:xfrm>
        </p:spPr>
        <p:txBody>
          <a:bodyPr/>
          <a:lstStyle>
            <a:lvl1pPr marL="0" indent="0">
              <a:spcAft>
                <a:spcPts val="2400"/>
              </a:spcAft>
              <a:buNone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Click to add text</a:t>
            </a:r>
            <a:endParaRPr lang="en-GB" dirty="0"/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1E4FBBA8-C15E-48AA-A048-FDFD4E9C6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39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A5975426-E16F-4D12-98B6-8FE2A0F7895B}"/>
              </a:ext>
            </a:extLst>
          </p:cNvPr>
          <p:cNvSpPr/>
          <p:nvPr userDrawn="1"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4" y="412442"/>
            <a:ext cx="11190286" cy="7191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5027FDC-6FFF-4553-A164-9D1EA73663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386" y="1943100"/>
            <a:ext cx="6615577" cy="2711450"/>
          </a:xfrm>
        </p:spPr>
        <p:txBody>
          <a:bodyPr/>
          <a:lstStyle>
            <a:lvl1pPr marL="0" indent="0">
              <a:buNone/>
              <a:defRPr lang="en-US" sz="23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62%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049ABFC-94E9-40A1-97A7-B001CEAD32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4825" y="5084763"/>
            <a:ext cx="7375525" cy="5476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lang="en-US" sz="3000" i="0" kern="1200" dirty="0" smtClean="0">
                <a:solidFill>
                  <a:schemeClr val="bg1"/>
                </a:solidFill>
                <a:latin typeface="Maersk Text Office Light" panose="00000400000000000000" pitchFamily="2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Click to add </a:t>
            </a:r>
            <a:r>
              <a:rPr lang="en-GB" dirty="0"/>
              <a:t>text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1E4FBBA8-C15E-48AA-A048-FDFD4E9C6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907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veral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6536757-24D6-4CE3-BC82-E594F5B33A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EC2DAD-CD0D-4A12-B275-257EC3F16D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0063" y="1527716"/>
            <a:ext cx="5484812" cy="1753641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3EA61B2-2CC5-4483-A81E-CE7D1E1135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063" y="4070350"/>
            <a:ext cx="5484812" cy="156685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  <a:endParaRPr lang="en-GB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5700A65-5A8D-4928-8A10-F9DB7E931F9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25806" y="1527717"/>
            <a:ext cx="5467350" cy="2537993"/>
          </a:xfrm>
        </p:spPr>
        <p:txBody>
          <a:bodyPr tIns="72000"/>
          <a:lstStyle>
            <a:lvl1pPr>
              <a:defRPr sz="110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A2424BA5-C278-45AB-B9F5-B85D4A3A86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22999" y="4654550"/>
            <a:ext cx="4532313" cy="982663"/>
          </a:xfrm>
        </p:spPr>
        <p:txBody>
          <a:bodyPr tIns="0" numCol="2" spcCol="180000"/>
          <a:lstStyle>
            <a:lvl1pPr marL="0" indent="0">
              <a:spcAft>
                <a:spcPts val="0"/>
              </a:spcAft>
              <a:buClrTx/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>
                <a:solidFill>
                  <a:srgbClr val="878787"/>
                </a:solidFill>
              </a:defRPr>
            </a:lvl2pPr>
            <a:lvl3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100">
                <a:solidFill>
                  <a:srgbClr val="878787"/>
                </a:solidFill>
              </a:defRPr>
            </a:lvl3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1</a:t>
            </a:r>
          </a:p>
          <a:p>
            <a:pPr lvl="2"/>
            <a:r>
              <a:rPr lang="en-GB" noProof="0" dirty="0"/>
              <a:t>2</a:t>
            </a:r>
          </a:p>
          <a:p>
            <a:pPr lvl="3"/>
            <a:r>
              <a:rPr lang="en-GB" noProof="0" dirty="0"/>
              <a:t>3</a:t>
            </a:r>
            <a:endParaRPr lang="en-GB" dirty="0"/>
          </a:p>
        </p:txBody>
      </p:sp>
      <p:grpSp>
        <p:nvGrpSpPr>
          <p:cNvPr id="16" name="Group logo">
            <a:extLst>
              <a:ext uri="{FF2B5EF4-FFF2-40B4-BE49-F238E27FC236}">
                <a16:creationId xmlns:a16="http://schemas.microsoft.com/office/drawing/2014/main" id="{F096A198-57B0-402E-B8FD-71C5BF9447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56489" y="6137500"/>
            <a:ext cx="1436163" cy="320400"/>
            <a:chOff x="6478" y="3868"/>
            <a:chExt cx="892" cy="199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735D8F0-DF96-4E27-BA61-1D988B869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9" y="3923"/>
              <a:ext cx="104" cy="88"/>
            </a:xfrm>
            <a:custGeom>
              <a:avLst/>
              <a:gdLst>
                <a:gd name="T0" fmla="*/ 0 w 104"/>
                <a:gd name="T1" fmla="*/ 88 h 88"/>
                <a:gd name="T2" fmla="*/ 0 w 104"/>
                <a:gd name="T3" fmla="*/ 0 h 88"/>
                <a:gd name="T4" fmla="*/ 23 w 104"/>
                <a:gd name="T5" fmla="*/ 0 h 88"/>
                <a:gd name="T6" fmla="*/ 52 w 104"/>
                <a:gd name="T7" fmla="*/ 66 h 88"/>
                <a:gd name="T8" fmla="*/ 81 w 104"/>
                <a:gd name="T9" fmla="*/ 0 h 88"/>
                <a:gd name="T10" fmla="*/ 104 w 104"/>
                <a:gd name="T11" fmla="*/ 0 h 88"/>
                <a:gd name="T12" fmla="*/ 104 w 104"/>
                <a:gd name="T13" fmla="*/ 88 h 88"/>
                <a:gd name="T14" fmla="*/ 85 w 104"/>
                <a:gd name="T15" fmla="*/ 88 h 88"/>
                <a:gd name="T16" fmla="*/ 85 w 104"/>
                <a:gd name="T17" fmla="*/ 37 h 88"/>
                <a:gd name="T18" fmla="*/ 62 w 104"/>
                <a:gd name="T19" fmla="*/ 88 h 88"/>
                <a:gd name="T20" fmla="*/ 42 w 104"/>
                <a:gd name="T21" fmla="*/ 88 h 88"/>
                <a:gd name="T22" fmla="*/ 19 w 104"/>
                <a:gd name="T23" fmla="*/ 38 h 88"/>
                <a:gd name="T24" fmla="*/ 19 w 104"/>
                <a:gd name="T25" fmla="*/ 88 h 88"/>
                <a:gd name="T26" fmla="*/ 0 w 104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8">
                  <a:moveTo>
                    <a:pt x="0" y="8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52" y="66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104" y="88"/>
                  </a:lnTo>
                  <a:lnTo>
                    <a:pt x="85" y="88"/>
                  </a:lnTo>
                  <a:lnTo>
                    <a:pt x="85" y="37"/>
                  </a:lnTo>
                  <a:lnTo>
                    <a:pt x="62" y="88"/>
                  </a:lnTo>
                  <a:lnTo>
                    <a:pt x="42" y="88"/>
                  </a:lnTo>
                  <a:lnTo>
                    <a:pt x="19" y="38"/>
                  </a:lnTo>
                  <a:lnTo>
                    <a:pt x="1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497644D-7612-422C-AF4D-1E0DD3854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1" y="3923"/>
              <a:ext cx="106" cy="88"/>
            </a:xfrm>
            <a:custGeom>
              <a:avLst/>
              <a:gdLst>
                <a:gd name="T0" fmla="*/ 23 w 106"/>
                <a:gd name="T1" fmla="*/ 88 h 88"/>
                <a:gd name="T2" fmla="*/ 0 w 106"/>
                <a:gd name="T3" fmla="*/ 88 h 88"/>
                <a:gd name="T4" fmla="*/ 40 w 106"/>
                <a:gd name="T5" fmla="*/ 0 h 88"/>
                <a:gd name="T6" fmla="*/ 67 w 106"/>
                <a:gd name="T7" fmla="*/ 0 h 88"/>
                <a:gd name="T8" fmla="*/ 106 w 106"/>
                <a:gd name="T9" fmla="*/ 88 h 88"/>
                <a:gd name="T10" fmla="*/ 84 w 106"/>
                <a:gd name="T11" fmla="*/ 88 h 88"/>
                <a:gd name="T12" fmla="*/ 76 w 106"/>
                <a:gd name="T13" fmla="*/ 71 h 88"/>
                <a:gd name="T14" fmla="*/ 30 w 106"/>
                <a:gd name="T15" fmla="*/ 71 h 88"/>
                <a:gd name="T16" fmla="*/ 23 w 106"/>
                <a:gd name="T17" fmla="*/ 88 h 88"/>
                <a:gd name="T18" fmla="*/ 69 w 106"/>
                <a:gd name="T19" fmla="*/ 54 h 88"/>
                <a:gd name="T20" fmla="*/ 53 w 106"/>
                <a:gd name="T21" fmla="*/ 17 h 88"/>
                <a:gd name="T22" fmla="*/ 38 w 106"/>
                <a:gd name="T23" fmla="*/ 54 h 88"/>
                <a:gd name="T24" fmla="*/ 69 w 106"/>
                <a:gd name="T25" fmla="*/ 5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88">
                  <a:moveTo>
                    <a:pt x="23" y="88"/>
                  </a:moveTo>
                  <a:lnTo>
                    <a:pt x="0" y="88"/>
                  </a:lnTo>
                  <a:lnTo>
                    <a:pt x="40" y="0"/>
                  </a:lnTo>
                  <a:lnTo>
                    <a:pt x="67" y="0"/>
                  </a:lnTo>
                  <a:lnTo>
                    <a:pt x="106" y="88"/>
                  </a:lnTo>
                  <a:lnTo>
                    <a:pt x="84" y="88"/>
                  </a:lnTo>
                  <a:lnTo>
                    <a:pt x="76" y="71"/>
                  </a:lnTo>
                  <a:lnTo>
                    <a:pt x="30" y="71"/>
                  </a:lnTo>
                  <a:lnTo>
                    <a:pt x="23" y="88"/>
                  </a:lnTo>
                  <a:close/>
                  <a:moveTo>
                    <a:pt x="69" y="54"/>
                  </a:moveTo>
                  <a:lnTo>
                    <a:pt x="53" y="17"/>
                  </a:lnTo>
                  <a:lnTo>
                    <a:pt x="38" y="54"/>
                  </a:lnTo>
                  <a:lnTo>
                    <a:pt x="6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6B732CD-52AC-420B-8B09-36FD5C70C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6" y="392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0 w 84"/>
                <a:gd name="T3" fmla="*/ 0 h 88"/>
                <a:gd name="T4" fmla="*/ 83 w 84"/>
                <a:gd name="T5" fmla="*/ 0 h 88"/>
                <a:gd name="T6" fmla="*/ 83 w 84"/>
                <a:gd name="T7" fmla="*/ 18 h 88"/>
                <a:gd name="T8" fmla="*/ 20 w 84"/>
                <a:gd name="T9" fmla="*/ 18 h 88"/>
                <a:gd name="T10" fmla="*/ 20 w 84"/>
                <a:gd name="T11" fmla="*/ 35 h 88"/>
                <a:gd name="T12" fmla="*/ 75 w 84"/>
                <a:gd name="T13" fmla="*/ 35 h 88"/>
                <a:gd name="T14" fmla="*/ 75 w 84"/>
                <a:gd name="T15" fmla="*/ 53 h 88"/>
                <a:gd name="T16" fmla="*/ 20 w 84"/>
                <a:gd name="T17" fmla="*/ 53 h 88"/>
                <a:gd name="T18" fmla="*/ 20 w 84"/>
                <a:gd name="T19" fmla="*/ 71 h 88"/>
                <a:gd name="T20" fmla="*/ 84 w 84"/>
                <a:gd name="T21" fmla="*/ 71 h 88"/>
                <a:gd name="T22" fmla="*/ 84 w 84"/>
                <a:gd name="T23" fmla="*/ 88 h 88"/>
                <a:gd name="T24" fmla="*/ 0 w 84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"/>
                  </a:lnTo>
                  <a:lnTo>
                    <a:pt x="20" y="18"/>
                  </a:lnTo>
                  <a:lnTo>
                    <a:pt x="20" y="35"/>
                  </a:lnTo>
                  <a:lnTo>
                    <a:pt x="75" y="35"/>
                  </a:lnTo>
                  <a:lnTo>
                    <a:pt x="75" y="53"/>
                  </a:lnTo>
                  <a:lnTo>
                    <a:pt x="20" y="53"/>
                  </a:lnTo>
                  <a:lnTo>
                    <a:pt x="20" y="71"/>
                  </a:lnTo>
                  <a:lnTo>
                    <a:pt x="84" y="71"/>
                  </a:lnTo>
                  <a:lnTo>
                    <a:pt x="8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85937AE-5276-446F-AB67-7B60605D46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6" y="3923"/>
              <a:ext cx="85" cy="88"/>
            </a:xfrm>
            <a:custGeom>
              <a:avLst/>
              <a:gdLst>
                <a:gd name="T0" fmla="*/ 0 w 94"/>
                <a:gd name="T1" fmla="*/ 96 h 96"/>
                <a:gd name="T2" fmla="*/ 0 w 94"/>
                <a:gd name="T3" fmla="*/ 0 h 96"/>
                <a:gd name="T4" fmla="*/ 77 w 94"/>
                <a:gd name="T5" fmla="*/ 0 h 96"/>
                <a:gd name="T6" fmla="*/ 93 w 94"/>
                <a:gd name="T7" fmla="*/ 16 h 96"/>
                <a:gd name="T8" fmla="*/ 93 w 94"/>
                <a:gd name="T9" fmla="*/ 48 h 96"/>
                <a:gd name="T10" fmla="*/ 74 w 94"/>
                <a:gd name="T11" fmla="*/ 63 h 96"/>
                <a:gd name="T12" fmla="*/ 72 w 94"/>
                <a:gd name="T13" fmla="*/ 63 h 96"/>
                <a:gd name="T14" fmla="*/ 94 w 94"/>
                <a:gd name="T15" fmla="*/ 96 h 96"/>
                <a:gd name="T16" fmla="*/ 69 w 94"/>
                <a:gd name="T17" fmla="*/ 96 h 96"/>
                <a:gd name="T18" fmla="*/ 48 w 94"/>
                <a:gd name="T19" fmla="*/ 63 h 96"/>
                <a:gd name="T20" fmla="*/ 23 w 94"/>
                <a:gd name="T21" fmla="*/ 63 h 96"/>
                <a:gd name="T22" fmla="*/ 23 w 94"/>
                <a:gd name="T23" fmla="*/ 96 h 96"/>
                <a:gd name="T24" fmla="*/ 0 w 94"/>
                <a:gd name="T25" fmla="*/ 96 h 96"/>
                <a:gd name="T26" fmla="*/ 23 w 94"/>
                <a:gd name="T27" fmla="*/ 44 h 96"/>
                <a:gd name="T28" fmla="*/ 71 w 94"/>
                <a:gd name="T29" fmla="*/ 44 h 96"/>
                <a:gd name="T30" fmla="*/ 71 w 94"/>
                <a:gd name="T31" fmla="*/ 19 h 96"/>
                <a:gd name="T32" fmla="*/ 23 w 94"/>
                <a:gd name="T33" fmla="*/ 19 h 96"/>
                <a:gd name="T34" fmla="*/ 23 w 94"/>
                <a:gd name="T35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3" y="6"/>
                    <a:pt x="93" y="1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56"/>
                    <a:pt x="87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0" y="96"/>
                  </a:lnTo>
                  <a:close/>
                  <a:moveTo>
                    <a:pt x="23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4"/>
                    <a:pt x="23" y="44"/>
                    <a:pt x="2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142013A-0C22-460F-9469-E0A34D93C5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7" y="3923"/>
              <a:ext cx="84" cy="88"/>
            </a:xfrm>
            <a:custGeom>
              <a:avLst/>
              <a:gdLst>
                <a:gd name="T0" fmla="*/ 23 w 92"/>
                <a:gd name="T1" fmla="*/ 96 h 96"/>
                <a:gd name="T2" fmla="*/ 15 w 92"/>
                <a:gd name="T3" fmla="*/ 96 h 96"/>
                <a:gd name="T4" fmla="*/ 0 w 92"/>
                <a:gd name="T5" fmla="*/ 82 h 96"/>
                <a:gd name="T6" fmla="*/ 0 w 92"/>
                <a:gd name="T7" fmla="*/ 70 h 96"/>
                <a:gd name="T8" fmla="*/ 23 w 92"/>
                <a:gd name="T9" fmla="*/ 70 h 96"/>
                <a:gd name="T10" fmla="*/ 23 w 92"/>
                <a:gd name="T11" fmla="*/ 77 h 96"/>
                <a:gd name="T12" fmla="*/ 70 w 92"/>
                <a:gd name="T13" fmla="*/ 77 h 96"/>
                <a:gd name="T14" fmla="*/ 70 w 92"/>
                <a:gd name="T15" fmla="*/ 57 h 96"/>
                <a:gd name="T16" fmla="*/ 16 w 92"/>
                <a:gd name="T17" fmla="*/ 57 h 96"/>
                <a:gd name="T18" fmla="*/ 1 w 92"/>
                <a:gd name="T19" fmla="*/ 43 h 96"/>
                <a:gd name="T20" fmla="*/ 1 w 92"/>
                <a:gd name="T21" fmla="*/ 15 h 96"/>
                <a:gd name="T22" fmla="*/ 16 w 92"/>
                <a:gd name="T23" fmla="*/ 0 h 96"/>
                <a:gd name="T24" fmla="*/ 78 w 92"/>
                <a:gd name="T25" fmla="*/ 0 h 96"/>
                <a:gd name="T26" fmla="*/ 92 w 92"/>
                <a:gd name="T27" fmla="*/ 16 h 96"/>
                <a:gd name="T28" fmla="*/ 92 w 92"/>
                <a:gd name="T29" fmla="*/ 27 h 96"/>
                <a:gd name="T30" fmla="*/ 70 w 92"/>
                <a:gd name="T31" fmla="*/ 27 h 96"/>
                <a:gd name="T32" fmla="*/ 70 w 92"/>
                <a:gd name="T33" fmla="*/ 19 h 96"/>
                <a:gd name="T34" fmla="*/ 23 w 92"/>
                <a:gd name="T35" fmla="*/ 19 h 96"/>
                <a:gd name="T36" fmla="*/ 23 w 92"/>
                <a:gd name="T37" fmla="*/ 38 h 96"/>
                <a:gd name="T38" fmla="*/ 77 w 92"/>
                <a:gd name="T39" fmla="*/ 38 h 96"/>
                <a:gd name="T40" fmla="*/ 92 w 92"/>
                <a:gd name="T41" fmla="*/ 54 h 96"/>
                <a:gd name="T42" fmla="*/ 92 w 92"/>
                <a:gd name="T43" fmla="*/ 81 h 96"/>
                <a:gd name="T44" fmla="*/ 77 w 92"/>
                <a:gd name="T45" fmla="*/ 96 h 96"/>
                <a:gd name="T46" fmla="*/ 23 w 92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23" y="96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5" y="96"/>
                    <a:pt x="0" y="90"/>
                    <a:pt x="0" y="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24" y="57"/>
                    <a:pt x="16" y="57"/>
                  </a:cubicBezTo>
                  <a:cubicBezTo>
                    <a:pt x="7" y="57"/>
                    <a:pt x="1" y="51"/>
                    <a:pt x="1" y="4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4" y="0"/>
                    <a:pt x="78" y="0"/>
                    <a:pt x="78" y="0"/>
                  </a:cubicBezTo>
                  <a:cubicBezTo>
                    <a:pt x="86" y="0"/>
                    <a:pt x="92" y="6"/>
                    <a:pt x="92" y="16"/>
                  </a:cubicBezTo>
                  <a:cubicBezTo>
                    <a:pt x="92" y="25"/>
                    <a:pt x="92" y="27"/>
                    <a:pt x="92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5" y="38"/>
                    <a:pt x="92" y="44"/>
                    <a:pt x="92" y="5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90"/>
                    <a:pt x="87" y="96"/>
                    <a:pt x="77" y="96"/>
                  </a:cubicBezTo>
                  <a:cubicBezTo>
                    <a:pt x="68" y="96"/>
                    <a:pt x="23" y="96"/>
                    <a:pt x="23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F3AFC74-3794-4E77-9F20-A4B649553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" y="3923"/>
              <a:ext cx="90" cy="88"/>
            </a:xfrm>
            <a:custGeom>
              <a:avLst/>
              <a:gdLst>
                <a:gd name="T0" fmla="*/ 0 w 90"/>
                <a:gd name="T1" fmla="*/ 88 h 88"/>
                <a:gd name="T2" fmla="*/ 0 w 90"/>
                <a:gd name="T3" fmla="*/ 0 h 88"/>
                <a:gd name="T4" fmla="*/ 21 w 90"/>
                <a:gd name="T5" fmla="*/ 0 h 88"/>
                <a:gd name="T6" fmla="*/ 21 w 90"/>
                <a:gd name="T7" fmla="*/ 36 h 88"/>
                <a:gd name="T8" fmla="*/ 60 w 90"/>
                <a:gd name="T9" fmla="*/ 0 h 88"/>
                <a:gd name="T10" fmla="*/ 88 w 90"/>
                <a:gd name="T11" fmla="*/ 0 h 88"/>
                <a:gd name="T12" fmla="*/ 42 w 90"/>
                <a:gd name="T13" fmla="*/ 42 h 88"/>
                <a:gd name="T14" fmla="*/ 90 w 90"/>
                <a:gd name="T15" fmla="*/ 88 h 88"/>
                <a:gd name="T16" fmla="*/ 61 w 90"/>
                <a:gd name="T17" fmla="*/ 88 h 88"/>
                <a:gd name="T18" fmla="*/ 21 w 90"/>
                <a:gd name="T19" fmla="*/ 48 h 88"/>
                <a:gd name="T20" fmla="*/ 21 w 90"/>
                <a:gd name="T21" fmla="*/ 88 h 88"/>
                <a:gd name="T22" fmla="*/ 0 w 90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8">
                  <a:moveTo>
                    <a:pt x="0" y="88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42" y="42"/>
                  </a:lnTo>
                  <a:lnTo>
                    <a:pt x="90" y="88"/>
                  </a:lnTo>
                  <a:lnTo>
                    <a:pt x="61" y="88"/>
                  </a:lnTo>
                  <a:lnTo>
                    <a:pt x="21" y="48"/>
                  </a:lnTo>
                  <a:lnTo>
                    <a:pt x="21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D726B94-52B6-40D9-90FC-C0F4F1324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8" y="3868"/>
              <a:ext cx="187" cy="199"/>
            </a:xfrm>
            <a:custGeom>
              <a:avLst/>
              <a:gdLst>
                <a:gd name="T0" fmla="*/ 206 w 206"/>
                <a:gd name="T1" fmla="*/ 193 h 218"/>
                <a:gd name="T2" fmla="*/ 181 w 206"/>
                <a:gd name="T3" fmla="*/ 218 h 218"/>
                <a:gd name="T4" fmla="*/ 24 w 206"/>
                <a:gd name="T5" fmla="*/ 218 h 218"/>
                <a:gd name="T6" fmla="*/ 0 w 206"/>
                <a:gd name="T7" fmla="*/ 193 h 218"/>
                <a:gd name="T8" fmla="*/ 0 w 206"/>
                <a:gd name="T9" fmla="*/ 25 h 218"/>
                <a:gd name="T10" fmla="*/ 24 w 206"/>
                <a:gd name="T11" fmla="*/ 0 h 218"/>
                <a:gd name="T12" fmla="*/ 181 w 206"/>
                <a:gd name="T13" fmla="*/ 0 h 218"/>
                <a:gd name="T14" fmla="*/ 206 w 206"/>
                <a:gd name="T15" fmla="*/ 25 h 218"/>
                <a:gd name="T16" fmla="*/ 206 w 206"/>
                <a:gd name="T17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18">
                  <a:moveTo>
                    <a:pt x="206" y="193"/>
                  </a:moveTo>
                  <a:cubicBezTo>
                    <a:pt x="206" y="207"/>
                    <a:pt x="195" y="218"/>
                    <a:pt x="181" y="218"/>
                  </a:cubicBezTo>
                  <a:cubicBezTo>
                    <a:pt x="24" y="218"/>
                    <a:pt x="24" y="218"/>
                    <a:pt x="24" y="218"/>
                  </a:cubicBezTo>
                  <a:cubicBezTo>
                    <a:pt x="11" y="218"/>
                    <a:pt x="0" y="207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5" y="0"/>
                    <a:pt x="206" y="11"/>
                    <a:pt x="206" y="25"/>
                  </a:cubicBezTo>
                  <a:lnTo>
                    <a:pt x="206" y="193"/>
                  </a:lnTo>
                  <a:close/>
                </a:path>
              </a:pathLst>
            </a:custGeom>
            <a:solidFill>
              <a:srgbClr val="42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4D1092F-9F78-4F84-96C4-3D628BA8E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" y="3883"/>
              <a:ext cx="166" cy="164"/>
            </a:xfrm>
            <a:custGeom>
              <a:avLst/>
              <a:gdLst>
                <a:gd name="T0" fmla="*/ 114 w 166"/>
                <a:gd name="T1" fmla="*/ 79 h 164"/>
                <a:gd name="T2" fmla="*/ 150 w 166"/>
                <a:gd name="T3" fmla="*/ 32 h 164"/>
                <a:gd name="T4" fmla="*/ 150 w 166"/>
                <a:gd name="T5" fmla="*/ 32 h 164"/>
                <a:gd name="T6" fmla="*/ 96 w 166"/>
                <a:gd name="T7" fmla="*/ 59 h 164"/>
                <a:gd name="T8" fmla="*/ 83 w 166"/>
                <a:gd name="T9" fmla="*/ 0 h 164"/>
                <a:gd name="T10" fmla="*/ 83 w 166"/>
                <a:gd name="T11" fmla="*/ 0 h 164"/>
                <a:gd name="T12" fmla="*/ 70 w 166"/>
                <a:gd name="T13" fmla="*/ 59 h 164"/>
                <a:gd name="T14" fmla="*/ 16 w 166"/>
                <a:gd name="T15" fmla="*/ 32 h 164"/>
                <a:gd name="T16" fmla="*/ 16 w 166"/>
                <a:gd name="T17" fmla="*/ 32 h 164"/>
                <a:gd name="T18" fmla="*/ 53 w 166"/>
                <a:gd name="T19" fmla="*/ 79 h 164"/>
                <a:gd name="T20" fmla="*/ 0 w 166"/>
                <a:gd name="T21" fmla="*/ 105 h 164"/>
                <a:gd name="T22" fmla="*/ 0 w 166"/>
                <a:gd name="T23" fmla="*/ 105 h 164"/>
                <a:gd name="T24" fmla="*/ 59 w 166"/>
                <a:gd name="T25" fmla="*/ 105 h 164"/>
                <a:gd name="T26" fmla="*/ 46 w 166"/>
                <a:gd name="T27" fmla="*/ 164 h 164"/>
                <a:gd name="T28" fmla="*/ 46 w 166"/>
                <a:gd name="T29" fmla="*/ 164 h 164"/>
                <a:gd name="T30" fmla="*/ 83 w 166"/>
                <a:gd name="T31" fmla="*/ 117 h 164"/>
                <a:gd name="T32" fmla="*/ 120 w 166"/>
                <a:gd name="T33" fmla="*/ 164 h 164"/>
                <a:gd name="T34" fmla="*/ 121 w 166"/>
                <a:gd name="T35" fmla="*/ 164 h 164"/>
                <a:gd name="T36" fmla="*/ 107 w 166"/>
                <a:gd name="T37" fmla="*/ 105 h 164"/>
                <a:gd name="T38" fmla="*/ 166 w 166"/>
                <a:gd name="T39" fmla="*/ 105 h 164"/>
                <a:gd name="T40" fmla="*/ 166 w 166"/>
                <a:gd name="T41" fmla="*/ 105 h 164"/>
                <a:gd name="T42" fmla="*/ 114 w 166"/>
                <a:gd name="T43" fmla="*/ 7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4">
                  <a:moveTo>
                    <a:pt x="114" y="79"/>
                  </a:moveTo>
                  <a:lnTo>
                    <a:pt x="150" y="32"/>
                  </a:lnTo>
                  <a:lnTo>
                    <a:pt x="150" y="32"/>
                  </a:lnTo>
                  <a:lnTo>
                    <a:pt x="96" y="59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0" y="59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53" y="79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9" y="105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83" y="117"/>
                  </a:lnTo>
                  <a:lnTo>
                    <a:pt x="120" y="164"/>
                  </a:lnTo>
                  <a:lnTo>
                    <a:pt x="121" y="164"/>
                  </a:lnTo>
                  <a:lnTo>
                    <a:pt x="107" y="105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cxnSp>
        <p:nvCxnSpPr>
          <p:cNvPr id="27" name="Straight Connector 1">
            <a:extLst>
              <a:ext uri="{FF2B5EF4-FFF2-40B4-BE49-F238E27FC236}">
                <a16:creationId xmlns:a16="http://schemas.microsoft.com/office/drawing/2014/main" id="{7096DEC8-77C9-4DD3-9025-ECDC80F2146B}"/>
              </a:ext>
            </a:extLst>
          </p:cNvPr>
          <p:cNvCxnSpPr/>
          <p:nvPr userDrawn="1"/>
        </p:nvCxnSpPr>
        <p:spPr>
          <a:xfrm>
            <a:off x="500064" y="3521075"/>
            <a:ext cx="5484811" cy="0"/>
          </a:xfrm>
          <a:prstGeom prst="line">
            <a:avLst/>
          </a:prstGeom>
          <a:ln w="12700">
            <a:solidFill>
              <a:srgbClr val="878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">
            <a:extLst>
              <a:ext uri="{FF2B5EF4-FFF2-40B4-BE49-F238E27FC236}">
                <a16:creationId xmlns:a16="http://schemas.microsoft.com/office/drawing/2014/main" id="{EA90E9CF-510E-4225-A3BB-91F013987BD5}"/>
              </a:ext>
            </a:extLst>
          </p:cNvPr>
          <p:cNvCxnSpPr/>
          <p:nvPr userDrawn="1"/>
        </p:nvCxnSpPr>
        <p:spPr>
          <a:xfrm>
            <a:off x="6225806" y="1527717"/>
            <a:ext cx="5468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">
            <a:extLst>
              <a:ext uri="{FF2B5EF4-FFF2-40B4-BE49-F238E27FC236}">
                <a16:creationId xmlns:a16="http://schemas.microsoft.com/office/drawing/2014/main" id="{CA039D30-14CC-454E-9DA1-C777E3C44776}"/>
              </a:ext>
            </a:extLst>
          </p:cNvPr>
          <p:cNvCxnSpPr/>
          <p:nvPr userDrawn="1"/>
        </p:nvCxnSpPr>
        <p:spPr>
          <a:xfrm>
            <a:off x="6225806" y="4400550"/>
            <a:ext cx="5468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C382236-11EE-4251-B331-C34A1F0BC3C7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E7F8-5569-4FBF-9D79-FD373EB71C09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00A7CC-3278-4F1E-AD5C-F27447EEAE9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79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31175" y="501650"/>
            <a:ext cx="3559176" cy="5135563"/>
          </a:xfrm>
          <a:noFill/>
          <a:ln>
            <a:noFill/>
          </a:ln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grpSp>
        <p:nvGrpSpPr>
          <p:cNvPr id="16" name="Group logo">
            <a:extLst>
              <a:ext uri="{FF2B5EF4-FFF2-40B4-BE49-F238E27FC236}">
                <a16:creationId xmlns:a16="http://schemas.microsoft.com/office/drawing/2014/main" id="{F096A198-57B0-402E-B8FD-71C5BF9447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56489" y="6137500"/>
            <a:ext cx="1436163" cy="320400"/>
            <a:chOff x="6478" y="3868"/>
            <a:chExt cx="892" cy="199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735D8F0-DF96-4E27-BA61-1D988B869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9" y="3923"/>
              <a:ext cx="104" cy="88"/>
            </a:xfrm>
            <a:custGeom>
              <a:avLst/>
              <a:gdLst>
                <a:gd name="T0" fmla="*/ 0 w 104"/>
                <a:gd name="T1" fmla="*/ 88 h 88"/>
                <a:gd name="T2" fmla="*/ 0 w 104"/>
                <a:gd name="T3" fmla="*/ 0 h 88"/>
                <a:gd name="T4" fmla="*/ 23 w 104"/>
                <a:gd name="T5" fmla="*/ 0 h 88"/>
                <a:gd name="T6" fmla="*/ 52 w 104"/>
                <a:gd name="T7" fmla="*/ 66 h 88"/>
                <a:gd name="T8" fmla="*/ 81 w 104"/>
                <a:gd name="T9" fmla="*/ 0 h 88"/>
                <a:gd name="T10" fmla="*/ 104 w 104"/>
                <a:gd name="T11" fmla="*/ 0 h 88"/>
                <a:gd name="T12" fmla="*/ 104 w 104"/>
                <a:gd name="T13" fmla="*/ 88 h 88"/>
                <a:gd name="T14" fmla="*/ 85 w 104"/>
                <a:gd name="T15" fmla="*/ 88 h 88"/>
                <a:gd name="T16" fmla="*/ 85 w 104"/>
                <a:gd name="T17" fmla="*/ 37 h 88"/>
                <a:gd name="T18" fmla="*/ 62 w 104"/>
                <a:gd name="T19" fmla="*/ 88 h 88"/>
                <a:gd name="T20" fmla="*/ 42 w 104"/>
                <a:gd name="T21" fmla="*/ 88 h 88"/>
                <a:gd name="T22" fmla="*/ 19 w 104"/>
                <a:gd name="T23" fmla="*/ 38 h 88"/>
                <a:gd name="T24" fmla="*/ 19 w 104"/>
                <a:gd name="T25" fmla="*/ 88 h 88"/>
                <a:gd name="T26" fmla="*/ 0 w 104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8">
                  <a:moveTo>
                    <a:pt x="0" y="8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52" y="66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104" y="88"/>
                  </a:lnTo>
                  <a:lnTo>
                    <a:pt x="85" y="88"/>
                  </a:lnTo>
                  <a:lnTo>
                    <a:pt x="85" y="37"/>
                  </a:lnTo>
                  <a:lnTo>
                    <a:pt x="62" y="88"/>
                  </a:lnTo>
                  <a:lnTo>
                    <a:pt x="42" y="88"/>
                  </a:lnTo>
                  <a:lnTo>
                    <a:pt x="19" y="38"/>
                  </a:lnTo>
                  <a:lnTo>
                    <a:pt x="1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497644D-7612-422C-AF4D-1E0DD3854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1" y="3923"/>
              <a:ext cx="106" cy="88"/>
            </a:xfrm>
            <a:custGeom>
              <a:avLst/>
              <a:gdLst>
                <a:gd name="T0" fmla="*/ 23 w 106"/>
                <a:gd name="T1" fmla="*/ 88 h 88"/>
                <a:gd name="T2" fmla="*/ 0 w 106"/>
                <a:gd name="T3" fmla="*/ 88 h 88"/>
                <a:gd name="T4" fmla="*/ 40 w 106"/>
                <a:gd name="T5" fmla="*/ 0 h 88"/>
                <a:gd name="T6" fmla="*/ 67 w 106"/>
                <a:gd name="T7" fmla="*/ 0 h 88"/>
                <a:gd name="T8" fmla="*/ 106 w 106"/>
                <a:gd name="T9" fmla="*/ 88 h 88"/>
                <a:gd name="T10" fmla="*/ 84 w 106"/>
                <a:gd name="T11" fmla="*/ 88 h 88"/>
                <a:gd name="T12" fmla="*/ 76 w 106"/>
                <a:gd name="T13" fmla="*/ 71 h 88"/>
                <a:gd name="T14" fmla="*/ 30 w 106"/>
                <a:gd name="T15" fmla="*/ 71 h 88"/>
                <a:gd name="T16" fmla="*/ 23 w 106"/>
                <a:gd name="T17" fmla="*/ 88 h 88"/>
                <a:gd name="T18" fmla="*/ 69 w 106"/>
                <a:gd name="T19" fmla="*/ 54 h 88"/>
                <a:gd name="T20" fmla="*/ 53 w 106"/>
                <a:gd name="T21" fmla="*/ 17 h 88"/>
                <a:gd name="T22" fmla="*/ 38 w 106"/>
                <a:gd name="T23" fmla="*/ 54 h 88"/>
                <a:gd name="T24" fmla="*/ 69 w 106"/>
                <a:gd name="T25" fmla="*/ 5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88">
                  <a:moveTo>
                    <a:pt x="23" y="88"/>
                  </a:moveTo>
                  <a:lnTo>
                    <a:pt x="0" y="88"/>
                  </a:lnTo>
                  <a:lnTo>
                    <a:pt x="40" y="0"/>
                  </a:lnTo>
                  <a:lnTo>
                    <a:pt x="67" y="0"/>
                  </a:lnTo>
                  <a:lnTo>
                    <a:pt x="106" y="88"/>
                  </a:lnTo>
                  <a:lnTo>
                    <a:pt x="84" y="88"/>
                  </a:lnTo>
                  <a:lnTo>
                    <a:pt x="76" y="71"/>
                  </a:lnTo>
                  <a:lnTo>
                    <a:pt x="30" y="71"/>
                  </a:lnTo>
                  <a:lnTo>
                    <a:pt x="23" y="88"/>
                  </a:lnTo>
                  <a:close/>
                  <a:moveTo>
                    <a:pt x="69" y="54"/>
                  </a:moveTo>
                  <a:lnTo>
                    <a:pt x="53" y="17"/>
                  </a:lnTo>
                  <a:lnTo>
                    <a:pt x="38" y="54"/>
                  </a:lnTo>
                  <a:lnTo>
                    <a:pt x="6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6B732CD-52AC-420B-8B09-36FD5C70C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6" y="392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0 w 84"/>
                <a:gd name="T3" fmla="*/ 0 h 88"/>
                <a:gd name="T4" fmla="*/ 83 w 84"/>
                <a:gd name="T5" fmla="*/ 0 h 88"/>
                <a:gd name="T6" fmla="*/ 83 w 84"/>
                <a:gd name="T7" fmla="*/ 18 h 88"/>
                <a:gd name="T8" fmla="*/ 20 w 84"/>
                <a:gd name="T9" fmla="*/ 18 h 88"/>
                <a:gd name="T10" fmla="*/ 20 w 84"/>
                <a:gd name="T11" fmla="*/ 35 h 88"/>
                <a:gd name="T12" fmla="*/ 75 w 84"/>
                <a:gd name="T13" fmla="*/ 35 h 88"/>
                <a:gd name="T14" fmla="*/ 75 w 84"/>
                <a:gd name="T15" fmla="*/ 53 h 88"/>
                <a:gd name="T16" fmla="*/ 20 w 84"/>
                <a:gd name="T17" fmla="*/ 53 h 88"/>
                <a:gd name="T18" fmla="*/ 20 w 84"/>
                <a:gd name="T19" fmla="*/ 71 h 88"/>
                <a:gd name="T20" fmla="*/ 84 w 84"/>
                <a:gd name="T21" fmla="*/ 71 h 88"/>
                <a:gd name="T22" fmla="*/ 84 w 84"/>
                <a:gd name="T23" fmla="*/ 88 h 88"/>
                <a:gd name="T24" fmla="*/ 0 w 84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"/>
                  </a:lnTo>
                  <a:lnTo>
                    <a:pt x="20" y="18"/>
                  </a:lnTo>
                  <a:lnTo>
                    <a:pt x="20" y="35"/>
                  </a:lnTo>
                  <a:lnTo>
                    <a:pt x="75" y="35"/>
                  </a:lnTo>
                  <a:lnTo>
                    <a:pt x="75" y="53"/>
                  </a:lnTo>
                  <a:lnTo>
                    <a:pt x="20" y="53"/>
                  </a:lnTo>
                  <a:lnTo>
                    <a:pt x="20" y="71"/>
                  </a:lnTo>
                  <a:lnTo>
                    <a:pt x="84" y="71"/>
                  </a:lnTo>
                  <a:lnTo>
                    <a:pt x="8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85937AE-5276-446F-AB67-7B60605D46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6" y="3923"/>
              <a:ext cx="85" cy="88"/>
            </a:xfrm>
            <a:custGeom>
              <a:avLst/>
              <a:gdLst>
                <a:gd name="T0" fmla="*/ 0 w 94"/>
                <a:gd name="T1" fmla="*/ 96 h 96"/>
                <a:gd name="T2" fmla="*/ 0 w 94"/>
                <a:gd name="T3" fmla="*/ 0 h 96"/>
                <a:gd name="T4" fmla="*/ 77 w 94"/>
                <a:gd name="T5" fmla="*/ 0 h 96"/>
                <a:gd name="T6" fmla="*/ 93 w 94"/>
                <a:gd name="T7" fmla="*/ 16 h 96"/>
                <a:gd name="T8" fmla="*/ 93 w 94"/>
                <a:gd name="T9" fmla="*/ 48 h 96"/>
                <a:gd name="T10" fmla="*/ 74 w 94"/>
                <a:gd name="T11" fmla="*/ 63 h 96"/>
                <a:gd name="T12" fmla="*/ 72 w 94"/>
                <a:gd name="T13" fmla="*/ 63 h 96"/>
                <a:gd name="T14" fmla="*/ 94 w 94"/>
                <a:gd name="T15" fmla="*/ 96 h 96"/>
                <a:gd name="T16" fmla="*/ 69 w 94"/>
                <a:gd name="T17" fmla="*/ 96 h 96"/>
                <a:gd name="T18" fmla="*/ 48 w 94"/>
                <a:gd name="T19" fmla="*/ 63 h 96"/>
                <a:gd name="T20" fmla="*/ 23 w 94"/>
                <a:gd name="T21" fmla="*/ 63 h 96"/>
                <a:gd name="T22" fmla="*/ 23 w 94"/>
                <a:gd name="T23" fmla="*/ 96 h 96"/>
                <a:gd name="T24" fmla="*/ 0 w 94"/>
                <a:gd name="T25" fmla="*/ 96 h 96"/>
                <a:gd name="T26" fmla="*/ 23 w 94"/>
                <a:gd name="T27" fmla="*/ 44 h 96"/>
                <a:gd name="T28" fmla="*/ 71 w 94"/>
                <a:gd name="T29" fmla="*/ 44 h 96"/>
                <a:gd name="T30" fmla="*/ 71 w 94"/>
                <a:gd name="T31" fmla="*/ 19 h 96"/>
                <a:gd name="T32" fmla="*/ 23 w 94"/>
                <a:gd name="T33" fmla="*/ 19 h 96"/>
                <a:gd name="T34" fmla="*/ 23 w 94"/>
                <a:gd name="T35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3" y="6"/>
                    <a:pt x="93" y="1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56"/>
                    <a:pt x="87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0" y="96"/>
                  </a:lnTo>
                  <a:close/>
                  <a:moveTo>
                    <a:pt x="23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4"/>
                    <a:pt x="23" y="44"/>
                    <a:pt x="2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142013A-0C22-460F-9469-E0A34D93C5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7" y="3923"/>
              <a:ext cx="84" cy="88"/>
            </a:xfrm>
            <a:custGeom>
              <a:avLst/>
              <a:gdLst>
                <a:gd name="T0" fmla="*/ 23 w 92"/>
                <a:gd name="T1" fmla="*/ 96 h 96"/>
                <a:gd name="T2" fmla="*/ 15 w 92"/>
                <a:gd name="T3" fmla="*/ 96 h 96"/>
                <a:gd name="T4" fmla="*/ 0 w 92"/>
                <a:gd name="T5" fmla="*/ 82 h 96"/>
                <a:gd name="T6" fmla="*/ 0 w 92"/>
                <a:gd name="T7" fmla="*/ 70 h 96"/>
                <a:gd name="T8" fmla="*/ 23 w 92"/>
                <a:gd name="T9" fmla="*/ 70 h 96"/>
                <a:gd name="T10" fmla="*/ 23 w 92"/>
                <a:gd name="T11" fmla="*/ 77 h 96"/>
                <a:gd name="T12" fmla="*/ 70 w 92"/>
                <a:gd name="T13" fmla="*/ 77 h 96"/>
                <a:gd name="T14" fmla="*/ 70 w 92"/>
                <a:gd name="T15" fmla="*/ 57 h 96"/>
                <a:gd name="T16" fmla="*/ 16 w 92"/>
                <a:gd name="T17" fmla="*/ 57 h 96"/>
                <a:gd name="T18" fmla="*/ 1 w 92"/>
                <a:gd name="T19" fmla="*/ 43 h 96"/>
                <a:gd name="T20" fmla="*/ 1 w 92"/>
                <a:gd name="T21" fmla="*/ 15 h 96"/>
                <a:gd name="T22" fmla="*/ 16 w 92"/>
                <a:gd name="T23" fmla="*/ 0 h 96"/>
                <a:gd name="T24" fmla="*/ 78 w 92"/>
                <a:gd name="T25" fmla="*/ 0 h 96"/>
                <a:gd name="T26" fmla="*/ 92 w 92"/>
                <a:gd name="T27" fmla="*/ 16 h 96"/>
                <a:gd name="T28" fmla="*/ 92 w 92"/>
                <a:gd name="T29" fmla="*/ 27 h 96"/>
                <a:gd name="T30" fmla="*/ 70 w 92"/>
                <a:gd name="T31" fmla="*/ 27 h 96"/>
                <a:gd name="T32" fmla="*/ 70 w 92"/>
                <a:gd name="T33" fmla="*/ 19 h 96"/>
                <a:gd name="T34" fmla="*/ 23 w 92"/>
                <a:gd name="T35" fmla="*/ 19 h 96"/>
                <a:gd name="T36" fmla="*/ 23 w 92"/>
                <a:gd name="T37" fmla="*/ 38 h 96"/>
                <a:gd name="T38" fmla="*/ 77 w 92"/>
                <a:gd name="T39" fmla="*/ 38 h 96"/>
                <a:gd name="T40" fmla="*/ 92 w 92"/>
                <a:gd name="T41" fmla="*/ 54 h 96"/>
                <a:gd name="T42" fmla="*/ 92 w 92"/>
                <a:gd name="T43" fmla="*/ 81 h 96"/>
                <a:gd name="T44" fmla="*/ 77 w 92"/>
                <a:gd name="T45" fmla="*/ 96 h 96"/>
                <a:gd name="T46" fmla="*/ 23 w 92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23" y="96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5" y="96"/>
                    <a:pt x="0" y="90"/>
                    <a:pt x="0" y="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24" y="57"/>
                    <a:pt x="16" y="57"/>
                  </a:cubicBezTo>
                  <a:cubicBezTo>
                    <a:pt x="7" y="57"/>
                    <a:pt x="1" y="51"/>
                    <a:pt x="1" y="4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4" y="0"/>
                    <a:pt x="78" y="0"/>
                    <a:pt x="78" y="0"/>
                  </a:cubicBezTo>
                  <a:cubicBezTo>
                    <a:pt x="86" y="0"/>
                    <a:pt x="92" y="6"/>
                    <a:pt x="92" y="16"/>
                  </a:cubicBezTo>
                  <a:cubicBezTo>
                    <a:pt x="92" y="25"/>
                    <a:pt x="92" y="27"/>
                    <a:pt x="92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5" y="38"/>
                    <a:pt x="92" y="44"/>
                    <a:pt x="92" y="5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90"/>
                    <a:pt x="87" y="96"/>
                    <a:pt x="77" y="96"/>
                  </a:cubicBezTo>
                  <a:cubicBezTo>
                    <a:pt x="68" y="96"/>
                    <a:pt x="23" y="96"/>
                    <a:pt x="23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F3AFC74-3794-4E77-9F20-A4B649553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" y="3923"/>
              <a:ext cx="90" cy="88"/>
            </a:xfrm>
            <a:custGeom>
              <a:avLst/>
              <a:gdLst>
                <a:gd name="T0" fmla="*/ 0 w 90"/>
                <a:gd name="T1" fmla="*/ 88 h 88"/>
                <a:gd name="T2" fmla="*/ 0 w 90"/>
                <a:gd name="T3" fmla="*/ 0 h 88"/>
                <a:gd name="T4" fmla="*/ 21 w 90"/>
                <a:gd name="T5" fmla="*/ 0 h 88"/>
                <a:gd name="T6" fmla="*/ 21 w 90"/>
                <a:gd name="T7" fmla="*/ 36 h 88"/>
                <a:gd name="T8" fmla="*/ 60 w 90"/>
                <a:gd name="T9" fmla="*/ 0 h 88"/>
                <a:gd name="T10" fmla="*/ 88 w 90"/>
                <a:gd name="T11" fmla="*/ 0 h 88"/>
                <a:gd name="T12" fmla="*/ 42 w 90"/>
                <a:gd name="T13" fmla="*/ 42 h 88"/>
                <a:gd name="T14" fmla="*/ 90 w 90"/>
                <a:gd name="T15" fmla="*/ 88 h 88"/>
                <a:gd name="T16" fmla="*/ 61 w 90"/>
                <a:gd name="T17" fmla="*/ 88 h 88"/>
                <a:gd name="T18" fmla="*/ 21 w 90"/>
                <a:gd name="T19" fmla="*/ 48 h 88"/>
                <a:gd name="T20" fmla="*/ 21 w 90"/>
                <a:gd name="T21" fmla="*/ 88 h 88"/>
                <a:gd name="T22" fmla="*/ 0 w 90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8">
                  <a:moveTo>
                    <a:pt x="0" y="88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42" y="42"/>
                  </a:lnTo>
                  <a:lnTo>
                    <a:pt x="90" y="88"/>
                  </a:lnTo>
                  <a:lnTo>
                    <a:pt x="61" y="88"/>
                  </a:lnTo>
                  <a:lnTo>
                    <a:pt x="21" y="48"/>
                  </a:lnTo>
                  <a:lnTo>
                    <a:pt x="21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D726B94-52B6-40D9-90FC-C0F4F1324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8" y="3868"/>
              <a:ext cx="187" cy="199"/>
            </a:xfrm>
            <a:custGeom>
              <a:avLst/>
              <a:gdLst>
                <a:gd name="T0" fmla="*/ 206 w 206"/>
                <a:gd name="T1" fmla="*/ 193 h 218"/>
                <a:gd name="T2" fmla="*/ 181 w 206"/>
                <a:gd name="T3" fmla="*/ 218 h 218"/>
                <a:gd name="T4" fmla="*/ 24 w 206"/>
                <a:gd name="T5" fmla="*/ 218 h 218"/>
                <a:gd name="T6" fmla="*/ 0 w 206"/>
                <a:gd name="T7" fmla="*/ 193 h 218"/>
                <a:gd name="T8" fmla="*/ 0 w 206"/>
                <a:gd name="T9" fmla="*/ 25 h 218"/>
                <a:gd name="T10" fmla="*/ 24 w 206"/>
                <a:gd name="T11" fmla="*/ 0 h 218"/>
                <a:gd name="T12" fmla="*/ 181 w 206"/>
                <a:gd name="T13" fmla="*/ 0 h 218"/>
                <a:gd name="T14" fmla="*/ 206 w 206"/>
                <a:gd name="T15" fmla="*/ 25 h 218"/>
                <a:gd name="T16" fmla="*/ 206 w 206"/>
                <a:gd name="T17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18">
                  <a:moveTo>
                    <a:pt x="206" y="193"/>
                  </a:moveTo>
                  <a:cubicBezTo>
                    <a:pt x="206" y="207"/>
                    <a:pt x="195" y="218"/>
                    <a:pt x="181" y="218"/>
                  </a:cubicBezTo>
                  <a:cubicBezTo>
                    <a:pt x="24" y="218"/>
                    <a:pt x="24" y="218"/>
                    <a:pt x="24" y="218"/>
                  </a:cubicBezTo>
                  <a:cubicBezTo>
                    <a:pt x="11" y="218"/>
                    <a:pt x="0" y="207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5" y="0"/>
                    <a:pt x="206" y="11"/>
                    <a:pt x="206" y="25"/>
                  </a:cubicBezTo>
                  <a:lnTo>
                    <a:pt x="206" y="193"/>
                  </a:lnTo>
                  <a:close/>
                </a:path>
              </a:pathLst>
            </a:custGeom>
            <a:solidFill>
              <a:srgbClr val="42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4D1092F-9F78-4F84-96C4-3D628BA8E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" y="3883"/>
              <a:ext cx="166" cy="164"/>
            </a:xfrm>
            <a:custGeom>
              <a:avLst/>
              <a:gdLst>
                <a:gd name="T0" fmla="*/ 114 w 166"/>
                <a:gd name="T1" fmla="*/ 79 h 164"/>
                <a:gd name="T2" fmla="*/ 150 w 166"/>
                <a:gd name="T3" fmla="*/ 32 h 164"/>
                <a:gd name="T4" fmla="*/ 150 w 166"/>
                <a:gd name="T5" fmla="*/ 32 h 164"/>
                <a:gd name="T6" fmla="*/ 96 w 166"/>
                <a:gd name="T7" fmla="*/ 59 h 164"/>
                <a:gd name="T8" fmla="*/ 83 w 166"/>
                <a:gd name="T9" fmla="*/ 0 h 164"/>
                <a:gd name="T10" fmla="*/ 83 w 166"/>
                <a:gd name="T11" fmla="*/ 0 h 164"/>
                <a:gd name="T12" fmla="*/ 70 w 166"/>
                <a:gd name="T13" fmla="*/ 59 h 164"/>
                <a:gd name="T14" fmla="*/ 16 w 166"/>
                <a:gd name="T15" fmla="*/ 32 h 164"/>
                <a:gd name="T16" fmla="*/ 16 w 166"/>
                <a:gd name="T17" fmla="*/ 32 h 164"/>
                <a:gd name="T18" fmla="*/ 53 w 166"/>
                <a:gd name="T19" fmla="*/ 79 h 164"/>
                <a:gd name="T20" fmla="*/ 0 w 166"/>
                <a:gd name="T21" fmla="*/ 105 h 164"/>
                <a:gd name="T22" fmla="*/ 0 w 166"/>
                <a:gd name="T23" fmla="*/ 105 h 164"/>
                <a:gd name="T24" fmla="*/ 59 w 166"/>
                <a:gd name="T25" fmla="*/ 105 h 164"/>
                <a:gd name="T26" fmla="*/ 46 w 166"/>
                <a:gd name="T27" fmla="*/ 164 h 164"/>
                <a:gd name="T28" fmla="*/ 46 w 166"/>
                <a:gd name="T29" fmla="*/ 164 h 164"/>
                <a:gd name="T30" fmla="*/ 83 w 166"/>
                <a:gd name="T31" fmla="*/ 117 h 164"/>
                <a:gd name="T32" fmla="*/ 120 w 166"/>
                <a:gd name="T33" fmla="*/ 164 h 164"/>
                <a:gd name="T34" fmla="*/ 121 w 166"/>
                <a:gd name="T35" fmla="*/ 164 h 164"/>
                <a:gd name="T36" fmla="*/ 107 w 166"/>
                <a:gd name="T37" fmla="*/ 105 h 164"/>
                <a:gd name="T38" fmla="*/ 166 w 166"/>
                <a:gd name="T39" fmla="*/ 105 h 164"/>
                <a:gd name="T40" fmla="*/ 166 w 166"/>
                <a:gd name="T41" fmla="*/ 105 h 164"/>
                <a:gd name="T42" fmla="*/ 114 w 166"/>
                <a:gd name="T43" fmla="*/ 7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4">
                  <a:moveTo>
                    <a:pt x="114" y="79"/>
                  </a:moveTo>
                  <a:lnTo>
                    <a:pt x="150" y="32"/>
                  </a:lnTo>
                  <a:lnTo>
                    <a:pt x="150" y="32"/>
                  </a:lnTo>
                  <a:lnTo>
                    <a:pt x="96" y="59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0" y="59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53" y="79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9" y="105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83" y="117"/>
                  </a:lnTo>
                  <a:lnTo>
                    <a:pt x="120" y="164"/>
                  </a:lnTo>
                  <a:lnTo>
                    <a:pt x="121" y="164"/>
                  </a:lnTo>
                  <a:lnTo>
                    <a:pt x="107" y="105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637B88C-6BF1-4846-8D23-5E4678D61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399" y="501649"/>
            <a:ext cx="6676689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EC2DAD-CD0D-4A12-B275-257EC3F16D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0063" y="1943100"/>
            <a:ext cx="4530725" cy="157797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2pPr>
            <a:lvl3pPr marL="360000"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add text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E3EA61B2-2CC5-4483-A81E-CE7D1E11351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0063" y="4078099"/>
            <a:ext cx="4532400" cy="230376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1100" b="1">
                <a:solidFill>
                  <a:schemeClr val="accent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1100" b="0">
                <a:solidFill>
                  <a:srgbClr val="687A86"/>
                </a:solidFill>
              </a:defRPr>
            </a:lvl2pPr>
            <a:lvl3pPr marL="360000">
              <a:defRPr>
                <a:solidFill>
                  <a:srgbClr val="687A86"/>
                </a:solidFill>
              </a:defRPr>
            </a:lvl3pPr>
            <a:lvl5pPr>
              <a:defRPr>
                <a:solidFill>
                  <a:srgbClr val="687A86"/>
                </a:solidFill>
              </a:defRPr>
            </a:lvl5pPr>
          </a:lstStyle>
          <a:p>
            <a:pPr lvl="0"/>
            <a:r>
              <a:rPr lang="en-GB" noProof="0" dirty="0"/>
              <a:t>Click to add text</a:t>
            </a:r>
            <a:endParaRPr lang="en-GB" dirty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2424BA5-C278-45AB-B9F5-B85D4A3A86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0063" y="4440055"/>
            <a:ext cx="3578225" cy="876454"/>
          </a:xfrm>
        </p:spPr>
        <p:txBody>
          <a:bodyPr tIns="90000" numCol="2" spcCol="180000"/>
          <a:lstStyle>
            <a:lvl1pPr marL="198000" indent="-198000">
              <a:spcAft>
                <a:spcPts val="300"/>
              </a:spcAft>
              <a:buClrTx/>
              <a:buFont typeface="+mj-lt"/>
              <a:buAutoNum type="arabicPeriod"/>
              <a:defRPr sz="1100">
                <a:solidFill>
                  <a:srgbClr val="878787"/>
                </a:solidFill>
              </a:defRPr>
            </a:lvl1pPr>
          </a:lstStyle>
          <a:p>
            <a:pPr lvl="0"/>
            <a:r>
              <a:rPr lang="en-GB" noProof="0" dirty="0"/>
              <a:t>Click to add text</a:t>
            </a:r>
            <a:endParaRPr lang="en-GB" dirty="0"/>
          </a:p>
        </p:txBody>
      </p:sp>
      <p:cxnSp>
        <p:nvCxnSpPr>
          <p:cNvPr id="12" name="Straight Connector 1">
            <a:extLst>
              <a:ext uri="{FF2B5EF4-FFF2-40B4-BE49-F238E27FC236}">
                <a16:creationId xmlns:a16="http://schemas.microsoft.com/office/drawing/2014/main" id="{CA039D30-14CC-454E-9DA1-C777E3C44776}"/>
              </a:ext>
            </a:extLst>
          </p:cNvPr>
          <p:cNvCxnSpPr/>
          <p:nvPr userDrawn="1"/>
        </p:nvCxnSpPr>
        <p:spPr>
          <a:xfrm>
            <a:off x="500064" y="4308475"/>
            <a:ext cx="548481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">
            <a:extLst>
              <a:ext uri="{FF2B5EF4-FFF2-40B4-BE49-F238E27FC236}">
                <a16:creationId xmlns:a16="http://schemas.microsoft.com/office/drawing/2014/main" id="{EA3D1E53-A268-4438-A6D9-6DD6795760C6}"/>
              </a:ext>
            </a:extLst>
          </p:cNvPr>
          <p:cNvCxnSpPr/>
          <p:nvPr userDrawn="1"/>
        </p:nvCxnSpPr>
        <p:spPr>
          <a:xfrm>
            <a:off x="500064" y="5637213"/>
            <a:ext cx="5484811" cy="0"/>
          </a:xfrm>
          <a:prstGeom prst="line">
            <a:avLst/>
          </a:prstGeom>
          <a:ln w="12700">
            <a:solidFill>
              <a:srgbClr val="8787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83C375B8-9D52-48FF-B9DE-8BD6EEC3AB3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D863-7BBE-4D3F-8B44-500AE483AC8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ACDB-2C17-4569-8330-7E4B0C324AB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2428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2" y="3521074"/>
            <a:ext cx="10491787" cy="2116137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5D39A8-1DFB-490B-B73E-DECDD50DB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063" y="2732088"/>
            <a:ext cx="5473700" cy="1816100"/>
          </a:xfrm>
        </p:spPr>
        <p:txBody>
          <a:bodyPr anchor="t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218238" y="492125"/>
            <a:ext cx="5472112" cy="5145088"/>
          </a:xfrm>
          <a:noFill/>
        </p:spPr>
        <p:txBody>
          <a:bodyPr lIns="144000" tIns="10800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here and insert picture via Templafy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053EA21-14DD-464D-95CF-F4D04D57A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669" y="6112252"/>
            <a:ext cx="2629369" cy="140506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Insert presenter’s name and surname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2A9B-8A21-4C62-B8E0-4E57BCB7F23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1726" y="6247262"/>
            <a:ext cx="2627312" cy="140910"/>
          </a:xfrm>
        </p:spPr>
        <p:txBody>
          <a:bodyPr wrap="none"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A7553E4-9495-4C62-83B3-76F11C412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747" y="6057799"/>
            <a:ext cx="1905000" cy="425604"/>
          </a:xfrm>
          <a:prstGeom prst="rect">
            <a:avLst/>
          </a:prstGeom>
        </p:spPr>
      </p:pic>
      <p:sp>
        <p:nvSpPr>
          <p:cNvPr id="19" name="Footer Placeholder 18" hidden="1">
            <a:extLst>
              <a:ext uri="{FF2B5EF4-FFF2-40B4-BE49-F238E27FC236}">
                <a16:creationId xmlns:a16="http://schemas.microsoft.com/office/drawing/2014/main" id="{EF117A4B-54AF-45DE-842B-8168C5272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20" name="Slide Number Placeholder 19" hidden="1">
            <a:extLst>
              <a:ext uri="{FF2B5EF4-FFF2-40B4-BE49-F238E27FC236}">
                <a16:creationId xmlns:a16="http://schemas.microsoft.com/office/drawing/2014/main" id="{6BB5F837-CD41-4FEA-B45A-2B3A60DC7C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679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w. picture 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3429000"/>
            <a:ext cx="5484812" cy="2208212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6DE752-EA38-4814-AFA5-3A736D036B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8480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w. picture B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2" y="3429000"/>
            <a:ext cx="5484813" cy="2208212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D99E0C0-56FA-4B2A-BB66-76081F6E2F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758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w. picture C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0" y="3429000"/>
            <a:ext cx="5467350" cy="2208212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9CFB424-23CA-445E-B56D-C6954152948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3859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ory 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2732088"/>
            <a:ext cx="5484812" cy="2125662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48F43D1-063F-48C6-A5D5-90EFC34AB13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00062" y="6278400"/>
            <a:ext cx="2862000" cy="133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 dirty="0"/>
              <a:t>Insert case story</a:t>
            </a:r>
          </a:p>
        </p:txBody>
      </p:sp>
      <p:sp>
        <p:nvSpPr>
          <p:cNvPr id="12" name="Text Placeholder logo">
            <a:extLst>
              <a:ext uri="{FF2B5EF4-FFF2-40B4-BE49-F238E27FC236}">
                <a16:creationId xmlns:a16="http://schemas.microsoft.com/office/drawing/2014/main" id="{B9A1D87C-1728-4DC9-BEC9-168709C84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  <a:endParaRPr lang="en-GB" dirty="0"/>
          </a:p>
        </p:txBody>
      </p:sp>
      <p:sp>
        <p:nvSpPr>
          <p:cNvPr id="10" name="Slide Number Placeholder 9" hidden="1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  <a:p>
            <a:r>
              <a:rPr lang="en-GB"/>
              <a:t>.</a:t>
            </a:r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494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or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223000" y="500063"/>
            <a:ext cx="5467350" cy="5137151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2" y="2735263"/>
            <a:ext cx="5484813" cy="2365375"/>
          </a:xfrm>
        </p:spPr>
        <p:txBody>
          <a:bodyPr/>
          <a:lstStyle>
            <a:lvl1pPr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149FF58-D257-4EC7-B21D-296239E0971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0062" y="6278400"/>
            <a:ext cx="2862000" cy="133200"/>
          </a:xfrm>
        </p:spPr>
        <p:txBody>
          <a:bodyPr/>
          <a:lstStyle>
            <a:lvl1pPr marL="0" indent="0">
              <a:buNone/>
              <a:defRPr sz="900">
                <a:solidFill>
                  <a:srgbClr val="687A86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 dirty="0"/>
              <a:t>Insert case story</a:t>
            </a:r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/>
              <a:t>Insert presentation title via Header &amp; Footer</a:t>
            </a:r>
            <a:endParaRPr lang="en-GB" dirty="0"/>
          </a:p>
        </p:txBody>
      </p:sp>
      <p:sp>
        <p:nvSpPr>
          <p:cNvPr id="10" name="Slide Number Placeholder 9" hidden="1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  <a:p>
            <a:r>
              <a:rPr lang="en-GB"/>
              <a:t>.</a:t>
            </a:r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3345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ory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>
            <a:extLst>
              <a:ext uri="{FF2B5EF4-FFF2-40B4-BE49-F238E27FC236}">
                <a16:creationId xmlns:a16="http://schemas.microsoft.com/office/drawing/2014/main" id="{AF81BF6F-7D05-4852-828C-3879CADCF160}"/>
              </a:ext>
            </a:extLst>
          </p:cNvPr>
          <p:cNvSpPr/>
          <p:nvPr userDrawn="1"/>
        </p:nvSpPr>
        <p:spPr>
          <a:xfrm>
            <a:off x="0" y="0"/>
            <a:ext cx="12190476" cy="685800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600" tIns="237600" rIns="237600" bIns="2376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1FB8002-AF3C-460C-BA7E-9F5263B6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062" y="2732088"/>
            <a:ext cx="5484813" cy="2120712"/>
          </a:xfrm>
        </p:spPr>
        <p:txBody>
          <a:bodyPr/>
          <a:lstStyle>
            <a:lvl1pPr>
              <a:tabLst>
                <a:tab pos="936000" algn="l"/>
              </a:tabLst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title, tab for first line indent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C693FA-5D05-4C1F-8558-FBF0F1B4B03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00062" y="6250512"/>
            <a:ext cx="2862000" cy="133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 dirty="0"/>
              <a:t>Insert case story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804FBC7-9C3E-4D1D-B918-9B6E55CB4A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0062" y="5084763"/>
            <a:ext cx="5486400" cy="273600"/>
          </a:xfr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81AC2EDD-D666-4150-9ABF-DE1FAABE1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214" y="6137500"/>
            <a:ext cx="1435438" cy="320697"/>
          </a:xfrm>
          <a:prstGeom prst="rect">
            <a:avLst/>
          </a:prstGeom>
        </p:spPr>
      </p:pic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7" name="Footer Placeholder 18" hidden="1">
            <a:extLst>
              <a:ext uri="{FF2B5EF4-FFF2-40B4-BE49-F238E27FC236}">
                <a16:creationId xmlns:a16="http://schemas.microsoft.com/office/drawing/2014/main" id="{7BC00E8E-7767-4CBC-8922-35975B9380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28" name="Slide Number Placeholder 19" hidden="1">
            <a:extLst>
              <a:ext uri="{FF2B5EF4-FFF2-40B4-BE49-F238E27FC236}">
                <a16:creationId xmlns:a16="http://schemas.microsoft.com/office/drawing/2014/main" id="{768E6C0E-9500-4A30-831D-49B7D31ACD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19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ory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23001" y="501650"/>
            <a:ext cx="5467350" cy="5135563"/>
          </a:xfrm>
          <a:noFill/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40DA269-FA7A-44B3-BAB8-307D66285E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062" y="2732088"/>
            <a:ext cx="5484813" cy="2125662"/>
          </a:xfrm>
        </p:spPr>
        <p:txBody>
          <a:bodyPr/>
          <a:lstStyle>
            <a:lvl1pPr>
              <a:tabLst>
                <a:tab pos="936000" algn="l"/>
              </a:tabLst>
              <a:defRPr sz="40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title, tab for first line indent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60E0E-D53B-47E2-9695-6AA917F7B7A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00062" y="6252276"/>
            <a:ext cx="2862000" cy="133200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 dirty="0"/>
              <a:t>Insert case story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7DD9DDB-5F46-40A0-A8FA-05AFD85DDCF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0062" y="5084763"/>
            <a:ext cx="5486400" cy="273600"/>
          </a:xfrm>
        </p:spPr>
        <p:txBody>
          <a:bodyPr anchor="b" anchorCtr="0"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180000" indent="0">
              <a:buNone/>
              <a:defRPr/>
            </a:lvl2pPr>
          </a:lstStyle>
          <a:p>
            <a:pPr lvl="0"/>
            <a:r>
              <a:rPr lang="en-GB" dirty="0"/>
              <a:t>Click to add text</a:t>
            </a:r>
            <a:endParaRPr lang="en-US" dirty="0"/>
          </a:p>
        </p:txBody>
      </p:sp>
      <p:grpSp>
        <p:nvGrpSpPr>
          <p:cNvPr id="16" name="Group logo">
            <a:extLst>
              <a:ext uri="{FF2B5EF4-FFF2-40B4-BE49-F238E27FC236}">
                <a16:creationId xmlns:a16="http://schemas.microsoft.com/office/drawing/2014/main" id="{F096A198-57B0-402E-B8FD-71C5BF9447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56489" y="6137500"/>
            <a:ext cx="1436163" cy="320400"/>
            <a:chOff x="6478" y="3868"/>
            <a:chExt cx="892" cy="199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735D8F0-DF96-4E27-BA61-1D988B8691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9" y="3923"/>
              <a:ext cx="104" cy="88"/>
            </a:xfrm>
            <a:custGeom>
              <a:avLst/>
              <a:gdLst>
                <a:gd name="T0" fmla="*/ 0 w 104"/>
                <a:gd name="T1" fmla="*/ 88 h 88"/>
                <a:gd name="T2" fmla="*/ 0 w 104"/>
                <a:gd name="T3" fmla="*/ 0 h 88"/>
                <a:gd name="T4" fmla="*/ 23 w 104"/>
                <a:gd name="T5" fmla="*/ 0 h 88"/>
                <a:gd name="T6" fmla="*/ 52 w 104"/>
                <a:gd name="T7" fmla="*/ 66 h 88"/>
                <a:gd name="T8" fmla="*/ 81 w 104"/>
                <a:gd name="T9" fmla="*/ 0 h 88"/>
                <a:gd name="T10" fmla="*/ 104 w 104"/>
                <a:gd name="T11" fmla="*/ 0 h 88"/>
                <a:gd name="T12" fmla="*/ 104 w 104"/>
                <a:gd name="T13" fmla="*/ 88 h 88"/>
                <a:gd name="T14" fmla="*/ 85 w 104"/>
                <a:gd name="T15" fmla="*/ 88 h 88"/>
                <a:gd name="T16" fmla="*/ 85 w 104"/>
                <a:gd name="T17" fmla="*/ 37 h 88"/>
                <a:gd name="T18" fmla="*/ 62 w 104"/>
                <a:gd name="T19" fmla="*/ 88 h 88"/>
                <a:gd name="T20" fmla="*/ 42 w 104"/>
                <a:gd name="T21" fmla="*/ 88 h 88"/>
                <a:gd name="T22" fmla="*/ 19 w 104"/>
                <a:gd name="T23" fmla="*/ 38 h 88"/>
                <a:gd name="T24" fmla="*/ 19 w 104"/>
                <a:gd name="T25" fmla="*/ 88 h 88"/>
                <a:gd name="T26" fmla="*/ 0 w 104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8">
                  <a:moveTo>
                    <a:pt x="0" y="8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52" y="66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104" y="88"/>
                  </a:lnTo>
                  <a:lnTo>
                    <a:pt x="85" y="88"/>
                  </a:lnTo>
                  <a:lnTo>
                    <a:pt x="85" y="37"/>
                  </a:lnTo>
                  <a:lnTo>
                    <a:pt x="62" y="88"/>
                  </a:lnTo>
                  <a:lnTo>
                    <a:pt x="42" y="88"/>
                  </a:lnTo>
                  <a:lnTo>
                    <a:pt x="19" y="38"/>
                  </a:lnTo>
                  <a:lnTo>
                    <a:pt x="1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497644D-7612-422C-AF4D-1E0DD3854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1" y="3923"/>
              <a:ext cx="106" cy="88"/>
            </a:xfrm>
            <a:custGeom>
              <a:avLst/>
              <a:gdLst>
                <a:gd name="T0" fmla="*/ 23 w 106"/>
                <a:gd name="T1" fmla="*/ 88 h 88"/>
                <a:gd name="T2" fmla="*/ 0 w 106"/>
                <a:gd name="T3" fmla="*/ 88 h 88"/>
                <a:gd name="T4" fmla="*/ 40 w 106"/>
                <a:gd name="T5" fmla="*/ 0 h 88"/>
                <a:gd name="T6" fmla="*/ 67 w 106"/>
                <a:gd name="T7" fmla="*/ 0 h 88"/>
                <a:gd name="T8" fmla="*/ 106 w 106"/>
                <a:gd name="T9" fmla="*/ 88 h 88"/>
                <a:gd name="T10" fmla="*/ 84 w 106"/>
                <a:gd name="T11" fmla="*/ 88 h 88"/>
                <a:gd name="T12" fmla="*/ 76 w 106"/>
                <a:gd name="T13" fmla="*/ 71 h 88"/>
                <a:gd name="T14" fmla="*/ 30 w 106"/>
                <a:gd name="T15" fmla="*/ 71 h 88"/>
                <a:gd name="T16" fmla="*/ 23 w 106"/>
                <a:gd name="T17" fmla="*/ 88 h 88"/>
                <a:gd name="T18" fmla="*/ 69 w 106"/>
                <a:gd name="T19" fmla="*/ 54 h 88"/>
                <a:gd name="T20" fmla="*/ 53 w 106"/>
                <a:gd name="T21" fmla="*/ 17 h 88"/>
                <a:gd name="T22" fmla="*/ 38 w 106"/>
                <a:gd name="T23" fmla="*/ 54 h 88"/>
                <a:gd name="T24" fmla="*/ 69 w 106"/>
                <a:gd name="T25" fmla="*/ 5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88">
                  <a:moveTo>
                    <a:pt x="23" y="88"/>
                  </a:moveTo>
                  <a:lnTo>
                    <a:pt x="0" y="88"/>
                  </a:lnTo>
                  <a:lnTo>
                    <a:pt x="40" y="0"/>
                  </a:lnTo>
                  <a:lnTo>
                    <a:pt x="67" y="0"/>
                  </a:lnTo>
                  <a:lnTo>
                    <a:pt x="106" y="88"/>
                  </a:lnTo>
                  <a:lnTo>
                    <a:pt x="84" y="88"/>
                  </a:lnTo>
                  <a:lnTo>
                    <a:pt x="76" y="71"/>
                  </a:lnTo>
                  <a:lnTo>
                    <a:pt x="30" y="71"/>
                  </a:lnTo>
                  <a:lnTo>
                    <a:pt x="23" y="88"/>
                  </a:lnTo>
                  <a:close/>
                  <a:moveTo>
                    <a:pt x="69" y="54"/>
                  </a:moveTo>
                  <a:lnTo>
                    <a:pt x="53" y="17"/>
                  </a:lnTo>
                  <a:lnTo>
                    <a:pt x="38" y="54"/>
                  </a:lnTo>
                  <a:lnTo>
                    <a:pt x="6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6B732CD-52AC-420B-8B09-36FD5C70C8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6" y="392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0 w 84"/>
                <a:gd name="T3" fmla="*/ 0 h 88"/>
                <a:gd name="T4" fmla="*/ 83 w 84"/>
                <a:gd name="T5" fmla="*/ 0 h 88"/>
                <a:gd name="T6" fmla="*/ 83 w 84"/>
                <a:gd name="T7" fmla="*/ 18 h 88"/>
                <a:gd name="T8" fmla="*/ 20 w 84"/>
                <a:gd name="T9" fmla="*/ 18 h 88"/>
                <a:gd name="T10" fmla="*/ 20 w 84"/>
                <a:gd name="T11" fmla="*/ 35 h 88"/>
                <a:gd name="T12" fmla="*/ 75 w 84"/>
                <a:gd name="T13" fmla="*/ 35 h 88"/>
                <a:gd name="T14" fmla="*/ 75 w 84"/>
                <a:gd name="T15" fmla="*/ 53 h 88"/>
                <a:gd name="T16" fmla="*/ 20 w 84"/>
                <a:gd name="T17" fmla="*/ 53 h 88"/>
                <a:gd name="T18" fmla="*/ 20 w 84"/>
                <a:gd name="T19" fmla="*/ 71 h 88"/>
                <a:gd name="T20" fmla="*/ 84 w 84"/>
                <a:gd name="T21" fmla="*/ 71 h 88"/>
                <a:gd name="T22" fmla="*/ 84 w 84"/>
                <a:gd name="T23" fmla="*/ 88 h 88"/>
                <a:gd name="T24" fmla="*/ 0 w 84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"/>
                  </a:lnTo>
                  <a:lnTo>
                    <a:pt x="20" y="18"/>
                  </a:lnTo>
                  <a:lnTo>
                    <a:pt x="20" y="35"/>
                  </a:lnTo>
                  <a:lnTo>
                    <a:pt x="75" y="35"/>
                  </a:lnTo>
                  <a:lnTo>
                    <a:pt x="75" y="53"/>
                  </a:lnTo>
                  <a:lnTo>
                    <a:pt x="20" y="53"/>
                  </a:lnTo>
                  <a:lnTo>
                    <a:pt x="20" y="71"/>
                  </a:lnTo>
                  <a:lnTo>
                    <a:pt x="84" y="71"/>
                  </a:lnTo>
                  <a:lnTo>
                    <a:pt x="8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85937AE-5276-446F-AB67-7B60605D46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6" y="3923"/>
              <a:ext cx="85" cy="88"/>
            </a:xfrm>
            <a:custGeom>
              <a:avLst/>
              <a:gdLst>
                <a:gd name="T0" fmla="*/ 0 w 94"/>
                <a:gd name="T1" fmla="*/ 96 h 96"/>
                <a:gd name="T2" fmla="*/ 0 w 94"/>
                <a:gd name="T3" fmla="*/ 0 h 96"/>
                <a:gd name="T4" fmla="*/ 77 w 94"/>
                <a:gd name="T5" fmla="*/ 0 h 96"/>
                <a:gd name="T6" fmla="*/ 93 w 94"/>
                <a:gd name="T7" fmla="*/ 16 h 96"/>
                <a:gd name="T8" fmla="*/ 93 w 94"/>
                <a:gd name="T9" fmla="*/ 48 h 96"/>
                <a:gd name="T10" fmla="*/ 74 w 94"/>
                <a:gd name="T11" fmla="*/ 63 h 96"/>
                <a:gd name="T12" fmla="*/ 72 w 94"/>
                <a:gd name="T13" fmla="*/ 63 h 96"/>
                <a:gd name="T14" fmla="*/ 94 w 94"/>
                <a:gd name="T15" fmla="*/ 96 h 96"/>
                <a:gd name="T16" fmla="*/ 69 w 94"/>
                <a:gd name="T17" fmla="*/ 96 h 96"/>
                <a:gd name="T18" fmla="*/ 48 w 94"/>
                <a:gd name="T19" fmla="*/ 63 h 96"/>
                <a:gd name="T20" fmla="*/ 23 w 94"/>
                <a:gd name="T21" fmla="*/ 63 h 96"/>
                <a:gd name="T22" fmla="*/ 23 w 94"/>
                <a:gd name="T23" fmla="*/ 96 h 96"/>
                <a:gd name="T24" fmla="*/ 0 w 94"/>
                <a:gd name="T25" fmla="*/ 96 h 96"/>
                <a:gd name="T26" fmla="*/ 23 w 94"/>
                <a:gd name="T27" fmla="*/ 44 h 96"/>
                <a:gd name="T28" fmla="*/ 71 w 94"/>
                <a:gd name="T29" fmla="*/ 44 h 96"/>
                <a:gd name="T30" fmla="*/ 71 w 94"/>
                <a:gd name="T31" fmla="*/ 19 h 96"/>
                <a:gd name="T32" fmla="*/ 23 w 94"/>
                <a:gd name="T33" fmla="*/ 19 h 96"/>
                <a:gd name="T34" fmla="*/ 23 w 94"/>
                <a:gd name="T35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3" y="6"/>
                    <a:pt x="93" y="1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56"/>
                    <a:pt x="87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0" y="96"/>
                  </a:lnTo>
                  <a:close/>
                  <a:moveTo>
                    <a:pt x="23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4"/>
                    <a:pt x="23" y="44"/>
                    <a:pt x="2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142013A-0C22-460F-9469-E0A34D93C5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7" y="3923"/>
              <a:ext cx="84" cy="88"/>
            </a:xfrm>
            <a:custGeom>
              <a:avLst/>
              <a:gdLst>
                <a:gd name="T0" fmla="*/ 23 w 92"/>
                <a:gd name="T1" fmla="*/ 96 h 96"/>
                <a:gd name="T2" fmla="*/ 15 w 92"/>
                <a:gd name="T3" fmla="*/ 96 h 96"/>
                <a:gd name="T4" fmla="*/ 0 w 92"/>
                <a:gd name="T5" fmla="*/ 82 h 96"/>
                <a:gd name="T6" fmla="*/ 0 w 92"/>
                <a:gd name="T7" fmla="*/ 70 h 96"/>
                <a:gd name="T8" fmla="*/ 23 w 92"/>
                <a:gd name="T9" fmla="*/ 70 h 96"/>
                <a:gd name="T10" fmla="*/ 23 w 92"/>
                <a:gd name="T11" fmla="*/ 77 h 96"/>
                <a:gd name="T12" fmla="*/ 70 w 92"/>
                <a:gd name="T13" fmla="*/ 77 h 96"/>
                <a:gd name="T14" fmla="*/ 70 w 92"/>
                <a:gd name="T15" fmla="*/ 57 h 96"/>
                <a:gd name="T16" fmla="*/ 16 w 92"/>
                <a:gd name="T17" fmla="*/ 57 h 96"/>
                <a:gd name="T18" fmla="*/ 1 w 92"/>
                <a:gd name="T19" fmla="*/ 43 h 96"/>
                <a:gd name="T20" fmla="*/ 1 w 92"/>
                <a:gd name="T21" fmla="*/ 15 h 96"/>
                <a:gd name="T22" fmla="*/ 16 w 92"/>
                <a:gd name="T23" fmla="*/ 0 h 96"/>
                <a:gd name="T24" fmla="*/ 78 w 92"/>
                <a:gd name="T25" fmla="*/ 0 h 96"/>
                <a:gd name="T26" fmla="*/ 92 w 92"/>
                <a:gd name="T27" fmla="*/ 16 h 96"/>
                <a:gd name="T28" fmla="*/ 92 w 92"/>
                <a:gd name="T29" fmla="*/ 27 h 96"/>
                <a:gd name="T30" fmla="*/ 70 w 92"/>
                <a:gd name="T31" fmla="*/ 27 h 96"/>
                <a:gd name="T32" fmla="*/ 70 w 92"/>
                <a:gd name="T33" fmla="*/ 19 h 96"/>
                <a:gd name="T34" fmla="*/ 23 w 92"/>
                <a:gd name="T35" fmla="*/ 19 h 96"/>
                <a:gd name="T36" fmla="*/ 23 w 92"/>
                <a:gd name="T37" fmla="*/ 38 h 96"/>
                <a:gd name="T38" fmla="*/ 77 w 92"/>
                <a:gd name="T39" fmla="*/ 38 h 96"/>
                <a:gd name="T40" fmla="*/ 92 w 92"/>
                <a:gd name="T41" fmla="*/ 54 h 96"/>
                <a:gd name="T42" fmla="*/ 92 w 92"/>
                <a:gd name="T43" fmla="*/ 81 h 96"/>
                <a:gd name="T44" fmla="*/ 77 w 92"/>
                <a:gd name="T45" fmla="*/ 96 h 96"/>
                <a:gd name="T46" fmla="*/ 23 w 92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23" y="96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5" y="96"/>
                    <a:pt x="0" y="90"/>
                    <a:pt x="0" y="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24" y="57"/>
                    <a:pt x="16" y="57"/>
                  </a:cubicBezTo>
                  <a:cubicBezTo>
                    <a:pt x="7" y="57"/>
                    <a:pt x="1" y="51"/>
                    <a:pt x="1" y="4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4" y="0"/>
                    <a:pt x="78" y="0"/>
                    <a:pt x="78" y="0"/>
                  </a:cubicBezTo>
                  <a:cubicBezTo>
                    <a:pt x="86" y="0"/>
                    <a:pt x="92" y="6"/>
                    <a:pt x="92" y="16"/>
                  </a:cubicBezTo>
                  <a:cubicBezTo>
                    <a:pt x="92" y="25"/>
                    <a:pt x="92" y="27"/>
                    <a:pt x="92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5" y="38"/>
                    <a:pt x="92" y="44"/>
                    <a:pt x="92" y="5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90"/>
                    <a:pt x="87" y="96"/>
                    <a:pt x="77" y="96"/>
                  </a:cubicBezTo>
                  <a:cubicBezTo>
                    <a:pt x="68" y="96"/>
                    <a:pt x="23" y="96"/>
                    <a:pt x="23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F3AFC74-3794-4E77-9F20-A4B649553C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" y="3923"/>
              <a:ext cx="90" cy="88"/>
            </a:xfrm>
            <a:custGeom>
              <a:avLst/>
              <a:gdLst>
                <a:gd name="T0" fmla="*/ 0 w 90"/>
                <a:gd name="T1" fmla="*/ 88 h 88"/>
                <a:gd name="T2" fmla="*/ 0 w 90"/>
                <a:gd name="T3" fmla="*/ 0 h 88"/>
                <a:gd name="T4" fmla="*/ 21 w 90"/>
                <a:gd name="T5" fmla="*/ 0 h 88"/>
                <a:gd name="T6" fmla="*/ 21 w 90"/>
                <a:gd name="T7" fmla="*/ 36 h 88"/>
                <a:gd name="T8" fmla="*/ 60 w 90"/>
                <a:gd name="T9" fmla="*/ 0 h 88"/>
                <a:gd name="T10" fmla="*/ 88 w 90"/>
                <a:gd name="T11" fmla="*/ 0 h 88"/>
                <a:gd name="T12" fmla="*/ 42 w 90"/>
                <a:gd name="T13" fmla="*/ 42 h 88"/>
                <a:gd name="T14" fmla="*/ 90 w 90"/>
                <a:gd name="T15" fmla="*/ 88 h 88"/>
                <a:gd name="T16" fmla="*/ 61 w 90"/>
                <a:gd name="T17" fmla="*/ 88 h 88"/>
                <a:gd name="T18" fmla="*/ 21 w 90"/>
                <a:gd name="T19" fmla="*/ 48 h 88"/>
                <a:gd name="T20" fmla="*/ 21 w 90"/>
                <a:gd name="T21" fmla="*/ 88 h 88"/>
                <a:gd name="T22" fmla="*/ 0 w 90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8">
                  <a:moveTo>
                    <a:pt x="0" y="88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42" y="42"/>
                  </a:lnTo>
                  <a:lnTo>
                    <a:pt x="90" y="88"/>
                  </a:lnTo>
                  <a:lnTo>
                    <a:pt x="61" y="88"/>
                  </a:lnTo>
                  <a:lnTo>
                    <a:pt x="21" y="48"/>
                  </a:lnTo>
                  <a:lnTo>
                    <a:pt x="21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1D726B94-52B6-40D9-90FC-C0F4F132404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8" y="3868"/>
              <a:ext cx="187" cy="199"/>
            </a:xfrm>
            <a:custGeom>
              <a:avLst/>
              <a:gdLst>
                <a:gd name="T0" fmla="*/ 206 w 206"/>
                <a:gd name="T1" fmla="*/ 193 h 218"/>
                <a:gd name="T2" fmla="*/ 181 w 206"/>
                <a:gd name="T3" fmla="*/ 218 h 218"/>
                <a:gd name="T4" fmla="*/ 24 w 206"/>
                <a:gd name="T5" fmla="*/ 218 h 218"/>
                <a:gd name="T6" fmla="*/ 0 w 206"/>
                <a:gd name="T7" fmla="*/ 193 h 218"/>
                <a:gd name="T8" fmla="*/ 0 w 206"/>
                <a:gd name="T9" fmla="*/ 25 h 218"/>
                <a:gd name="T10" fmla="*/ 24 w 206"/>
                <a:gd name="T11" fmla="*/ 0 h 218"/>
                <a:gd name="T12" fmla="*/ 181 w 206"/>
                <a:gd name="T13" fmla="*/ 0 h 218"/>
                <a:gd name="T14" fmla="*/ 206 w 206"/>
                <a:gd name="T15" fmla="*/ 25 h 218"/>
                <a:gd name="T16" fmla="*/ 206 w 206"/>
                <a:gd name="T17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18">
                  <a:moveTo>
                    <a:pt x="206" y="193"/>
                  </a:moveTo>
                  <a:cubicBezTo>
                    <a:pt x="206" y="207"/>
                    <a:pt x="195" y="218"/>
                    <a:pt x="181" y="218"/>
                  </a:cubicBezTo>
                  <a:cubicBezTo>
                    <a:pt x="24" y="218"/>
                    <a:pt x="24" y="218"/>
                    <a:pt x="24" y="218"/>
                  </a:cubicBezTo>
                  <a:cubicBezTo>
                    <a:pt x="11" y="218"/>
                    <a:pt x="0" y="207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5" y="0"/>
                    <a:pt x="206" y="11"/>
                    <a:pt x="206" y="25"/>
                  </a:cubicBezTo>
                  <a:lnTo>
                    <a:pt x="206" y="193"/>
                  </a:lnTo>
                  <a:close/>
                </a:path>
              </a:pathLst>
            </a:custGeom>
            <a:solidFill>
              <a:srgbClr val="42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04D1092F-9F78-4F84-96C4-3D628BA8E4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" y="3883"/>
              <a:ext cx="166" cy="164"/>
            </a:xfrm>
            <a:custGeom>
              <a:avLst/>
              <a:gdLst>
                <a:gd name="T0" fmla="*/ 114 w 166"/>
                <a:gd name="T1" fmla="*/ 79 h 164"/>
                <a:gd name="T2" fmla="*/ 150 w 166"/>
                <a:gd name="T3" fmla="*/ 32 h 164"/>
                <a:gd name="T4" fmla="*/ 150 w 166"/>
                <a:gd name="T5" fmla="*/ 32 h 164"/>
                <a:gd name="T6" fmla="*/ 96 w 166"/>
                <a:gd name="T7" fmla="*/ 59 h 164"/>
                <a:gd name="T8" fmla="*/ 83 w 166"/>
                <a:gd name="T9" fmla="*/ 0 h 164"/>
                <a:gd name="T10" fmla="*/ 83 w 166"/>
                <a:gd name="T11" fmla="*/ 0 h 164"/>
                <a:gd name="T12" fmla="*/ 70 w 166"/>
                <a:gd name="T13" fmla="*/ 59 h 164"/>
                <a:gd name="T14" fmla="*/ 16 w 166"/>
                <a:gd name="T15" fmla="*/ 32 h 164"/>
                <a:gd name="T16" fmla="*/ 16 w 166"/>
                <a:gd name="T17" fmla="*/ 32 h 164"/>
                <a:gd name="T18" fmla="*/ 53 w 166"/>
                <a:gd name="T19" fmla="*/ 79 h 164"/>
                <a:gd name="T20" fmla="*/ 0 w 166"/>
                <a:gd name="T21" fmla="*/ 105 h 164"/>
                <a:gd name="T22" fmla="*/ 0 w 166"/>
                <a:gd name="T23" fmla="*/ 105 h 164"/>
                <a:gd name="T24" fmla="*/ 59 w 166"/>
                <a:gd name="T25" fmla="*/ 105 h 164"/>
                <a:gd name="T26" fmla="*/ 46 w 166"/>
                <a:gd name="T27" fmla="*/ 164 h 164"/>
                <a:gd name="T28" fmla="*/ 46 w 166"/>
                <a:gd name="T29" fmla="*/ 164 h 164"/>
                <a:gd name="T30" fmla="*/ 83 w 166"/>
                <a:gd name="T31" fmla="*/ 117 h 164"/>
                <a:gd name="T32" fmla="*/ 120 w 166"/>
                <a:gd name="T33" fmla="*/ 164 h 164"/>
                <a:gd name="T34" fmla="*/ 121 w 166"/>
                <a:gd name="T35" fmla="*/ 164 h 164"/>
                <a:gd name="T36" fmla="*/ 107 w 166"/>
                <a:gd name="T37" fmla="*/ 105 h 164"/>
                <a:gd name="T38" fmla="*/ 166 w 166"/>
                <a:gd name="T39" fmla="*/ 105 h 164"/>
                <a:gd name="T40" fmla="*/ 166 w 166"/>
                <a:gd name="T41" fmla="*/ 105 h 164"/>
                <a:gd name="T42" fmla="*/ 114 w 166"/>
                <a:gd name="T43" fmla="*/ 7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4">
                  <a:moveTo>
                    <a:pt x="114" y="79"/>
                  </a:moveTo>
                  <a:lnTo>
                    <a:pt x="150" y="32"/>
                  </a:lnTo>
                  <a:lnTo>
                    <a:pt x="150" y="32"/>
                  </a:lnTo>
                  <a:lnTo>
                    <a:pt x="96" y="59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0" y="59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53" y="79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9" y="105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83" y="117"/>
                  </a:lnTo>
                  <a:lnTo>
                    <a:pt x="120" y="164"/>
                  </a:lnTo>
                  <a:lnTo>
                    <a:pt x="121" y="164"/>
                  </a:lnTo>
                  <a:lnTo>
                    <a:pt x="107" y="105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7" name="Footer Placeholder 18" hidden="1">
            <a:extLst>
              <a:ext uri="{FF2B5EF4-FFF2-40B4-BE49-F238E27FC236}">
                <a16:creationId xmlns:a16="http://schemas.microsoft.com/office/drawing/2014/main" id="{7BC00E8E-7767-4CBC-8922-35975B9380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28" name="Slide Number Placeholder 19" hidden="1">
            <a:extLst>
              <a:ext uri="{FF2B5EF4-FFF2-40B4-BE49-F238E27FC236}">
                <a16:creationId xmlns:a16="http://schemas.microsoft.com/office/drawing/2014/main" id="{768E6C0E-9500-4A30-831D-49B7D31ACD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223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y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399" y="1950097"/>
            <a:ext cx="5484475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4788" y="1950097"/>
            <a:ext cx="5465562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170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gre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400" y="1950098"/>
            <a:ext cx="3560400" cy="3686400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7201" y="1950097"/>
            <a:ext cx="7363150" cy="3686400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0AB295-B1DB-4A8F-98EB-8D0294F097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85559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50"/>
            <a:ext cx="112095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50097"/>
            <a:ext cx="3560736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26138" y="1950097"/>
            <a:ext cx="3560736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327ACD-F89A-484C-8B15-F2161D2D5BC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31175" y="1950097"/>
            <a:ext cx="3559175" cy="3687881"/>
          </a:xfrm>
          <a:solidFill>
            <a:schemeClr val="bg2"/>
          </a:solidFill>
        </p:spPr>
        <p:txBody>
          <a:bodyPr lIns="237600" tIns="237600" rIns="237600" bIns="237600"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5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063" y="2732088"/>
            <a:ext cx="5473700" cy="1816100"/>
          </a:xfr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053EA21-14DD-464D-95CF-F4D04D57A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940" y="6112252"/>
            <a:ext cx="2629369" cy="140506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Insert presenter’s name and surname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22A9B-8A21-4C62-B8E0-4E57BCB7F23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00997" y="6247262"/>
            <a:ext cx="2627312" cy="140910"/>
          </a:xfrm>
        </p:spPr>
        <p:txBody>
          <a:bodyPr wrap="none" lIns="0" tIns="0" rIns="0" bIns="0"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Footer Placeholder 18" hidden="1">
            <a:extLst>
              <a:ext uri="{FF2B5EF4-FFF2-40B4-BE49-F238E27FC236}">
                <a16:creationId xmlns:a16="http://schemas.microsoft.com/office/drawing/2014/main" id="{EF117A4B-54AF-45DE-842B-8168C52721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20" name="Slide Number Placeholder 19" hidden="1">
            <a:extLst>
              <a:ext uri="{FF2B5EF4-FFF2-40B4-BE49-F238E27FC236}">
                <a16:creationId xmlns:a16="http://schemas.microsoft.com/office/drawing/2014/main" id="{6BB5F837-CD41-4FEA-B45A-2B3A60DC7C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dirty="0"/>
              <a:t>.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048F7A2-A910-4758-AA3D-CD67AF0CD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747" y="6057799"/>
            <a:ext cx="1904400" cy="4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95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399" y="1501255"/>
            <a:ext cx="5484476" cy="1940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5550" y="1501255"/>
            <a:ext cx="5464800" cy="1940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3327ACD-F89A-484C-8B15-F2161D2D5BC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00399" y="3678175"/>
            <a:ext cx="5484476" cy="1940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F9FA52E-E6B6-497B-8CDF-4291B6C70B9B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225550" y="3678175"/>
            <a:ext cx="5464800" cy="1940400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35A655-0007-42B8-9AAE-D572D30C69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74178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399" y="501649"/>
            <a:ext cx="11189951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0399" y="1943100"/>
            <a:ext cx="11189951" cy="369025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36AB1-5F87-45A0-A4D3-ACB62D87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C2C57-2A89-4D06-932E-353E043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C0878BA1-CFB4-4349-B120-1867D28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6D4F2E-FFF6-4D94-A0A4-43A43FCD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0EAA6D-6226-4D0B-A23A-3D2469B6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C3750702-865E-424E-BDAE-F6B87694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888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17D30-3C3B-4E02-956C-526F8057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D91E-E870-45AB-B6B3-21B3C54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CF0E3E31-9EAD-4ECD-A589-4F158B73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4308475"/>
            <a:ext cx="10491788" cy="1318735"/>
          </a:xfrm>
        </p:spPr>
        <p:txBody>
          <a:bodyPr/>
          <a:lstStyle>
            <a:lvl1pPr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C7CED-62BB-4D41-91E8-AED15ACB42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43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w.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200" cy="6861600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4308474"/>
            <a:ext cx="10491788" cy="1323975"/>
          </a:xfrm>
        </p:spPr>
        <p:txBody>
          <a:bodyPr/>
          <a:lstStyle>
            <a:lvl1pPr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9A96F2B-17B8-409E-AEA9-1195DB57C00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4E83C0-32E9-43EF-864A-C6C827731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08F8CACC-6EC3-45E4-B2E4-A9916C3AA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A6CDA879-E7F2-4945-8A09-C6477E28A6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52534" y="6134616"/>
            <a:ext cx="1435437" cy="32069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5634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3"/>
          <p:cNvSpPr txBox="1">
            <a:spLocks noChangeArrowheads="1"/>
          </p:cNvSpPr>
          <p:nvPr userDrawn="1"/>
        </p:nvSpPr>
        <p:spPr bwMode="auto">
          <a:xfrm>
            <a:off x="4325290" y="1439372"/>
            <a:ext cx="2917403" cy="47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A. Insert corporate picture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-button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right Templafy pane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B. Browse for other pictures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 Tools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company tab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browse for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 picture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C. </a:t>
            </a:r>
            <a:r>
              <a:rPr lang="en-GB" sz="900" b="1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Insert copied picture</a:t>
            </a:r>
            <a:endParaRPr lang="en-GB" altLang="da-DK" sz="900" noProof="0" dirty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 Tools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company tab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paste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browse for a picture</a:t>
            </a:r>
          </a:p>
          <a:p>
            <a:pPr eaLnBrk="1" hangingPunct="1">
              <a:spcBef>
                <a:spcPts val="10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view drawing guides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tab,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viewing of guides</a:t>
            </a:r>
          </a:p>
          <a:p>
            <a:pPr fontAlgn="auto">
              <a:spcBef>
                <a:spcPts val="1200"/>
              </a:spcBef>
              <a:spcAft>
                <a:spcPts val="600"/>
              </a:spcAft>
              <a:buFont typeface="+mj-lt"/>
              <a:buNone/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endParaRPr lang="en-GB" altLang="da-DK" sz="900" b="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</a:t>
            </a:r>
            <a:b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their default settings</a:t>
            </a:r>
            <a:endParaRPr lang="en-GB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Header"/>
          <p:cNvSpPr txBox="1"/>
          <p:nvPr userDrawn="1"/>
        </p:nvSpPr>
        <p:spPr>
          <a:xfrm>
            <a:off x="481014" y="464888"/>
            <a:ext cx="11072810" cy="6291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Arial" panose="020B0604020202020204" pitchFamily="34" charset="0"/>
              </a:rPr>
              <a:t>User guide – delete before use</a:t>
            </a:r>
            <a:endParaRPr lang="en-GB" sz="1800" noProof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 userDrawn="1"/>
        </p:nvSpPr>
        <p:spPr bwMode="auto">
          <a:xfrm>
            <a:off x="507139" y="1439372"/>
            <a:ext cx="241200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text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styles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GB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again.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Insert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 a New Slide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endParaRPr lang="en-GB" altLang="da-DK" sz="900" b="0" strike="sngStrike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insert </a:t>
            </a:r>
            <a:b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Change Slide Layout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1</a:t>
            </a:r>
            <a:r>
              <a:rPr lang="en-GB" sz="900" b="1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. </a:t>
            </a:r>
            <a:r>
              <a:rPr lang="en-GB" sz="900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Click on the arrow next to </a:t>
            </a:r>
            <a:r>
              <a:rPr lang="en-GB" sz="900" b="1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Layout</a:t>
            </a:r>
            <a:br>
              <a:rPr lang="en-GB" sz="900" b="1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</a:br>
            <a:r>
              <a:rPr lang="en-GB" sz="900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to view a dropdown menu of possible  layouts</a:t>
            </a:r>
            <a:endParaRPr lang="en-GB" sz="900" noProof="0" dirty="0">
              <a:latin typeface="+mn-lt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 typeface="+mj-lt"/>
              <a:buNone/>
            </a:pPr>
            <a:r>
              <a:rPr lang="en-GB" sz="900" b="1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2. </a:t>
            </a:r>
            <a:r>
              <a:rPr lang="en-GB" sz="900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Click on the layout you prefer and it</a:t>
            </a:r>
            <a:br>
              <a:rPr lang="en-GB" sz="900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</a:br>
            <a:r>
              <a:rPr lang="en-GB" sz="900" noProof="0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will be applied to the new slide</a:t>
            </a:r>
          </a:p>
        </p:txBody>
      </p:sp>
      <p:sp>
        <p:nvSpPr>
          <p:cNvPr id="25" name="Text Box 4"/>
          <p:cNvSpPr txBox="1">
            <a:spLocks noChangeArrowheads="1"/>
          </p:cNvSpPr>
          <p:nvPr userDrawn="1"/>
        </p:nvSpPr>
        <p:spPr bwMode="auto">
          <a:xfrm>
            <a:off x="8849935" y="1439372"/>
            <a:ext cx="2412000" cy="4375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 placeholder or any other placeholder, click on the placeholder.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hold down the Shift button and click on the placeholder</a:t>
            </a:r>
            <a:endParaRPr lang="en-GB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ts val="10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slide number, date and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end, so you get all the corrections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only used on one slide</a:t>
            </a:r>
          </a:p>
        </p:txBody>
      </p:sp>
      <p:pic>
        <p:nvPicPr>
          <p:cNvPr id="28" name="1 Increase decreas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57291" y="2308484"/>
            <a:ext cx="549328" cy="285228"/>
          </a:xfrm>
          <a:prstGeom prst="rect">
            <a:avLst/>
          </a:prstGeom>
        </p:spPr>
      </p:pic>
      <p:pic>
        <p:nvPicPr>
          <p:cNvPr id="13" name="2 New pictur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7291" y="4038223"/>
            <a:ext cx="324764" cy="578237"/>
          </a:xfrm>
          <a:prstGeom prst="rect">
            <a:avLst/>
          </a:prstGeom>
        </p:spPr>
      </p:pic>
      <p:pic>
        <p:nvPicPr>
          <p:cNvPr id="16" name="3 Layout"/>
          <p:cNvPicPr>
            <a:picLocks noChangeAspect="1"/>
          </p:cNvPicPr>
          <p:nvPr userDrawn="1"/>
        </p:nvPicPr>
        <p:blipFill rotWithShape="1">
          <a:blip r:embed="rId4"/>
          <a:srcRect l="36944" r="2272" b="69429"/>
          <a:stretch/>
        </p:blipFill>
        <p:spPr>
          <a:xfrm>
            <a:off x="2757291" y="4861989"/>
            <a:ext cx="593368" cy="192211"/>
          </a:xfrm>
          <a:prstGeom prst="rect">
            <a:avLst/>
          </a:prstGeom>
        </p:spPr>
      </p:pic>
      <p:pic>
        <p:nvPicPr>
          <p:cNvPr id="19" name="4 Reset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16372" y="5282559"/>
            <a:ext cx="492452" cy="200416"/>
          </a:xfrm>
          <a:prstGeom prst="rect">
            <a:avLst/>
          </a:prstGeom>
        </p:spPr>
      </p:pic>
      <p:grpSp>
        <p:nvGrpSpPr>
          <p:cNvPr id="24" name="Gruppe 23">
            <a:extLst>
              <a:ext uri="{FF2B5EF4-FFF2-40B4-BE49-F238E27FC236}">
                <a16:creationId xmlns:a16="http://schemas.microsoft.com/office/drawing/2014/main" id="{48EAA219-FFE7-4387-A385-4D3D0AF728CE}"/>
              </a:ext>
            </a:extLst>
          </p:cNvPr>
          <p:cNvGrpSpPr/>
          <p:nvPr userDrawn="1"/>
        </p:nvGrpSpPr>
        <p:grpSpPr>
          <a:xfrm>
            <a:off x="7028244" y="2583743"/>
            <a:ext cx="740398" cy="734626"/>
            <a:chOff x="6398620" y="3815586"/>
            <a:chExt cx="740398" cy="734626"/>
          </a:xfrm>
        </p:grpSpPr>
        <p:pic>
          <p:nvPicPr>
            <p:cNvPr id="30" name="6 Crop">
              <a:extLst>
                <a:ext uri="{FF2B5EF4-FFF2-40B4-BE49-F238E27FC236}">
                  <a16:creationId xmlns:a16="http://schemas.microsoft.com/office/drawing/2014/main" id="{EC854AD3-9DFC-4A83-BDF0-A7E2B01F9B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398620" y="3815586"/>
              <a:ext cx="337400" cy="321707"/>
            </a:xfrm>
            <a:prstGeom prst="rect">
              <a:avLst/>
            </a:prstGeom>
          </p:spPr>
        </p:pic>
        <p:pic>
          <p:nvPicPr>
            <p:cNvPr id="31" name="Billede 30">
              <a:extLst>
                <a:ext uri="{FF2B5EF4-FFF2-40B4-BE49-F238E27FC236}">
                  <a16:creationId xmlns:a16="http://schemas.microsoft.com/office/drawing/2014/main" id="{E2414F06-53F0-4323-A4A9-91728B89EE8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1304" t="11451" r="30180" b="46035"/>
            <a:stretch/>
          </p:blipFill>
          <p:spPr>
            <a:xfrm>
              <a:off x="6442770" y="4118189"/>
              <a:ext cx="696248" cy="432023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32" name="Gruppe 31">
            <a:extLst>
              <a:ext uri="{FF2B5EF4-FFF2-40B4-BE49-F238E27FC236}">
                <a16:creationId xmlns:a16="http://schemas.microsoft.com/office/drawing/2014/main" id="{78224CA6-7D55-40AF-AF08-7CC6E7C4B3C8}"/>
              </a:ext>
            </a:extLst>
          </p:cNvPr>
          <p:cNvGrpSpPr/>
          <p:nvPr userDrawn="1"/>
        </p:nvGrpSpPr>
        <p:grpSpPr>
          <a:xfrm>
            <a:off x="7072982" y="3558164"/>
            <a:ext cx="740397" cy="929593"/>
            <a:chOff x="6391652" y="4854581"/>
            <a:chExt cx="740397" cy="929593"/>
          </a:xfrm>
        </p:grpSpPr>
        <p:pic>
          <p:nvPicPr>
            <p:cNvPr id="33" name="6 Crop">
              <a:extLst>
                <a:ext uri="{FF2B5EF4-FFF2-40B4-BE49-F238E27FC236}">
                  <a16:creationId xmlns:a16="http://schemas.microsoft.com/office/drawing/2014/main" id="{B89DF8E6-B7F7-4857-A1D8-15B39D7AF8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6391652" y="4854581"/>
              <a:ext cx="337400" cy="321707"/>
            </a:xfrm>
            <a:prstGeom prst="rect">
              <a:avLst/>
            </a:prstGeom>
          </p:spPr>
        </p:pic>
        <p:pic>
          <p:nvPicPr>
            <p:cNvPr id="34" name="Billede 33">
              <a:extLst>
                <a:ext uri="{FF2B5EF4-FFF2-40B4-BE49-F238E27FC236}">
                  <a16:creationId xmlns:a16="http://schemas.microsoft.com/office/drawing/2014/main" id="{39AFA131-B5A7-4AB6-889F-69CF39F4C88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1152" t="11676" r="31017" b="26411"/>
            <a:stretch/>
          </p:blipFill>
          <p:spPr>
            <a:xfrm>
              <a:off x="6442770" y="5155024"/>
              <a:ext cx="689279" cy="629150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grpSp>
        <p:nvGrpSpPr>
          <p:cNvPr id="35" name="Gruppe 34">
            <a:extLst>
              <a:ext uri="{FF2B5EF4-FFF2-40B4-BE49-F238E27FC236}">
                <a16:creationId xmlns:a16="http://schemas.microsoft.com/office/drawing/2014/main" id="{126BB6BB-8852-44D9-A0EB-7B0A29B5CAFC}"/>
              </a:ext>
            </a:extLst>
          </p:cNvPr>
          <p:cNvGrpSpPr/>
          <p:nvPr userDrawn="1"/>
        </p:nvGrpSpPr>
        <p:grpSpPr>
          <a:xfrm>
            <a:off x="7072394" y="1479976"/>
            <a:ext cx="676669" cy="997704"/>
            <a:chOff x="6442771" y="2574072"/>
            <a:chExt cx="676669" cy="997704"/>
          </a:xfrm>
        </p:grpSpPr>
        <p:pic>
          <p:nvPicPr>
            <p:cNvPr id="36" name="Billede 35">
              <a:extLst>
                <a:ext uri="{FF2B5EF4-FFF2-40B4-BE49-F238E27FC236}">
                  <a16:creationId xmlns:a16="http://schemas.microsoft.com/office/drawing/2014/main" id="{2EC1AD58-F087-456F-B1CF-97A8AD608A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7" name="Billede 36">
              <a:extLst>
                <a:ext uri="{FF2B5EF4-FFF2-40B4-BE49-F238E27FC236}">
                  <a16:creationId xmlns:a16="http://schemas.microsoft.com/office/drawing/2014/main" id="{A1105FA6-DF1D-44A9-BD39-B99136D7B2B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39" name="6 Beskær">
            <a:extLst>
              <a:ext uri="{FF2B5EF4-FFF2-40B4-BE49-F238E27FC236}">
                <a16:creationId xmlns:a16="http://schemas.microsoft.com/office/drawing/2014/main" id="{F1E5DB47-CE9C-4A68-BA80-97FFD80C5CA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186326" y="2593712"/>
            <a:ext cx="337400" cy="321707"/>
          </a:xfrm>
          <a:prstGeom prst="rect">
            <a:avLst/>
          </a:prstGeom>
        </p:spPr>
      </p:pic>
      <p:pic>
        <p:nvPicPr>
          <p:cNvPr id="40" name="7 Skalér billede">
            <a:extLst>
              <a:ext uri="{FF2B5EF4-FFF2-40B4-BE49-F238E27FC236}">
                <a16:creationId xmlns:a16="http://schemas.microsoft.com/office/drawing/2014/main" id="{472C50C0-81D4-4FF8-9774-95FB88A3DB5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186326" y="3510628"/>
            <a:ext cx="359695" cy="3353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4EB944-268B-4588-9575-20967FF1FD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757291" y="3179601"/>
            <a:ext cx="257143" cy="285714"/>
          </a:xfrm>
          <a:prstGeom prst="rect">
            <a:avLst/>
          </a:prstGeom>
        </p:spPr>
      </p:pic>
      <p:sp>
        <p:nvSpPr>
          <p:cNvPr id="23" name="Date Placeholder 2">
            <a:extLst>
              <a:ext uri="{FF2B5EF4-FFF2-40B4-BE49-F238E27FC236}">
                <a16:creationId xmlns:a16="http://schemas.microsoft.com/office/drawing/2014/main" id="{C47240A8-F4C6-438F-B627-9F10AF770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CE7E8215-C535-47A6-A19E-191CCD62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B1580671-F9A8-48F5-99CE-4A5C1575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73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 dirty="0">
                <a:solidFill>
                  <a:schemeClr val="bg1"/>
                </a:solidFill>
              </a:rPr>
              <a:t>If you see any </a:t>
            </a:r>
            <a:r>
              <a:rPr lang="en-GB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 dirty="0">
                <a:solidFill>
                  <a:schemeClr val="bg1"/>
                </a:solidFill>
              </a:rPr>
              <a:t>one</a:t>
            </a:r>
            <a:r>
              <a:rPr lang="en-GB" sz="4400" b="1" i="1" noProof="0" dirty="0">
                <a:solidFill>
                  <a:schemeClr val="bg1"/>
                </a:solidFill>
              </a:rPr>
              <a:t>,</a:t>
            </a:r>
            <a:br>
              <a:rPr lang="en-GB" sz="4400" b="0" i="0" noProof="0" dirty="0">
                <a:solidFill>
                  <a:schemeClr val="bg1"/>
                </a:solidFill>
              </a:rPr>
            </a:br>
            <a:r>
              <a:rPr lang="en-GB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 dirty="0">
                <a:solidFill>
                  <a:schemeClr val="bg1"/>
                </a:solidFill>
              </a:rPr>
            </a:br>
            <a:br>
              <a:rPr lang="en-GB" sz="2800" b="0" noProof="0" dirty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 dirty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 dirty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B12B154D-76F1-409D-A798-AA5203E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7D212C3A-1726-4BC5-8AF1-72D08F63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89D5CFC-5012-4F36-B4E7-CE36F67C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4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agenda/contents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2" y="1943100"/>
            <a:ext cx="954087" cy="3701025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1.00</a:t>
            </a:r>
          </a:p>
          <a:p>
            <a:pPr lvl="1"/>
            <a:r>
              <a:rPr lang="en-GB" noProof="0" dirty="0"/>
              <a:t>2.00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C354DE8-B49E-4B51-91DD-A34B6B5B17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1637" y="1943100"/>
            <a:ext cx="4546601" cy="3701025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22D19-DC71-4F90-AA62-D86E2AFEAD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FC17B-5A74-4635-AFC9-1AEF468631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D98D28-9108-4EC2-92D0-619C856BF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676" y="6134617"/>
            <a:ext cx="1435438" cy="320697"/>
          </a:xfrm>
          <a:prstGeom prst="rect">
            <a:avLst/>
          </a:prstGeom>
        </p:spPr>
      </p:pic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10320B85-9075-4BE3-80FE-A4FBA5B894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31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agenda/contents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0062" y="1943101"/>
            <a:ext cx="954087" cy="369682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1.00</a:t>
            </a:r>
          </a:p>
          <a:p>
            <a:pPr lvl="1"/>
            <a:r>
              <a:rPr lang="en-GB" noProof="0" dirty="0"/>
              <a:t>2.00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C354DE8-B49E-4B51-91DD-A34B6B5B17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1637" y="1943101"/>
            <a:ext cx="4546601" cy="3696826"/>
          </a:xfrm>
        </p:spPr>
        <p:txBody>
          <a:bodyPr/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</a:defRPr>
            </a:lvl6pPr>
            <a:lvl7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</a:defRPr>
            </a:lvl7pPr>
            <a:lvl8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accent1"/>
                </a:solidFill>
              </a:defRPr>
            </a:lvl8pPr>
            <a:lvl9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22D19-DC71-4F90-AA62-D86E2AFEAD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FC17B-5A74-4635-AFC9-1AEF468631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10320B85-9075-4BE3-80FE-A4FBA5B894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64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6334-9261-4B58-9174-1059920D6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400" y="501649"/>
            <a:ext cx="5484476" cy="1990726"/>
          </a:xfrm>
        </p:spPr>
        <p:txBody>
          <a:bodyPr/>
          <a:lstStyle>
            <a:lvl1pPr marL="0" indent="0">
              <a:buFontTx/>
              <a:buNone/>
              <a:tabLst>
                <a:tab pos="936000" algn="l"/>
              </a:tabLst>
              <a:defRPr sz="4000"/>
            </a:lvl1pPr>
          </a:lstStyle>
          <a:p>
            <a:r>
              <a:rPr lang="en-GB" noProof="0" dirty="0"/>
              <a:t>Click to add title, tab for first line indent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7E6BB-0526-4ECF-A7B6-F012FA93D0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9849-36F9-4EC3-BE81-D2FC41D3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B67E9-4625-4D5C-A0BB-D895986FA29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BAD38D-0859-4790-A878-F926B90F3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4825" y="3521075"/>
            <a:ext cx="7375525" cy="2116138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Char char="​"/>
              <a:defRPr sz="2400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400">
                <a:solidFill>
                  <a:schemeClr val="accent1"/>
                </a:solidFill>
                <a:latin typeface="+mj-lt"/>
              </a:defRPr>
            </a:lvl2pPr>
            <a:lvl3pPr marL="180000" indent="-180000"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17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667543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0063" y="1943100"/>
            <a:ext cx="6675437" cy="36941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29587" y="501650"/>
            <a:ext cx="3560763" cy="5135563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99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88700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0063" y="1943100"/>
            <a:ext cx="6675437" cy="36941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to add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129587" y="1943100"/>
            <a:ext cx="3560763" cy="3694113"/>
          </a:xfrm>
        </p:spPr>
        <p:txBody>
          <a:bodyPr tIns="72000" anchor="t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here and insert picture via Templafy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DACA2-719F-4647-9BA8-281A8F2BFC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B2A36-6220-480C-B58F-CFF0A15787C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BC8FE318-906F-4EA5-9B25-B9CA2667912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32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0063" y="501649"/>
            <a:ext cx="11190287" cy="930275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0063" y="1943099"/>
            <a:ext cx="5464800" cy="3694879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5550" y="1943099"/>
            <a:ext cx="5464800" cy="3694879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8C6ED01-FBEF-43FA-9DEC-6C188F0B999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6BDAC3-1A7D-4E21-85A0-10315A7DA9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8F53383-3780-4626-A2BE-E67BBD0A1D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27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399" y="1943739"/>
            <a:ext cx="11189951" cy="368961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 Subhead</a:t>
            </a:r>
          </a:p>
          <a:p>
            <a:pPr lvl="4"/>
            <a:r>
              <a:rPr lang="en-GB" noProof="0" dirty="0"/>
              <a:t>Level 5, headline</a:t>
            </a:r>
          </a:p>
          <a:p>
            <a:pPr lvl="5"/>
            <a:r>
              <a:rPr lang="en-GB" noProof="0" dirty="0"/>
              <a:t>Level 6, headline</a:t>
            </a:r>
          </a:p>
          <a:p>
            <a:pPr lvl="6"/>
            <a:r>
              <a:rPr lang="en-GB" noProof="0" dirty="0"/>
              <a:t>Level 7, note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Infographic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99" y="501649"/>
            <a:ext cx="11189951" cy="9302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GB" dirty="0"/>
          </a:p>
        </p:txBody>
      </p:sp>
      <p:sp>
        <p:nvSpPr>
          <p:cNvPr id="88" name="Footer Placeholder 87">
            <a:extLst>
              <a:ext uri="{FF2B5EF4-FFF2-40B4-BE49-F238E27FC236}">
                <a16:creationId xmlns:a16="http://schemas.microsoft.com/office/drawing/2014/main" id="{E21F396F-4C1D-4B71-97C4-1BDE0CB2C01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1219200" y="6278621"/>
            <a:ext cx="3285369" cy="18542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presentation title via Header &amp; Footer</a:t>
            </a:r>
          </a:p>
        </p:txBody>
      </p:sp>
      <p:sp>
        <p:nvSpPr>
          <p:cNvPr id="89" name="Slide Number Placeholder 88">
            <a:extLst>
              <a:ext uri="{FF2B5EF4-FFF2-40B4-BE49-F238E27FC236}">
                <a16:creationId xmlns:a16="http://schemas.microsoft.com/office/drawing/2014/main" id="{A67AAF6D-173F-4FC5-B3DD-15256B6A2F3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502197" y="6278622"/>
            <a:ext cx="412039" cy="185426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43A204BC-C5BA-4EF4-ABC8-D45123A0C52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95" name="Group 4">
            <a:extLst>
              <a:ext uri="{FF2B5EF4-FFF2-40B4-BE49-F238E27FC236}">
                <a16:creationId xmlns:a16="http://schemas.microsoft.com/office/drawing/2014/main" id="{255E078E-B243-42A1-B589-8CC503A66B4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256489" y="6137500"/>
            <a:ext cx="1436163" cy="320400"/>
            <a:chOff x="6478" y="3868"/>
            <a:chExt cx="892" cy="199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28F624D4-6986-4E93-887C-A0690C5C4A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9" y="3923"/>
              <a:ext cx="104" cy="88"/>
            </a:xfrm>
            <a:custGeom>
              <a:avLst/>
              <a:gdLst>
                <a:gd name="T0" fmla="*/ 0 w 104"/>
                <a:gd name="T1" fmla="*/ 88 h 88"/>
                <a:gd name="T2" fmla="*/ 0 w 104"/>
                <a:gd name="T3" fmla="*/ 0 h 88"/>
                <a:gd name="T4" fmla="*/ 23 w 104"/>
                <a:gd name="T5" fmla="*/ 0 h 88"/>
                <a:gd name="T6" fmla="*/ 52 w 104"/>
                <a:gd name="T7" fmla="*/ 66 h 88"/>
                <a:gd name="T8" fmla="*/ 81 w 104"/>
                <a:gd name="T9" fmla="*/ 0 h 88"/>
                <a:gd name="T10" fmla="*/ 104 w 104"/>
                <a:gd name="T11" fmla="*/ 0 h 88"/>
                <a:gd name="T12" fmla="*/ 104 w 104"/>
                <a:gd name="T13" fmla="*/ 88 h 88"/>
                <a:gd name="T14" fmla="*/ 85 w 104"/>
                <a:gd name="T15" fmla="*/ 88 h 88"/>
                <a:gd name="T16" fmla="*/ 85 w 104"/>
                <a:gd name="T17" fmla="*/ 37 h 88"/>
                <a:gd name="T18" fmla="*/ 62 w 104"/>
                <a:gd name="T19" fmla="*/ 88 h 88"/>
                <a:gd name="T20" fmla="*/ 42 w 104"/>
                <a:gd name="T21" fmla="*/ 88 h 88"/>
                <a:gd name="T22" fmla="*/ 19 w 104"/>
                <a:gd name="T23" fmla="*/ 38 h 88"/>
                <a:gd name="T24" fmla="*/ 19 w 104"/>
                <a:gd name="T25" fmla="*/ 88 h 88"/>
                <a:gd name="T26" fmla="*/ 0 w 104"/>
                <a:gd name="T2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4" h="88">
                  <a:moveTo>
                    <a:pt x="0" y="88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52" y="66"/>
                  </a:lnTo>
                  <a:lnTo>
                    <a:pt x="81" y="0"/>
                  </a:lnTo>
                  <a:lnTo>
                    <a:pt x="104" y="0"/>
                  </a:lnTo>
                  <a:lnTo>
                    <a:pt x="104" y="88"/>
                  </a:lnTo>
                  <a:lnTo>
                    <a:pt x="85" y="88"/>
                  </a:lnTo>
                  <a:lnTo>
                    <a:pt x="85" y="37"/>
                  </a:lnTo>
                  <a:lnTo>
                    <a:pt x="62" y="88"/>
                  </a:lnTo>
                  <a:lnTo>
                    <a:pt x="42" y="88"/>
                  </a:lnTo>
                  <a:lnTo>
                    <a:pt x="19" y="38"/>
                  </a:lnTo>
                  <a:lnTo>
                    <a:pt x="19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78D85899-D3DF-418A-8091-4FB0F6F8A22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61" y="3923"/>
              <a:ext cx="106" cy="88"/>
            </a:xfrm>
            <a:custGeom>
              <a:avLst/>
              <a:gdLst>
                <a:gd name="T0" fmla="*/ 23 w 106"/>
                <a:gd name="T1" fmla="*/ 88 h 88"/>
                <a:gd name="T2" fmla="*/ 0 w 106"/>
                <a:gd name="T3" fmla="*/ 88 h 88"/>
                <a:gd name="T4" fmla="*/ 40 w 106"/>
                <a:gd name="T5" fmla="*/ 0 h 88"/>
                <a:gd name="T6" fmla="*/ 67 w 106"/>
                <a:gd name="T7" fmla="*/ 0 h 88"/>
                <a:gd name="T8" fmla="*/ 106 w 106"/>
                <a:gd name="T9" fmla="*/ 88 h 88"/>
                <a:gd name="T10" fmla="*/ 84 w 106"/>
                <a:gd name="T11" fmla="*/ 88 h 88"/>
                <a:gd name="T12" fmla="*/ 76 w 106"/>
                <a:gd name="T13" fmla="*/ 71 h 88"/>
                <a:gd name="T14" fmla="*/ 30 w 106"/>
                <a:gd name="T15" fmla="*/ 71 h 88"/>
                <a:gd name="T16" fmla="*/ 23 w 106"/>
                <a:gd name="T17" fmla="*/ 88 h 88"/>
                <a:gd name="T18" fmla="*/ 69 w 106"/>
                <a:gd name="T19" fmla="*/ 54 h 88"/>
                <a:gd name="T20" fmla="*/ 53 w 106"/>
                <a:gd name="T21" fmla="*/ 17 h 88"/>
                <a:gd name="T22" fmla="*/ 38 w 106"/>
                <a:gd name="T23" fmla="*/ 54 h 88"/>
                <a:gd name="T24" fmla="*/ 69 w 106"/>
                <a:gd name="T25" fmla="*/ 5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88">
                  <a:moveTo>
                    <a:pt x="23" y="88"/>
                  </a:moveTo>
                  <a:lnTo>
                    <a:pt x="0" y="88"/>
                  </a:lnTo>
                  <a:lnTo>
                    <a:pt x="40" y="0"/>
                  </a:lnTo>
                  <a:lnTo>
                    <a:pt x="67" y="0"/>
                  </a:lnTo>
                  <a:lnTo>
                    <a:pt x="106" y="88"/>
                  </a:lnTo>
                  <a:lnTo>
                    <a:pt x="84" y="88"/>
                  </a:lnTo>
                  <a:lnTo>
                    <a:pt x="76" y="71"/>
                  </a:lnTo>
                  <a:lnTo>
                    <a:pt x="30" y="71"/>
                  </a:lnTo>
                  <a:lnTo>
                    <a:pt x="23" y="88"/>
                  </a:lnTo>
                  <a:close/>
                  <a:moveTo>
                    <a:pt x="69" y="54"/>
                  </a:moveTo>
                  <a:lnTo>
                    <a:pt x="53" y="17"/>
                  </a:lnTo>
                  <a:lnTo>
                    <a:pt x="38" y="54"/>
                  </a:lnTo>
                  <a:lnTo>
                    <a:pt x="6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49738F52-8D2A-4C28-8FB7-92D64EFA84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76" y="3923"/>
              <a:ext cx="84" cy="88"/>
            </a:xfrm>
            <a:custGeom>
              <a:avLst/>
              <a:gdLst>
                <a:gd name="T0" fmla="*/ 0 w 84"/>
                <a:gd name="T1" fmla="*/ 88 h 88"/>
                <a:gd name="T2" fmla="*/ 0 w 84"/>
                <a:gd name="T3" fmla="*/ 0 h 88"/>
                <a:gd name="T4" fmla="*/ 83 w 84"/>
                <a:gd name="T5" fmla="*/ 0 h 88"/>
                <a:gd name="T6" fmla="*/ 83 w 84"/>
                <a:gd name="T7" fmla="*/ 18 h 88"/>
                <a:gd name="T8" fmla="*/ 20 w 84"/>
                <a:gd name="T9" fmla="*/ 18 h 88"/>
                <a:gd name="T10" fmla="*/ 20 w 84"/>
                <a:gd name="T11" fmla="*/ 35 h 88"/>
                <a:gd name="T12" fmla="*/ 75 w 84"/>
                <a:gd name="T13" fmla="*/ 35 h 88"/>
                <a:gd name="T14" fmla="*/ 75 w 84"/>
                <a:gd name="T15" fmla="*/ 53 h 88"/>
                <a:gd name="T16" fmla="*/ 20 w 84"/>
                <a:gd name="T17" fmla="*/ 53 h 88"/>
                <a:gd name="T18" fmla="*/ 20 w 84"/>
                <a:gd name="T19" fmla="*/ 71 h 88"/>
                <a:gd name="T20" fmla="*/ 84 w 84"/>
                <a:gd name="T21" fmla="*/ 71 h 88"/>
                <a:gd name="T22" fmla="*/ 84 w 84"/>
                <a:gd name="T23" fmla="*/ 88 h 88"/>
                <a:gd name="T24" fmla="*/ 0 w 84"/>
                <a:gd name="T25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88">
                  <a:moveTo>
                    <a:pt x="0" y="88"/>
                  </a:moveTo>
                  <a:lnTo>
                    <a:pt x="0" y="0"/>
                  </a:lnTo>
                  <a:lnTo>
                    <a:pt x="83" y="0"/>
                  </a:lnTo>
                  <a:lnTo>
                    <a:pt x="83" y="18"/>
                  </a:lnTo>
                  <a:lnTo>
                    <a:pt x="20" y="18"/>
                  </a:lnTo>
                  <a:lnTo>
                    <a:pt x="20" y="35"/>
                  </a:lnTo>
                  <a:lnTo>
                    <a:pt x="75" y="35"/>
                  </a:lnTo>
                  <a:lnTo>
                    <a:pt x="75" y="53"/>
                  </a:lnTo>
                  <a:lnTo>
                    <a:pt x="20" y="53"/>
                  </a:lnTo>
                  <a:lnTo>
                    <a:pt x="20" y="71"/>
                  </a:lnTo>
                  <a:lnTo>
                    <a:pt x="84" y="71"/>
                  </a:lnTo>
                  <a:lnTo>
                    <a:pt x="84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645BA9F4-DF1F-44D7-A473-6FAC6F2843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76" y="3923"/>
              <a:ext cx="85" cy="88"/>
            </a:xfrm>
            <a:custGeom>
              <a:avLst/>
              <a:gdLst>
                <a:gd name="T0" fmla="*/ 0 w 94"/>
                <a:gd name="T1" fmla="*/ 96 h 96"/>
                <a:gd name="T2" fmla="*/ 0 w 94"/>
                <a:gd name="T3" fmla="*/ 0 h 96"/>
                <a:gd name="T4" fmla="*/ 77 w 94"/>
                <a:gd name="T5" fmla="*/ 0 h 96"/>
                <a:gd name="T6" fmla="*/ 93 w 94"/>
                <a:gd name="T7" fmla="*/ 16 h 96"/>
                <a:gd name="T8" fmla="*/ 93 w 94"/>
                <a:gd name="T9" fmla="*/ 48 h 96"/>
                <a:gd name="T10" fmla="*/ 74 w 94"/>
                <a:gd name="T11" fmla="*/ 63 h 96"/>
                <a:gd name="T12" fmla="*/ 72 w 94"/>
                <a:gd name="T13" fmla="*/ 63 h 96"/>
                <a:gd name="T14" fmla="*/ 94 w 94"/>
                <a:gd name="T15" fmla="*/ 96 h 96"/>
                <a:gd name="T16" fmla="*/ 69 w 94"/>
                <a:gd name="T17" fmla="*/ 96 h 96"/>
                <a:gd name="T18" fmla="*/ 48 w 94"/>
                <a:gd name="T19" fmla="*/ 63 h 96"/>
                <a:gd name="T20" fmla="*/ 23 w 94"/>
                <a:gd name="T21" fmla="*/ 63 h 96"/>
                <a:gd name="T22" fmla="*/ 23 w 94"/>
                <a:gd name="T23" fmla="*/ 96 h 96"/>
                <a:gd name="T24" fmla="*/ 0 w 94"/>
                <a:gd name="T25" fmla="*/ 96 h 96"/>
                <a:gd name="T26" fmla="*/ 23 w 94"/>
                <a:gd name="T27" fmla="*/ 44 h 96"/>
                <a:gd name="T28" fmla="*/ 71 w 94"/>
                <a:gd name="T29" fmla="*/ 44 h 96"/>
                <a:gd name="T30" fmla="*/ 71 w 94"/>
                <a:gd name="T31" fmla="*/ 19 h 96"/>
                <a:gd name="T32" fmla="*/ 23 w 94"/>
                <a:gd name="T33" fmla="*/ 19 h 96"/>
                <a:gd name="T34" fmla="*/ 23 w 94"/>
                <a:gd name="T35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6">
                  <a:moveTo>
                    <a:pt x="0" y="9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7" y="0"/>
                    <a:pt x="93" y="6"/>
                    <a:pt x="93" y="16"/>
                  </a:cubicBezTo>
                  <a:cubicBezTo>
                    <a:pt x="93" y="48"/>
                    <a:pt x="93" y="48"/>
                    <a:pt x="93" y="48"/>
                  </a:cubicBezTo>
                  <a:cubicBezTo>
                    <a:pt x="93" y="56"/>
                    <a:pt x="87" y="63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23" y="63"/>
                    <a:pt x="23" y="63"/>
                    <a:pt x="23" y="63"/>
                  </a:cubicBezTo>
                  <a:cubicBezTo>
                    <a:pt x="23" y="96"/>
                    <a:pt x="23" y="96"/>
                    <a:pt x="23" y="96"/>
                  </a:cubicBezTo>
                  <a:lnTo>
                    <a:pt x="0" y="96"/>
                  </a:lnTo>
                  <a:close/>
                  <a:moveTo>
                    <a:pt x="23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44"/>
                    <a:pt x="23" y="44"/>
                    <a:pt x="23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EC290DBF-B2E4-4B81-BFB4-65201D8017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7" y="3923"/>
              <a:ext cx="84" cy="88"/>
            </a:xfrm>
            <a:custGeom>
              <a:avLst/>
              <a:gdLst>
                <a:gd name="T0" fmla="*/ 23 w 92"/>
                <a:gd name="T1" fmla="*/ 96 h 96"/>
                <a:gd name="T2" fmla="*/ 15 w 92"/>
                <a:gd name="T3" fmla="*/ 96 h 96"/>
                <a:gd name="T4" fmla="*/ 0 w 92"/>
                <a:gd name="T5" fmla="*/ 82 h 96"/>
                <a:gd name="T6" fmla="*/ 0 w 92"/>
                <a:gd name="T7" fmla="*/ 70 h 96"/>
                <a:gd name="T8" fmla="*/ 23 w 92"/>
                <a:gd name="T9" fmla="*/ 70 h 96"/>
                <a:gd name="T10" fmla="*/ 23 w 92"/>
                <a:gd name="T11" fmla="*/ 77 h 96"/>
                <a:gd name="T12" fmla="*/ 70 w 92"/>
                <a:gd name="T13" fmla="*/ 77 h 96"/>
                <a:gd name="T14" fmla="*/ 70 w 92"/>
                <a:gd name="T15" fmla="*/ 57 h 96"/>
                <a:gd name="T16" fmla="*/ 16 w 92"/>
                <a:gd name="T17" fmla="*/ 57 h 96"/>
                <a:gd name="T18" fmla="*/ 1 w 92"/>
                <a:gd name="T19" fmla="*/ 43 h 96"/>
                <a:gd name="T20" fmla="*/ 1 w 92"/>
                <a:gd name="T21" fmla="*/ 15 h 96"/>
                <a:gd name="T22" fmla="*/ 16 w 92"/>
                <a:gd name="T23" fmla="*/ 0 h 96"/>
                <a:gd name="T24" fmla="*/ 78 w 92"/>
                <a:gd name="T25" fmla="*/ 0 h 96"/>
                <a:gd name="T26" fmla="*/ 92 w 92"/>
                <a:gd name="T27" fmla="*/ 16 h 96"/>
                <a:gd name="T28" fmla="*/ 92 w 92"/>
                <a:gd name="T29" fmla="*/ 27 h 96"/>
                <a:gd name="T30" fmla="*/ 70 w 92"/>
                <a:gd name="T31" fmla="*/ 27 h 96"/>
                <a:gd name="T32" fmla="*/ 70 w 92"/>
                <a:gd name="T33" fmla="*/ 19 h 96"/>
                <a:gd name="T34" fmla="*/ 23 w 92"/>
                <a:gd name="T35" fmla="*/ 19 h 96"/>
                <a:gd name="T36" fmla="*/ 23 w 92"/>
                <a:gd name="T37" fmla="*/ 38 h 96"/>
                <a:gd name="T38" fmla="*/ 77 w 92"/>
                <a:gd name="T39" fmla="*/ 38 h 96"/>
                <a:gd name="T40" fmla="*/ 92 w 92"/>
                <a:gd name="T41" fmla="*/ 54 h 96"/>
                <a:gd name="T42" fmla="*/ 92 w 92"/>
                <a:gd name="T43" fmla="*/ 81 h 96"/>
                <a:gd name="T44" fmla="*/ 77 w 92"/>
                <a:gd name="T45" fmla="*/ 96 h 96"/>
                <a:gd name="T46" fmla="*/ 23 w 92"/>
                <a:gd name="T4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2" h="96">
                  <a:moveTo>
                    <a:pt x="23" y="96"/>
                  </a:moveTo>
                  <a:cubicBezTo>
                    <a:pt x="15" y="96"/>
                    <a:pt x="15" y="96"/>
                    <a:pt x="15" y="96"/>
                  </a:cubicBezTo>
                  <a:cubicBezTo>
                    <a:pt x="5" y="96"/>
                    <a:pt x="0" y="90"/>
                    <a:pt x="0" y="82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0" y="57"/>
                    <a:pt x="24" y="57"/>
                    <a:pt x="16" y="57"/>
                  </a:cubicBezTo>
                  <a:cubicBezTo>
                    <a:pt x="7" y="57"/>
                    <a:pt x="1" y="51"/>
                    <a:pt x="1" y="43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6"/>
                    <a:pt x="8" y="0"/>
                    <a:pt x="16" y="0"/>
                  </a:cubicBezTo>
                  <a:cubicBezTo>
                    <a:pt x="24" y="0"/>
                    <a:pt x="78" y="0"/>
                    <a:pt x="78" y="0"/>
                  </a:cubicBezTo>
                  <a:cubicBezTo>
                    <a:pt x="86" y="0"/>
                    <a:pt x="92" y="6"/>
                    <a:pt x="92" y="16"/>
                  </a:cubicBezTo>
                  <a:cubicBezTo>
                    <a:pt x="92" y="25"/>
                    <a:pt x="92" y="27"/>
                    <a:pt x="92" y="27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85" y="38"/>
                    <a:pt x="92" y="44"/>
                    <a:pt x="92" y="5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92" y="90"/>
                    <a:pt x="87" y="96"/>
                    <a:pt x="77" y="96"/>
                  </a:cubicBezTo>
                  <a:cubicBezTo>
                    <a:pt x="68" y="96"/>
                    <a:pt x="23" y="96"/>
                    <a:pt x="23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8B539F7E-96A0-4BA9-9D11-BACEE5DEB3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0" y="3923"/>
              <a:ext cx="90" cy="88"/>
            </a:xfrm>
            <a:custGeom>
              <a:avLst/>
              <a:gdLst>
                <a:gd name="T0" fmla="*/ 0 w 90"/>
                <a:gd name="T1" fmla="*/ 88 h 88"/>
                <a:gd name="T2" fmla="*/ 0 w 90"/>
                <a:gd name="T3" fmla="*/ 0 h 88"/>
                <a:gd name="T4" fmla="*/ 21 w 90"/>
                <a:gd name="T5" fmla="*/ 0 h 88"/>
                <a:gd name="T6" fmla="*/ 21 w 90"/>
                <a:gd name="T7" fmla="*/ 36 h 88"/>
                <a:gd name="T8" fmla="*/ 60 w 90"/>
                <a:gd name="T9" fmla="*/ 0 h 88"/>
                <a:gd name="T10" fmla="*/ 88 w 90"/>
                <a:gd name="T11" fmla="*/ 0 h 88"/>
                <a:gd name="T12" fmla="*/ 42 w 90"/>
                <a:gd name="T13" fmla="*/ 42 h 88"/>
                <a:gd name="T14" fmla="*/ 90 w 90"/>
                <a:gd name="T15" fmla="*/ 88 h 88"/>
                <a:gd name="T16" fmla="*/ 61 w 90"/>
                <a:gd name="T17" fmla="*/ 88 h 88"/>
                <a:gd name="T18" fmla="*/ 21 w 90"/>
                <a:gd name="T19" fmla="*/ 48 h 88"/>
                <a:gd name="T20" fmla="*/ 21 w 90"/>
                <a:gd name="T21" fmla="*/ 88 h 88"/>
                <a:gd name="T22" fmla="*/ 0 w 90"/>
                <a:gd name="T23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8">
                  <a:moveTo>
                    <a:pt x="0" y="88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36"/>
                  </a:lnTo>
                  <a:lnTo>
                    <a:pt x="60" y="0"/>
                  </a:lnTo>
                  <a:lnTo>
                    <a:pt x="88" y="0"/>
                  </a:lnTo>
                  <a:lnTo>
                    <a:pt x="42" y="42"/>
                  </a:lnTo>
                  <a:lnTo>
                    <a:pt x="90" y="88"/>
                  </a:lnTo>
                  <a:lnTo>
                    <a:pt x="61" y="88"/>
                  </a:lnTo>
                  <a:lnTo>
                    <a:pt x="21" y="48"/>
                  </a:lnTo>
                  <a:lnTo>
                    <a:pt x="21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111170EC-B87D-481F-8FDC-276480533F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8" y="3868"/>
              <a:ext cx="187" cy="199"/>
            </a:xfrm>
            <a:custGeom>
              <a:avLst/>
              <a:gdLst>
                <a:gd name="T0" fmla="*/ 206 w 206"/>
                <a:gd name="T1" fmla="*/ 193 h 218"/>
                <a:gd name="T2" fmla="*/ 181 w 206"/>
                <a:gd name="T3" fmla="*/ 218 h 218"/>
                <a:gd name="T4" fmla="*/ 24 w 206"/>
                <a:gd name="T5" fmla="*/ 218 h 218"/>
                <a:gd name="T6" fmla="*/ 0 w 206"/>
                <a:gd name="T7" fmla="*/ 193 h 218"/>
                <a:gd name="T8" fmla="*/ 0 w 206"/>
                <a:gd name="T9" fmla="*/ 25 h 218"/>
                <a:gd name="T10" fmla="*/ 24 w 206"/>
                <a:gd name="T11" fmla="*/ 0 h 218"/>
                <a:gd name="T12" fmla="*/ 181 w 206"/>
                <a:gd name="T13" fmla="*/ 0 h 218"/>
                <a:gd name="T14" fmla="*/ 206 w 206"/>
                <a:gd name="T15" fmla="*/ 25 h 218"/>
                <a:gd name="T16" fmla="*/ 206 w 206"/>
                <a:gd name="T17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218">
                  <a:moveTo>
                    <a:pt x="206" y="193"/>
                  </a:moveTo>
                  <a:cubicBezTo>
                    <a:pt x="206" y="207"/>
                    <a:pt x="195" y="218"/>
                    <a:pt x="181" y="218"/>
                  </a:cubicBezTo>
                  <a:cubicBezTo>
                    <a:pt x="24" y="218"/>
                    <a:pt x="24" y="218"/>
                    <a:pt x="24" y="218"/>
                  </a:cubicBezTo>
                  <a:cubicBezTo>
                    <a:pt x="11" y="218"/>
                    <a:pt x="0" y="207"/>
                    <a:pt x="0" y="19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5" y="0"/>
                    <a:pt x="206" y="11"/>
                    <a:pt x="206" y="25"/>
                  </a:cubicBezTo>
                  <a:lnTo>
                    <a:pt x="206" y="193"/>
                  </a:lnTo>
                  <a:close/>
                </a:path>
              </a:pathLst>
            </a:custGeom>
            <a:solidFill>
              <a:srgbClr val="42B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06361CD5-F024-4F59-A5DB-73C2182D5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88" y="3883"/>
              <a:ext cx="166" cy="164"/>
            </a:xfrm>
            <a:custGeom>
              <a:avLst/>
              <a:gdLst>
                <a:gd name="T0" fmla="*/ 114 w 166"/>
                <a:gd name="T1" fmla="*/ 79 h 164"/>
                <a:gd name="T2" fmla="*/ 150 w 166"/>
                <a:gd name="T3" fmla="*/ 32 h 164"/>
                <a:gd name="T4" fmla="*/ 150 w 166"/>
                <a:gd name="T5" fmla="*/ 32 h 164"/>
                <a:gd name="T6" fmla="*/ 96 w 166"/>
                <a:gd name="T7" fmla="*/ 59 h 164"/>
                <a:gd name="T8" fmla="*/ 83 w 166"/>
                <a:gd name="T9" fmla="*/ 0 h 164"/>
                <a:gd name="T10" fmla="*/ 83 w 166"/>
                <a:gd name="T11" fmla="*/ 0 h 164"/>
                <a:gd name="T12" fmla="*/ 70 w 166"/>
                <a:gd name="T13" fmla="*/ 59 h 164"/>
                <a:gd name="T14" fmla="*/ 16 w 166"/>
                <a:gd name="T15" fmla="*/ 32 h 164"/>
                <a:gd name="T16" fmla="*/ 16 w 166"/>
                <a:gd name="T17" fmla="*/ 32 h 164"/>
                <a:gd name="T18" fmla="*/ 53 w 166"/>
                <a:gd name="T19" fmla="*/ 79 h 164"/>
                <a:gd name="T20" fmla="*/ 0 w 166"/>
                <a:gd name="T21" fmla="*/ 105 h 164"/>
                <a:gd name="T22" fmla="*/ 0 w 166"/>
                <a:gd name="T23" fmla="*/ 105 h 164"/>
                <a:gd name="T24" fmla="*/ 59 w 166"/>
                <a:gd name="T25" fmla="*/ 105 h 164"/>
                <a:gd name="T26" fmla="*/ 46 w 166"/>
                <a:gd name="T27" fmla="*/ 164 h 164"/>
                <a:gd name="T28" fmla="*/ 46 w 166"/>
                <a:gd name="T29" fmla="*/ 164 h 164"/>
                <a:gd name="T30" fmla="*/ 83 w 166"/>
                <a:gd name="T31" fmla="*/ 117 h 164"/>
                <a:gd name="T32" fmla="*/ 120 w 166"/>
                <a:gd name="T33" fmla="*/ 164 h 164"/>
                <a:gd name="T34" fmla="*/ 121 w 166"/>
                <a:gd name="T35" fmla="*/ 164 h 164"/>
                <a:gd name="T36" fmla="*/ 107 w 166"/>
                <a:gd name="T37" fmla="*/ 105 h 164"/>
                <a:gd name="T38" fmla="*/ 166 w 166"/>
                <a:gd name="T39" fmla="*/ 105 h 164"/>
                <a:gd name="T40" fmla="*/ 166 w 166"/>
                <a:gd name="T41" fmla="*/ 105 h 164"/>
                <a:gd name="T42" fmla="*/ 114 w 166"/>
                <a:gd name="T43" fmla="*/ 79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6" h="164">
                  <a:moveTo>
                    <a:pt x="114" y="79"/>
                  </a:moveTo>
                  <a:lnTo>
                    <a:pt x="150" y="32"/>
                  </a:lnTo>
                  <a:lnTo>
                    <a:pt x="150" y="32"/>
                  </a:lnTo>
                  <a:lnTo>
                    <a:pt x="96" y="59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0" y="59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53" y="79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59" y="105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83" y="117"/>
                  </a:lnTo>
                  <a:lnTo>
                    <a:pt x="120" y="164"/>
                  </a:lnTo>
                  <a:lnTo>
                    <a:pt x="121" y="164"/>
                  </a:lnTo>
                  <a:lnTo>
                    <a:pt x="107" y="105"/>
                  </a:lnTo>
                  <a:lnTo>
                    <a:pt x="166" y="105"/>
                  </a:lnTo>
                  <a:lnTo>
                    <a:pt x="166" y="105"/>
                  </a:lnTo>
                  <a:lnTo>
                    <a:pt x="114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61512BDD-E313-4203-808B-6ECBEE0B5BB4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endParaRPr lang="en-GB" dirty="0"/>
          </a:p>
        </p:txBody>
      </p:sp>
      <p:grpSp>
        <p:nvGrpSpPr>
          <p:cNvPr id="114" name="Group 113" hidden="1">
            <a:extLst>
              <a:ext uri="{FF2B5EF4-FFF2-40B4-BE49-F238E27FC236}">
                <a16:creationId xmlns:a16="http://schemas.microsoft.com/office/drawing/2014/main" id="{A709D695-914B-4705-8AC6-A94C2721C5E6}"/>
              </a:ext>
            </a:extLst>
          </p:cNvPr>
          <p:cNvGrpSpPr/>
          <p:nvPr userDrawn="1"/>
        </p:nvGrpSpPr>
        <p:grpSpPr>
          <a:xfrm>
            <a:off x="500062" y="501647"/>
            <a:ext cx="11194852" cy="5862641"/>
            <a:chOff x="500062" y="501647"/>
            <a:chExt cx="11194852" cy="586264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94117C3-ACEB-4551-92D6-E8776CE33870}"/>
                </a:ext>
              </a:extLst>
            </p:cNvPr>
            <p:cNvSpPr/>
            <p:nvPr/>
          </p:nvSpPr>
          <p:spPr>
            <a:xfrm>
              <a:off x="504628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B4EA52B-9F03-4154-94D6-DCF629E0A517}"/>
                </a:ext>
              </a:extLst>
            </p:cNvPr>
            <p:cNvSpPr/>
            <p:nvPr/>
          </p:nvSpPr>
          <p:spPr>
            <a:xfrm>
              <a:off x="1456839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DABCB14-BA75-4B31-8404-F842D634C5FA}"/>
                </a:ext>
              </a:extLst>
            </p:cNvPr>
            <p:cNvSpPr/>
            <p:nvPr/>
          </p:nvSpPr>
          <p:spPr>
            <a:xfrm>
              <a:off x="8122316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22E1F28-617C-42B1-A6FF-BB511F216035}"/>
                </a:ext>
              </a:extLst>
            </p:cNvPr>
            <p:cNvSpPr/>
            <p:nvPr/>
          </p:nvSpPr>
          <p:spPr>
            <a:xfrm>
              <a:off x="9074527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69EDA3C-B72E-4595-A9E9-C52463512844}"/>
                </a:ext>
              </a:extLst>
            </p:cNvPr>
            <p:cNvSpPr/>
            <p:nvPr/>
          </p:nvSpPr>
          <p:spPr>
            <a:xfrm>
              <a:off x="10026738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9C1C4C-D89D-4FF0-935C-26D17097F22D}"/>
                </a:ext>
              </a:extLst>
            </p:cNvPr>
            <p:cNvSpPr/>
            <p:nvPr/>
          </p:nvSpPr>
          <p:spPr>
            <a:xfrm>
              <a:off x="10978950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520FBBD-719C-461F-A18E-15DEEF9344D5}"/>
                </a:ext>
              </a:extLst>
            </p:cNvPr>
            <p:cNvSpPr/>
            <p:nvPr/>
          </p:nvSpPr>
          <p:spPr>
            <a:xfrm>
              <a:off x="7170105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8152350-997B-4F9F-AF5B-0640D5A22D60}"/>
                </a:ext>
              </a:extLst>
            </p:cNvPr>
            <p:cNvSpPr/>
            <p:nvPr/>
          </p:nvSpPr>
          <p:spPr>
            <a:xfrm>
              <a:off x="6217894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7E2C06-3591-4F16-A6C9-26D03AFE7A9F}"/>
                </a:ext>
              </a:extLst>
            </p:cNvPr>
            <p:cNvSpPr/>
            <p:nvPr/>
          </p:nvSpPr>
          <p:spPr>
            <a:xfrm>
              <a:off x="5265683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92D19D-15E4-4E02-9555-F731FC602CCC}"/>
                </a:ext>
              </a:extLst>
            </p:cNvPr>
            <p:cNvSpPr/>
            <p:nvPr/>
          </p:nvSpPr>
          <p:spPr>
            <a:xfrm>
              <a:off x="4313472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A5793D9-80BF-4104-A4AB-DD353A2513BA}"/>
                </a:ext>
              </a:extLst>
            </p:cNvPr>
            <p:cNvSpPr/>
            <p:nvPr/>
          </p:nvSpPr>
          <p:spPr>
            <a:xfrm>
              <a:off x="3361261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298F0B0-8A2D-4275-9CBC-81577EF8011C}"/>
                </a:ext>
              </a:extLst>
            </p:cNvPr>
            <p:cNvSpPr/>
            <p:nvPr/>
          </p:nvSpPr>
          <p:spPr>
            <a:xfrm>
              <a:off x="2409050" y="501649"/>
              <a:ext cx="715964" cy="586263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6FF5141-D9A4-40D9-AE0A-9FAA2ECE1656}"/>
                </a:ext>
              </a:extLst>
            </p:cNvPr>
            <p:cNvSpPr/>
            <p:nvPr/>
          </p:nvSpPr>
          <p:spPr>
            <a:xfrm>
              <a:off x="500062" y="1943739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254B338-3EBA-4D36-86E8-9C09EF7C02B8}"/>
                </a:ext>
              </a:extLst>
            </p:cNvPr>
            <p:cNvSpPr/>
            <p:nvPr/>
          </p:nvSpPr>
          <p:spPr>
            <a:xfrm>
              <a:off x="500062" y="2733169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E8AE6C3-0AFF-40F6-88C7-3A7C8A014488}"/>
                </a:ext>
              </a:extLst>
            </p:cNvPr>
            <p:cNvSpPr/>
            <p:nvPr/>
          </p:nvSpPr>
          <p:spPr>
            <a:xfrm>
              <a:off x="500062" y="3522599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3E9EF65-B326-497A-9EE0-EFC57318F203}"/>
                </a:ext>
              </a:extLst>
            </p:cNvPr>
            <p:cNvSpPr/>
            <p:nvPr/>
          </p:nvSpPr>
          <p:spPr>
            <a:xfrm>
              <a:off x="500062" y="4309364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BA518688-2A30-4B00-97FA-A9EA1D196D35}"/>
                </a:ext>
              </a:extLst>
            </p:cNvPr>
            <p:cNvSpPr/>
            <p:nvPr/>
          </p:nvSpPr>
          <p:spPr>
            <a:xfrm>
              <a:off x="500062" y="5084795"/>
              <a:ext cx="11190287" cy="54864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F693842-B64A-4087-9E5F-5199914B2E05}"/>
                </a:ext>
              </a:extLst>
            </p:cNvPr>
            <p:cNvSpPr/>
            <p:nvPr/>
          </p:nvSpPr>
          <p:spPr>
            <a:xfrm>
              <a:off x="500063" y="501647"/>
              <a:ext cx="11190287" cy="93097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7600" tIns="237600" rIns="237600" bIns="237600" rtlCol="0" anchor="ctr"/>
            <a:lstStyle/>
            <a:p>
              <a:pPr algn="ctr"/>
              <a:endParaRPr lang="en-US" sz="2000" noProof="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54" r:id="rId2"/>
    <p:sldLayoutId id="2147483780" r:id="rId3"/>
    <p:sldLayoutId id="2147483737" r:id="rId4"/>
    <p:sldLayoutId id="2147483757" r:id="rId5"/>
    <p:sldLayoutId id="2147483770" r:id="rId6"/>
    <p:sldLayoutId id="2147483741" r:id="rId7"/>
    <p:sldLayoutId id="2147483778" r:id="rId8"/>
    <p:sldLayoutId id="2147483759" r:id="rId9"/>
    <p:sldLayoutId id="2147483761" r:id="rId10"/>
    <p:sldLayoutId id="2147483760" r:id="rId11"/>
    <p:sldLayoutId id="2147483758" r:id="rId12"/>
    <p:sldLayoutId id="2147483779" r:id="rId13"/>
    <p:sldLayoutId id="2147483771" r:id="rId14"/>
    <p:sldLayoutId id="2147483772" r:id="rId15"/>
    <p:sldLayoutId id="2147483773" r:id="rId16"/>
    <p:sldLayoutId id="2147483777" r:id="rId17"/>
    <p:sldLayoutId id="2147483776" r:id="rId18"/>
    <p:sldLayoutId id="2147483765" r:id="rId19"/>
    <p:sldLayoutId id="2147483739" r:id="rId20"/>
    <p:sldLayoutId id="2147483755" r:id="rId21"/>
    <p:sldLayoutId id="2147483766" r:id="rId22"/>
    <p:sldLayoutId id="2147483762" r:id="rId23"/>
    <p:sldLayoutId id="2147483763" r:id="rId24"/>
    <p:sldLayoutId id="2147483775" r:id="rId25"/>
    <p:sldLayoutId id="2147483774" r:id="rId26"/>
    <p:sldLayoutId id="2147483768" r:id="rId27"/>
    <p:sldLayoutId id="2147483767" r:id="rId28"/>
    <p:sldLayoutId id="2147483734" r:id="rId29"/>
    <p:sldLayoutId id="2147483764" r:id="rId30"/>
    <p:sldLayoutId id="2147483732" r:id="rId31"/>
    <p:sldLayoutId id="2147483743" r:id="rId32"/>
    <p:sldLayoutId id="2147483744" r:id="rId33"/>
    <p:sldLayoutId id="2147483769" r:id="rId34"/>
    <p:sldLayoutId id="2147483756" r:id="rId35"/>
    <p:sldLayoutId id="2147483750" r:id="rId36"/>
    <p:sldLayoutId id="2147483751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​"/>
        <a:defRPr sz="2350" i="1" kern="1200">
          <a:solidFill>
            <a:schemeClr val="tx1"/>
          </a:solidFill>
          <a:latin typeface="Maersk Headline Office" panose="00000500000000000000" pitchFamily="2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600" b="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500" b="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6000" kern="1200" baseline="0">
          <a:solidFill>
            <a:schemeClr val="accent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68" userDrawn="1">
          <p15:clr>
            <a:srgbClr val="F26B43"/>
          </p15:clr>
        </p15:guide>
        <p15:guide id="3" orient="horz" pos="315" userDrawn="1">
          <p15:clr>
            <a:srgbClr val="F26B43"/>
          </p15:clr>
        </p15:guide>
        <p15:guide id="4" orient="horz" pos="4009" userDrawn="1">
          <p15:clr>
            <a:srgbClr val="F26B43"/>
          </p15:clr>
        </p15:guide>
        <p15:guide id="5" pos="917" userDrawn="1">
          <p15:clr>
            <a:srgbClr val="F26B43"/>
          </p15:clr>
        </p15:guide>
        <p15:guide id="6" pos="1368" userDrawn="1">
          <p15:clr>
            <a:srgbClr val="F26B43"/>
          </p15:clr>
        </p15:guide>
        <p15:guide id="7" pos="5116" userDrawn="1">
          <p15:clr>
            <a:srgbClr val="F26B43"/>
          </p15:clr>
        </p15:guide>
        <p15:guide id="8" pos="5567" userDrawn="1">
          <p15:clr>
            <a:srgbClr val="F26B43"/>
          </p15:clr>
        </p15:guide>
        <p15:guide id="9" pos="5716" userDrawn="1">
          <p15:clr>
            <a:srgbClr val="F26B43"/>
          </p15:clr>
        </p15:guide>
        <p15:guide id="10" pos="6167" userDrawn="1">
          <p15:clr>
            <a:srgbClr val="F26B43"/>
          </p15:clr>
        </p15:guide>
        <p15:guide id="11" pos="6316" userDrawn="1">
          <p15:clr>
            <a:srgbClr val="F26B43"/>
          </p15:clr>
        </p15:guide>
        <p15:guide id="12" pos="6767" userDrawn="1">
          <p15:clr>
            <a:srgbClr val="F26B43"/>
          </p15:clr>
        </p15:guide>
        <p15:guide id="13" pos="6915" userDrawn="1">
          <p15:clr>
            <a:srgbClr val="F26B43"/>
          </p15:clr>
        </p15:guide>
        <p15:guide id="15" pos="4516" userDrawn="1">
          <p15:clr>
            <a:srgbClr val="F26B43"/>
          </p15:clr>
        </p15:guide>
        <p15:guide id="16" pos="4967" userDrawn="1">
          <p15:clr>
            <a:srgbClr val="F26B43"/>
          </p15:clr>
        </p15:guide>
        <p15:guide id="17" pos="3916" userDrawn="1">
          <p15:clr>
            <a:srgbClr val="F26B43"/>
          </p15:clr>
        </p15:guide>
        <p15:guide id="18" pos="4367" userDrawn="1">
          <p15:clr>
            <a:srgbClr val="F26B43"/>
          </p15:clr>
        </p15:guide>
        <p15:guide id="19" pos="3316" userDrawn="1">
          <p15:clr>
            <a:srgbClr val="F26B43"/>
          </p15:clr>
        </p15:guide>
        <p15:guide id="20" pos="3767" userDrawn="1">
          <p15:clr>
            <a:srgbClr val="F26B43"/>
          </p15:clr>
        </p15:guide>
        <p15:guide id="21" pos="2717" userDrawn="1">
          <p15:clr>
            <a:srgbClr val="F26B43"/>
          </p15:clr>
        </p15:guide>
        <p15:guide id="22" pos="3168" userDrawn="1">
          <p15:clr>
            <a:srgbClr val="F26B43"/>
          </p15:clr>
        </p15:guide>
        <p15:guide id="23" pos="2117" userDrawn="1">
          <p15:clr>
            <a:srgbClr val="F26B43"/>
          </p15:clr>
        </p15:guide>
        <p15:guide id="24" pos="2568" userDrawn="1">
          <p15:clr>
            <a:srgbClr val="F26B43"/>
          </p15:clr>
        </p15:guide>
        <p15:guide id="25" pos="1517" userDrawn="1">
          <p15:clr>
            <a:srgbClr val="F26B43"/>
          </p15:clr>
        </p15:guide>
        <p15:guide id="26" pos="1968" userDrawn="1">
          <p15:clr>
            <a:srgbClr val="F26B43"/>
          </p15:clr>
        </p15:guide>
        <p15:guide id="28" pos="7363" userDrawn="1">
          <p15:clr>
            <a:srgbClr val="F26B43"/>
          </p15:clr>
        </p15:guide>
        <p15:guide id="29" orient="horz" pos="1224" userDrawn="1">
          <p15:clr>
            <a:srgbClr val="F26B43"/>
          </p15:clr>
        </p15:guide>
        <p15:guide id="30" orient="horz" pos="1570" userDrawn="1">
          <p15:clr>
            <a:srgbClr val="F26B43"/>
          </p15:clr>
        </p15:guide>
        <p15:guide id="31" orient="horz" pos="1721" userDrawn="1">
          <p15:clr>
            <a:srgbClr val="F26B43"/>
          </p15:clr>
        </p15:guide>
        <p15:guide id="32" orient="horz" pos="2067" userDrawn="1">
          <p15:clr>
            <a:srgbClr val="F26B43"/>
          </p15:clr>
        </p15:guide>
        <p15:guide id="33" orient="horz" pos="2218" userDrawn="1">
          <p15:clr>
            <a:srgbClr val="F26B43"/>
          </p15:clr>
        </p15:guide>
        <p15:guide id="34" orient="horz" pos="2564" userDrawn="1">
          <p15:clr>
            <a:srgbClr val="F26B43"/>
          </p15:clr>
        </p15:guide>
        <p15:guide id="35" orient="horz" pos="2714" userDrawn="1">
          <p15:clr>
            <a:srgbClr val="F26B43"/>
          </p15:clr>
        </p15:guide>
        <p15:guide id="36" orient="horz" pos="3060" userDrawn="1">
          <p15:clr>
            <a:srgbClr val="F26B43"/>
          </p15:clr>
        </p15:guide>
        <p15:guide id="37" orient="horz" pos="3203" userDrawn="1">
          <p15:clr>
            <a:srgbClr val="F26B43"/>
          </p15:clr>
        </p15:guide>
        <p15:guide id="38" orient="horz" pos="3548" userDrawn="1">
          <p15:clr>
            <a:srgbClr val="F26B43"/>
          </p15:clr>
        </p15:guide>
        <p15:guide id="39" pos="315" userDrawn="1">
          <p15:clr>
            <a:srgbClr val="F26B43"/>
          </p15:clr>
        </p15:guide>
        <p15:guide id="40" pos="7364" userDrawn="1">
          <p15:clr>
            <a:srgbClr val="F26B43"/>
          </p15:clr>
        </p15:guide>
        <p15:guide id="41" orient="horz" pos="902" userDrawn="1">
          <p15:clr>
            <a:srgbClr val="F26B43"/>
          </p15:clr>
        </p15:guide>
        <p15:guide id="42" orient="horz" pos="2160" userDrawn="1">
          <p15:clr>
            <a:srgbClr val="000000"/>
          </p15:clr>
        </p15:guide>
        <p15:guide id="43" pos="3840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83DD-CAC2-4027-9C26-EDD647757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62" y="2732088"/>
            <a:ext cx="6036205" cy="801334"/>
          </a:xfrm>
        </p:spPr>
        <p:txBody>
          <a:bodyPr/>
          <a:lstStyle/>
          <a:p>
            <a:r>
              <a:rPr lang="en-GB" b="1" dirty="0"/>
              <a:t>UNIT TESTING WITH SPOCK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C0CB2-BA1C-4DB5-9241-4C5AA4D8E4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Rakhi  Vishwakarma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1D9F0-749C-44D7-A2EE-FD83215B3A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22</a:t>
            </a:r>
            <a:r>
              <a:rPr lang="en-GB" baseline="30000" dirty="0"/>
              <a:t>nd</a:t>
            </a:r>
            <a:r>
              <a:rPr lang="en-GB" dirty="0"/>
              <a:t> Apr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883D7-6BD2-4FA3-8675-DA1BF43D374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Insert presentation title via Header &amp; Footer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502B-F7DD-4033-A83D-C530CE56B8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/>
              <a:t>.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3BF4D-2CF1-467B-AB19-71EC3316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023" y="1334215"/>
            <a:ext cx="3733271" cy="4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615C-153B-4EDD-8350-C62690E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904326"/>
            <a:ext cx="4004169" cy="719138"/>
          </a:xfrm>
        </p:spPr>
        <p:txBody>
          <a:bodyPr/>
          <a:lstStyle/>
          <a:p>
            <a:r>
              <a:rPr lang="en-US" b="1" dirty="0"/>
              <a:t>Failed test output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72F39-E211-4D50-8F96-0277697065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FE35-1766-4303-9D39-A7B41FF53C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4913-987E-4C41-AF14-158FBBECE4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C35C31-33C7-49B3-8F0C-0390DC279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906151"/>
            <a:ext cx="11191200" cy="440062"/>
          </a:xfrm>
        </p:spPr>
        <p:txBody>
          <a:bodyPr/>
          <a:lstStyle/>
          <a:p>
            <a:r>
              <a:rPr lang="en-US" dirty="0"/>
              <a:t>JUnit5 :</a:t>
            </a:r>
            <a:endParaRPr lang="da-DK" dirty="0"/>
          </a:p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2FB82-F27D-46B4-B586-09CC59CE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3" y="2789568"/>
            <a:ext cx="34194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2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615C-153B-4EDD-8350-C62690E6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904326"/>
            <a:ext cx="4004169" cy="719138"/>
          </a:xfrm>
        </p:spPr>
        <p:txBody>
          <a:bodyPr/>
          <a:lstStyle/>
          <a:p>
            <a:r>
              <a:rPr lang="en-US" b="1" dirty="0"/>
              <a:t>Failed test output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72F39-E211-4D50-8F96-0277697065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87073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FE35-1766-4303-9D39-A7B41FF53C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4913-987E-4C41-AF14-158FBBECE40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C35C31-33C7-49B3-8F0C-0390DC279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906151"/>
            <a:ext cx="11191200" cy="440062"/>
          </a:xfrm>
        </p:spPr>
        <p:txBody>
          <a:bodyPr/>
          <a:lstStyle/>
          <a:p>
            <a:r>
              <a:rPr lang="en-US" dirty="0"/>
              <a:t>JUnit5 :                                                                 Spock :    </a:t>
            </a:r>
            <a:endParaRPr lang="da-DK" dirty="0"/>
          </a:p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2FB82-F27D-46B4-B586-09CC59CE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3" y="2789568"/>
            <a:ext cx="3419475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36B18-71D3-4CE9-85C3-F861521F5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56" y="2628900"/>
            <a:ext cx="37242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27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92E-D7AA-44F3-AC52-167DB314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501649"/>
            <a:ext cx="5484476" cy="636686"/>
          </a:xfrm>
        </p:spPr>
        <p:txBody>
          <a:bodyPr/>
          <a:lstStyle/>
          <a:p>
            <a:r>
              <a:rPr lang="en-US" b="1" dirty="0"/>
              <a:t>Exception Handling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D94BA-DDD3-4FE8-89C8-120829FBF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58790-4EF2-470E-B665-342F67DD9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5D69-458F-442B-840F-9933EED1D3F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278C42-7239-46BC-9020-5270E2AE5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046" y="1498104"/>
            <a:ext cx="1113796" cy="553260"/>
          </a:xfrm>
        </p:spPr>
        <p:txBody>
          <a:bodyPr/>
          <a:lstStyle/>
          <a:p>
            <a:r>
              <a:rPr lang="en-US" dirty="0"/>
              <a:t>JUnit5 :</a:t>
            </a:r>
            <a:endParaRPr lang="da-DK" dirty="0"/>
          </a:p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C628A-702B-44BE-A8A5-C86BBDD3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0" y="2573292"/>
            <a:ext cx="4986000" cy="159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1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92E-D7AA-44F3-AC52-167DB314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501649"/>
            <a:ext cx="5484476" cy="636686"/>
          </a:xfrm>
        </p:spPr>
        <p:txBody>
          <a:bodyPr/>
          <a:lstStyle/>
          <a:p>
            <a:r>
              <a:rPr lang="en-US" b="1" dirty="0"/>
              <a:t>Exception Handling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D94BA-DDD3-4FE8-89C8-120829FBF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58790-4EF2-470E-B665-342F67DD9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5D69-458F-442B-840F-9933EED1D3F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278C42-7239-46BC-9020-5270E2AE5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583449"/>
            <a:ext cx="11097551" cy="553260"/>
          </a:xfrm>
        </p:spPr>
        <p:txBody>
          <a:bodyPr/>
          <a:lstStyle/>
          <a:p>
            <a:r>
              <a:rPr lang="en-US" dirty="0"/>
              <a:t>JUnit5 :                                                                 Spock :    </a:t>
            </a:r>
            <a:endParaRPr lang="da-DK" dirty="0"/>
          </a:p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C628A-702B-44BE-A8A5-C86BBDD3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0" y="2633150"/>
            <a:ext cx="4986000" cy="159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B5291-140E-4CAD-95BA-ED0C2A650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685" y="2510556"/>
            <a:ext cx="3426764" cy="18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0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0D0D-73C2-46D4-B628-E9F7923C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550506"/>
            <a:ext cx="5484476" cy="578498"/>
          </a:xfrm>
        </p:spPr>
        <p:txBody>
          <a:bodyPr/>
          <a:lstStyle/>
          <a:p>
            <a:r>
              <a:rPr lang="en-US" b="1" dirty="0"/>
              <a:t>Mocking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984E0-30F4-4D24-9E05-84E117F53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7E33-3FC3-4748-B530-D232647C1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B711E-1C4E-435D-A8B4-1CC759813C3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7620D-9282-414B-A1EF-97D904FDC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595673"/>
            <a:ext cx="1001829" cy="481758"/>
          </a:xfrm>
        </p:spPr>
        <p:txBody>
          <a:bodyPr/>
          <a:lstStyle/>
          <a:p>
            <a:r>
              <a:rPr lang="en-US" dirty="0"/>
              <a:t>JUnit5 :</a:t>
            </a:r>
            <a:endParaRPr lang="da-DK" dirty="0"/>
          </a:p>
          <a:p>
            <a:endParaRPr lang="da-D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A615C9-670B-4ADA-9274-757449F6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99" y="2443843"/>
            <a:ext cx="5853403" cy="32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50D0D-73C2-46D4-B628-E9F7923C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550506"/>
            <a:ext cx="5484476" cy="578498"/>
          </a:xfrm>
        </p:spPr>
        <p:txBody>
          <a:bodyPr/>
          <a:lstStyle/>
          <a:p>
            <a:r>
              <a:rPr lang="en-US" b="1" dirty="0"/>
              <a:t>Mocking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984E0-30F4-4D24-9E05-84E117F531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A7E33-3FC3-4748-B530-D232647C1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B711E-1C4E-435D-A8B4-1CC759813C3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7620D-9282-414B-A1EF-97D904FDCF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595673"/>
            <a:ext cx="11228180" cy="481758"/>
          </a:xfrm>
        </p:spPr>
        <p:txBody>
          <a:bodyPr/>
          <a:lstStyle/>
          <a:p>
            <a:r>
              <a:rPr lang="en-US" dirty="0"/>
              <a:t>JUnit5 :                                                                 Spock :    </a:t>
            </a:r>
            <a:endParaRPr lang="da-DK" dirty="0"/>
          </a:p>
          <a:p>
            <a:endParaRPr lang="da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9450F5-876D-4F89-B421-1C9ED7548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07" y="2350537"/>
            <a:ext cx="5495731" cy="3204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A615C9-670B-4ADA-9274-757449F68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99" y="2443843"/>
            <a:ext cx="5853403" cy="320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B07B-8C1E-4A43-8CB8-A8531119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689920"/>
            <a:ext cx="4090261" cy="719138"/>
          </a:xfrm>
        </p:spPr>
        <p:txBody>
          <a:bodyPr/>
          <a:lstStyle/>
          <a:p>
            <a:r>
              <a:rPr lang="en-US" b="1" dirty="0"/>
              <a:t>Interaction testing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96706-1169-4E92-A70F-B239EC80C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2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28C93-CFC7-4C13-AACB-34FF89CA8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F8A2-4439-4105-8338-0C5CAC1AFC6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E489EE-4EA9-4A8D-9B51-EF82F2990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715407"/>
            <a:ext cx="964506" cy="486715"/>
          </a:xfrm>
        </p:spPr>
        <p:txBody>
          <a:bodyPr/>
          <a:lstStyle/>
          <a:p>
            <a:r>
              <a:rPr lang="en-US" dirty="0"/>
              <a:t>JUnit5 :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FDE3E-EF30-41C2-A00F-B799E0936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8" y="2631427"/>
            <a:ext cx="5666792" cy="26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4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B07B-8C1E-4A43-8CB8-A8531119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689920"/>
            <a:ext cx="4090261" cy="719138"/>
          </a:xfrm>
        </p:spPr>
        <p:txBody>
          <a:bodyPr/>
          <a:lstStyle/>
          <a:p>
            <a:r>
              <a:rPr lang="en-US" b="1" dirty="0"/>
              <a:t>Interaction testing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96706-1169-4E92-A70F-B239EC80C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2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28C93-CFC7-4C13-AACB-34FF89CA8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F8A2-4439-4105-8338-0C5CAC1AFC6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E489EE-4EA9-4A8D-9B51-EF82F2990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715407"/>
            <a:ext cx="11088220" cy="486715"/>
          </a:xfrm>
        </p:spPr>
        <p:txBody>
          <a:bodyPr/>
          <a:lstStyle/>
          <a:p>
            <a:r>
              <a:rPr lang="en-US" dirty="0"/>
              <a:t>JUnit5 :                                                                 Spock :    </a:t>
            </a:r>
            <a:endParaRPr lang="da-DK" dirty="0"/>
          </a:p>
          <a:p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BD02C3-9108-4194-8EDE-8B272C01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65" y="2649183"/>
            <a:ext cx="4895850" cy="2621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2FDE3E-EF30-41C2-A00F-B799E0936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8" y="2631427"/>
            <a:ext cx="5666792" cy="262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6ABC-E97A-461E-B27E-C306080C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492" y="2722886"/>
            <a:ext cx="1495015" cy="1990726"/>
          </a:xfrm>
        </p:spPr>
        <p:txBody>
          <a:bodyPr/>
          <a:lstStyle/>
          <a:p>
            <a:pPr algn="ctr"/>
            <a:r>
              <a:rPr lang="en-US" b="1" dirty="0"/>
              <a:t>Demo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74F94-D9CA-4D9C-B1BF-D7ECF36B3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774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EF29E-B49D-4425-BC09-24EA224CA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78D78-AD6D-40D9-9385-56ABC721D9A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14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99DE-7F0F-47AC-BD84-444A1B663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110" y="2834853"/>
            <a:ext cx="2513388" cy="766763"/>
          </a:xfrm>
        </p:spPr>
        <p:txBody>
          <a:bodyPr/>
          <a:lstStyle/>
          <a:p>
            <a:r>
              <a:rPr lang="en-US" b="1" dirty="0"/>
              <a:t>Thank You!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E156E-13B5-4CA6-AC14-E35668DA8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EE525-CEDC-4DF8-9DC7-118107262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F0668-942D-40CE-8F1C-CF4C5E492E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723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E595-6DBB-4BE9-93D5-168F2C00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24" y="1455207"/>
            <a:ext cx="5484476" cy="719138"/>
          </a:xfrm>
        </p:spPr>
        <p:txBody>
          <a:bodyPr/>
          <a:lstStyle/>
          <a:p>
            <a:r>
              <a:rPr lang="en-US" b="1" dirty="0"/>
              <a:t>What is Spock?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6690A-7D7F-4B12-A149-C6A5D2F9B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11524" y="6287073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4E718-D1EF-4A23-9AAC-54BF5C904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1E2F-D1AD-4D4F-9FC7-3C84A00886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68C5BE-F612-4016-9B7B-0B56E1121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524" y="2597345"/>
            <a:ext cx="7375525" cy="21161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Written in Groovy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Java and Groovy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Compatible with most IDEs and build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51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AD9F-A733-471D-8BEC-2424A4B8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97" y="946293"/>
            <a:ext cx="2765314" cy="719138"/>
          </a:xfrm>
        </p:spPr>
        <p:txBody>
          <a:bodyPr/>
          <a:lstStyle/>
          <a:p>
            <a:r>
              <a:rPr lang="en-US" b="1" dirty="0"/>
              <a:t>Why Spock ?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12602-A60A-46C8-BB1E-56EE3B925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1371" y="6268410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BEBD7-7BBA-4E80-B67F-5EC358AD1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02197" y="6268410"/>
            <a:ext cx="412039" cy="214299"/>
          </a:xfrm>
        </p:spPr>
        <p:txBody>
          <a:bodyPr/>
          <a:lstStyle/>
          <a:p>
            <a:fld id="{43A204BC-C5BA-4EF4-ABC8-D45123A0C52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4FCC8-5E50-4B5A-9A4D-AC2D2446FE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645B0E-4AD0-4ACE-B45D-AFE2A8940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97" y="1947914"/>
            <a:ext cx="5012194" cy="39637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to cover the full testing lifecycle of a Java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Comes with built-in mocking and stubbing and several extra testing annotations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BDD like test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Improved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Easier to get started with writing(good)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CD9AB-0910-4080-A8DA-D8F24CBF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110" y="1978770"/>
            <a:ext cx="5496185" cy="27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2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2250-760D-40AA-86CC-4AB83801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97" y="678930"/>
            <a:ext cx="5484476" cy="719138"/>
          </a:xfrm>
        </p:spPr>
        <p:txBody>
          <a:bodyPr/>
          <a:lstStyle/>
          <a:p>
            <a:r>
              <a:rPr lang="en-US" b="1" dirty="0"/>
              <a:t>Test Structure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AE49E-536E-4700-988F-4751151B1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1663" y="628707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5C368-F33E-4CED-9857-B7F6ACD2F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A2DF-70ED-4B21-B8DF-97CD3D4FF0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549F41-616B-46D9-A2CC-02394D45D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98" y="1617112"/>
            <a:ext cx="944048" cy="474889"/>
          </a:xfrm>
        </p:spPr>
        <p:txBody>
          <a:bodyPr/>
          <a:lstStyle/>
          <a:p>
            <a:r>
              <a:rPr lang="en-US" dirty="0"/>
              <a:t>JUnit5 :</a:t>
            </a:r>
            <a:endParaRPr lang="da-DK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FE72B9-44F1-40A5-81A3-B64E9C5D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3" y="2423186"/>
            <a:ext cx="4543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19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2250-760D-40AA-86CC-4AB83801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97" y="678930"/>
            <a:ext cx="5484476" cy="719138"/>
          </a:xfrm>
        </p:spPr>
        <p:txBody>
          <a:bodyPr/>
          <a:lstStyle/>
          <a:p>
            <a:r>
              <a:rPr lang="en-US" b="1" dirty="0"/>
              <a:t>Test Structure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AE49E-536E-4700-988F-4751151B1C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1663" y="628707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5C368-F33E-4CED-9857-B7F6ACD2FB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A2DF-70ED-4B21-B8DF-97CD3D4FF05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549F41-616B-46D9-A2CC-02394D45D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98" y="1617112"/>
            <a:ext cx="944048" cy="474889"/>
          </a:xfrm>
        </p:spPr>
        <p:txBody>
          <a:bodyPr/>
          <a:lstStyle/>
          <a:p>
            <a:r>
              <a:rPr lang="en-US" dirty="0"/>
              <a:t>JUnit5 :</a:t>
            </a:r>
            <a:endParaRPr lang="da-DK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FE72B9-44F1-40A5-81A3-B64E9C5D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63" y="2423186"/>
            <a:ext cx="4543425" cy="3305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F6AA9D-DFE4-41D6-B0D1-B840923AF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041" y="2311045"/>
            <a:ext cx="4324350" cy="3048000"/>
          </a:xfrm>
          <a:prstGeom prst="rect">
            <a:avLst/>
          </a:prstGeom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BB1F8B7-A842-4B7C-85D8-36EB3D33CB93}"/>
              </a:ext>
            </a:extLst>
          </p:cNvPr>
          <p:cNvSpPr txBox="1">
            <a:spLocks/>
          </p:cNvSpPr>
          <p:nvPr/>
        </p:nvSpPr>
        <p:spPr>
          <a:xfrm>
            <a:off x="6621041" y="1540912"/>
            <a:ext cx="944048" cy="4748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tabLst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​"/>
              <a:defRPr sz="2350" i="1" kern="1200">
                <a:solidFill>
                  <a:schemeClr val="tx1"/>
                </a:solidFill>
                <a:latin typeface="Maersk Headline Office" panose="00000500000000000000" pitchFamily="2" charset="0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6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6000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/>
              <a:t>Spock :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8884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650B-728B-42E5-BD74-047EEB2E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95" y="1082083"/>
            <a:ext cx="5484476" cy="719138"/>
          </a:xfrm>
        </p:spPr>
        <p:txBody>
          <a:bodyPr/>
          <a:lstStyle/>
          <a:p>
            <a:r>
              <a:rPr lang="en-US" b="1" dirty="0"/>
              <a:t>Human readable titles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4ED87-77BB-447D-9714-C3EBEEDE3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0702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56B4D-0C2F-4A64-8444-F129E2E6CA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C9B-1A35-4C96-B031-F88D50958DA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E59328-9AE7-4CB0-955D-399A296F7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195" y="2119839"/>
            <a:ext cx="1011042" cy="637236"/>
          </a:xfrm>
        </p:spPr>
        <p:txBody>
          <a:bodyPr/>
          <a:lstStyle/>
          <a:p>
            <a:r>
              <a:rPr lang="en-US" dirty="0"/>
              <a:t>JUnit5 :</a:t>
            </a:r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EFD9D-6943-49E0-A995-792DD893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5" y="3075693"/>
            <a:ext cx="4000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0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650B-728B-42E5-BD74-047EEB2E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95" y="1082083"/>
            <a:ext cx="5484476" cy="719138"/>
          </a:xfrm>
        </p:spPr>
        <p:txBody>
          <a:bodyPr/>
          <a:lstStyle/>
          <a:p>
            <a:r>
              <a:rPr lang="en-US" b="1" dirty="0"/>
              <a:t>Human readable titles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4ED87-77BB-447D-9714-C3EBEEDE36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0702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56B4D-0C2F-4A64-8444-F129E2E6CA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C9B-1A35-4C96-B031-F88D50958DA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E59328-9AE7-4CB0-955D-399A296F7D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195" y="2119839"/>
            <a:ext cx="11043362" cy="637236"/>
          </a:xfrm>
        </p:spPr>
        <p:txBody>
          <a:bodyPr/>
          <a:lstStyle/>
          <a:p>
            <a:r>
              <a:rPr lang="en-US" dirty="0"/>
              <a:t>JUnit5 :                                                                 Spock :    </a:t>
            </a:r>
            <a:endParaRPr lang="da-DK" dirty="0"/>
          </a:p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ECC6A-DA93-431A-A64F-7E83D4412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110" y="3009018"/>
            <a:ext cx="3505200" cy="333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EFD9D-6943-49E0-A995-792DD893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5" y="3075693"/>
            <a:ext cx="4000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1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9AA9-AD98-45EC-990B-5C5356F9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501649"/>
            <a:ext cx="5484476" cy="719138"/>
          </a:xfrm>
        </p:spPr>
        <p:txBody>
          <a:bodyPr/>
          <a:lstStyle/>
          <a:p>
            <a:r>
              <a:rPr lang="en-US" b="1" dirty="0"/>
              <a:t>Parameterized Test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A1E3F-EC16-48C8-BC11-AB497F92B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1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587CA-F358-4D71-A126-F0FB2BB73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EB2D-6004-4E91-AA88-D22D763A7F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ECE2AA-F1D4-44A1-A561-AA4CFB166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400547"/>
            <a:ext cx="1132457" cy="491088"/>
          </a:xfrm>
        </p:spPr>
        <p:txBody>
          <a:bodyPr/>
          <a:lstStyle/>
          <a:p>
            <a:r>
              <a:rPr lang="en-US" dirty="0"/>
              <a:t>JUnit5 :</a:t>
            </a:r>
            <a:endParaRPr lang="da-DK" dirty="0"/>
          </a:p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88715F-CF75-409B-9D48-A7DF5072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4" y="2071395"/>
            <a:ext cx="5586787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8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9AA9-AD98-45EC-990B-5C5356F99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00" y="501649"/>
            <a:ext cx="5484476" cy="719138"/>
          </a:xfrm>
        </p:spPr>
        <p:txBody>
          <a:bodyPr/>
          <a:lstStyle/>
          <a:p>
            <a:r>
              <a:rPr lang="en-US" b="1" dirty="0"/>
              <a:t>Parameterized Test</a:t>
            </a:r>
            <a:endParaRPr lang="da-DK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A1E3F-EC16-48C8-BC11-AB497F92B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8216" y="6278622"/>
            <a:ext cx="3285369" cy="185427"/>
          </a:xfrm>
        </p:spPr>
        <p:txBody>
          <a:bodyPr/>
          <a:lstStyle/>
          <a:p>
            <a:r>
              <a:rPr lang="en-GB" dirty="0"/>
              <a:t>Spock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587CA-F358-4D71-A126-F0FB2BB73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A204BC-C5BA-4EF4-ABC8-D45123A0C52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EB2D-6004-4E91-AA88-D22D763A7F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ECE2AA-F1D4-44A1-A561-AA4CFB166C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400" y="1400547"/>
            <a:ext cx="11321486" cy="491088"/>
          </a:xfrm>
        </p:spPr>
        <p:txBody>
          <a:bodyPr/>
          <a:lstStyle/>
          <a:p>
            <a:r>
              <a:rPr lang="en-US" dirty="0"/>
              <a:t>JUnit5 :                                                                 Spock :    </a:t>
            </a:r>
            <a:endParaRPr lang="da-DK" dirty="0"/>
          </a:p>
          <a:p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88715F-CF75-409B-9D48-A7DF50727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94" y="2071395"/>
            <a:ext cx="5586787" cy="3722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FE0D9E-F0EC-4B1D-98F5-82489CF6C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9" y="1996750"/>
            <a:ext cx="5330277" cy="387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28890"/>
      </p:ext>
    </p:extLst>
  </p:cSld>
  <p:clrMapOvr>
    <a:masterClrMapping/>
  </p:clrMapOvr>
</p:sld>
</file>

<file path=ppt/theme/theme1.xml><?xml version="1.0" encoding="utf-8"?>
<a:theme xmlns:a="http://schemas.openxmlformats.org/drawingml/2006/main" name="Mærsk">
  <a:themeElements>
    <a:clrScheme name="Maersk">
      <a:dk1>
        <a:srgbClr val="141414"/>
      </a:dk1>
      <a:lt1>
        <a:srgbClr val="FFFFFF"/>
      </a:lt1>
      <a:dk2>
        <a:srgbClr val="545454"/>
      </a:dk2>
      <a:lt2>
        <a:srgbClr val="EDEDED"/>
      </a:lt2>
      <a:accent1>
        <a:srgbClr val="42B0D5"/>
      </a:accent1>
      <a:accent2>
        <a:srgbClr val="00243D"/>
      </a:accent2>
      <a:accent3>
        <a:srgbClr val="CFCFCF"/>
      </a:accent3>
      <a:accent4>
        <a:srgbClr val="ED685F"/>
      </a:accent4>
      <a:accent5>
        <a:srgbClr val="00796B"/>
      </a:accent5>
      <a:accent6>
        <a:srgbClr val="F59F19"/>
      </a:accent6>
      <a:hlink>
        <a:srgbClr val="0000FF"/>
      </a:hlink>
      <a:folHlink>
        <a:srgbClr val="800080"/>
      </a:folHlink>
    </a:clrScheme>
    <a:fontScheme name="Maersk">
      <a:majorFont>
        <a:latin typeface="Maersk Headline Light"/>
        <a:ea typeface=""/>
        <a:cs typeface=""/>
      </a:majorFont>
      <a:minorFont>
        <a:latin typeface="Maersk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lIns="237600" tIns="237600" rIns="237600" bIns="237600" rtlCol="0" anchor="ctr"/>
      <a:lstStyle>
        <a:defPPr algn="ctr">
          <a:defRPr sz="2000" noProof="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237600" tIns="237600" rIns="237600" bIns="23760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ersk New Template July 2019.pptx" id="{49BBB41D-CA20-4795-8791-789A2CC8836C}" vid="{F06BC87B-4534-4F50-B149-416A48A5DB9C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172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Maersk Headline Office</vt:lpstr>
      <vt:lpstr>Maersk Headline Light</vt:lpstr>
      <vt:lpstr>Arial</vt:lpstr>
      <vt:lpstr>Maersk Text</vt:lpstr>
      <vt:lpstr>Maersk Text Office Light</vt:lpstr>
      <vt:lpstr>Mærsk</vt:lpstr>
      <vt:lpstr>UNIT TESTING WITH SPOCK</vt:lpstr>
      <vt:lpstr>What is Spock?</vt:lpstr>
      <vt:lpstr>Why Spock ?</vt:lpstr>
      <vt:lpstr>Test Structure</vt:lpstr>
      <vt:lpstr>Test Structure</vt:lpstr>
      <vt:lpstr>Human readable titles</vt:lpstr>
      <vt:lpstr>Human readable titles</vt:lpstr>
      <vt:lpstr>Parameterized Test</vt:lpstr>
      <vt:lpstr>Parameterized Test</vt:lpstr>
      <vt:lpstr>Failed test output</vt:lpstr>
      <vt:lpstr>Failed test output</vt:lpstr>
      <vt:lpstr>Exception Handling</vt:lpstr>
      <vt:lpstr>Exception Handling</vt:lpstr>
      <vt:lpstr>Mocking</vt:lpstr>
      <vt:lpstr>Mocking</vt:lpstr>
      <vt:lpstr>Interaction testing</vt:lpstr>
      <vt:lpstr>Interaction testing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2020-04-18T13:58:01Z</dcterms:created>
  <dcterms:modified xsi:type="dcterms:W3CDTF">2020-04-21T19:37:32Z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TemplafyTimeStamp">
    <vt:lpwstr>2019-04-17T09:18:37.9632116</vt:lpwstr>
  </property>
</Properties>
</file>