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13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0F6F-7B57-406B-9830-AF867F015A8C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F57BA41C-8658-4611-A6E2-D1931C267A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0F6F-7B57-406B-9830-AF867F015A8C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BA41C-8658-4611-A6E2-D1931C267A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0F6F-7B57-406B-9830-AF867F015A8C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BA41C-8658-4611-A6E2-D1931C267A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0F6F-7B57-406B-9830-AF867F015A8C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BA41C-8658-4611-A6E2-D1931C267A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0F6F-7B57-406B-9830-AF867F015A8C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57BA41C-8658-4611-A6E2-D1931C267A7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0F6F-7B57-406B-9830-AF867F015A8C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BA41C-8658-4611-A6E2-D1931C267A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0F6F-7B57-406B-9830-AF867F015A8C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BA41C-8658-4611-A6E2-D1931C267A7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0F6F-7B57-406B-9830-AF867F015A8C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BA41C-8658-4611-A6E2-D1931C267A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0F6F-7B57-406B-9830-AF867F015A8C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BA41C-8658-4611-A6E2-D1931C267A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0F6F-7B57-406B-9830-AF867F015A8C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BA41C-8658-4611-A6E2-D1931C267A7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0F6F-7B57-406B-9830-AF867F015A8C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57BA41C-8658-4611-A6E2-D1931C267A7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07E0F6F-7B57-406B-9830-AF867F015A8C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F57BA41C-8658-4611-A6E2-D1931C267A7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-: </a:t>
            </a:r>
            <a:r>
              <a:rPr lang="en-US" dirty="0" err="1" smtClean="0"/>
              <a:t>Rakhi</a:t>
            </a:r>
            <a:r>
              <a:rPr lang="en-US" dirty="0" smtClean="0"/>
              <a:t> </a:t>
            </a:r>
            <a:r>
              <a:rPr lang="en-US" dirty="0" err="1" smtClean="0"/>
              <a:t>Agarwal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pic>
        <p:nvPicPr>
          <p:cNvPr id="4" name="Content Placeholder 3" descr="Screenshot 2019-12-08 at 10.43.11 PM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024535" y="1447800"/>
            <a:ext cx="7552130" cy="457200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pic>
        <p:nvPicPr>
          <p:cNvPr id="4" name="Content Placeholder 3" descr="Screenshot 2019-12-08 at 10.44.17 PM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112034" y="1447800"/>
            <a:ext cx="7377131" cy="4572000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6">
              <a:buNone/>
            </a:pPr>
            <a:r>
              <a:rPr lang="en-US" dirty="0" smtClean="0"/>
              <a:t>      [</a:t>
            </a:r>
            <a:r>
              <a:rPr lang="en-US" dirty="0" err="1" smtClean="0"/>
              <a:t>TestMethod</a:t>
            </a:r>
            <a:r>
              <a:rPr lang="en-US" dirty="0" smtClean="0"/>
              <a:t>]</a:t>
            </a:r>
          </a:p>
          <a:p>
            <a:pPr lvl="6">
              <a:buNone/>
            </a:pPr>
            <a:r>
              <a:rPr lang="en-US" dirty="0" smtClean="0"/>
              <a:t>	  </a:t>
            </a:r>
            <a:r>
              <a:rPr lang="en-US" dirty="0" err="1" smtClean="0"/>
              <a:t>ResolveQueries_AskMany_AllAnsweredCorrectly</a:t>
            </a:r>
            <a:r>
              <a:rPr lang="en-US" dirty="0" smtClean="0"/>
              <a:t>()</a:t>
            </a:r>
          </a:p>
          <a:p>
            <a:pPr lvl="6">
              <a:buNone/>
            </a:pPr>
            <a:r>
              <a:rPr lang="en-US" dirty="0" smtClean="0"/>
              <a:t>     {</a:t>
            </a:r>
          </a:p>
          <a:p>
            <a:pPr lvl="6">
              <a:buNone/>
            </a:pPr>
            <a:r>
              <a:rPr lang="en-US" dirty="0" smtClean="0"/>
              <a:t> </a:t>
            </a:r>
            <a:r>
              <a:rPr lang="en-US" dirty="0" smtClean="0"/>
              <a:t>          Mock&lt;Queries&gt; queries=new Mock&lt;</a:t>
            </a:r>
            <a:r>
              <a:rPr lang="en-US" dirty="0" smtClean="0"/>
              <a:t>Queries</a:t>
            </a:r>
            <a:r>
              <a:rPr lang="en-US" dirty="0" smtClean="0"/>
              <a:t>&gt;();</a:t>
            </a:r>
          </a:p>
          <a:p>
            <a:pPr lvl="6">
              <a:buNone/>
            </a:pPr>
            <a:r>
              <a:rPr lang="en-US" dirty="0" smtClean="0"/>
              <a:t>           </a:t>
            </a:r>
            <a:r>
              <a:rPr lang="en-US" dirty="0" err="1" smtClean="0"/>
              <a:t>queries.Setup</a:t>
            </a:r>
            <a:r>
              <a:rPr lang="en-US" dirty="0" smtClean="0"/>
              <a:t>(x=&gt;x.</a:t>
            </a:r>
            <a:r>
              <a:rPr lang="en-US" dirty="0" smtClean="0"/>
              <a:t> </a:t>
            </a:r>
            <a:r>
              <a:rPr lang="en-US" dirty="0" smtClean="0"/>
              <a:t>Queries()).Returns(true);</a:t>
            </a:r>
          </a:p>
          <a:p>
            <a:pPr lvl="6">
              <a:buNone/>
            </a:pPr>
            <a:r>
              <a:rPr lang="en-US" dirty="0" smtClean="0"/>
              <a:t>           </a:t>
            </a:r>
            <a:r>
              <a:rPr lang="en-US" dirty="0" err="1" smtClean="0"/>
              <a:t>queries.Verify</a:t>
            </a:r>
            <a:r>
              <a:rPr lang="en-US" dirty="0" smtClean="0"/>
              <a:t>(</a:t>
            </a:r>
            <a:r>
              <a:rPr lang="en-US" dirty="0" smtClean="0"/>
              <a:t>x=&gt;x. Queries</a:t>
            </a:r>
            <a:r>
              <a:rPr lang="en-US" dirty="0" smtClean="0"/>
              <a:t>(),</a:t>
            </a:r>
            <a:r>
              <a:rPr lang="en-US" dirty="0" err="1" smtClean="0"/>
              <a:t>Times.Never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}</a:t>
            </a:r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8">
              <a:buNone/>
            </a:pPr>
            <a:r>
              <a:rPr lang="en-US" dirty="0" smtClean="0"/>
              <a:t>      </a:t>
            </a:r>
            <a:r>
              <a:rPr lang="en-US" sz="4300" dirty="0" smtClean="0">
                <a:latin typeface="Algerian" pitchFamily="82" charset="0"/>
              </a:rPr>
              <a:t>Thanks 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8">
              <a:buNone/>
            </a:pPr>
            <a:r>
              <a:rPr lang="en-US" dirty="0" smtClean="0"/>
              <a:t>						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Unit Testing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Suppose we have a banking system, In bank website we have a form which takes input from user like amount, duration. After filling all details when user clicks on calculate EMI, An monthly EMI will be shown to user.</a:t>
            </a:r>
          </a:p>
          <a:p>
            <a:r>
              <a:rPr lang="en-US" dirty="0" smtClean="0"/>
              <a:t>In backend, system will work like calling various code layers like UIL,BAL,DLL.</a:t>
            </a:r>
          </a:p>
          <a:p>
            <a:r>
              <a:rPr lang="en-US" dirty="0" smtClean="0"/>
              <a:t>If anything failed, it is very hard to find culprit without debugging or it is hard to figure out the module which create bug.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Unit Testing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Here the cost of testing a single functionality is too much.</a:t>
            </a:r>
          </a:p>
          <a:p>
            <a:r>
              <a:rPr lang="en-US" dirty="0" smtClean="0"/>
              <a:t>After every small change we have to test it through all layers and UI validation which is very tedious process.</a:t>
            </a:r>
          </a:p>
          <a:p>
            <a:r>
              <a:rPr lang="en-US" dirty="0" smtClean="0"/>
              <a:t>Here Unit testing is coming as a savior.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Unit Testing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As name indicate “UNIT”, It test only unit piece of code.</a:t>
            </a:r>
          </a:p>
          <a:p>
            <a:r>
              <a:rPr lang="en-US" dirty="0" smtClean="0"/>
              <a:t>By means of Unit testing, underlying dependences should not be tested.</a:t>
            </a:r>
          </a:p>
          <a:p>
            <a:r>
              <a:rPr lang="en-US" dirty="0" smtClean="0"/>
              <a:t>Various Unit Testing frameworks are available :</a:t>
            </a:r>
          </a:p>
          <a:p>
            <a:pPr lvl="2"/>
            <a:r>
              <a:rPr lang="en-US" dirty="0" smtClean="0"/>
              <a:t>MSTEST</a:t>
            </a:r>
          </a:p>
          <a:p>
            <a:pPr lvl="2"/>
            <a:r>
              <a:rPr lang="en-US" dirty="0" smtClean="0"/>
              <a:t>NUNIT</a:t>
            </a:r>
          </a:p>
          <a:p>
            <a:pPr lvl="2"/>
            <a:r>
              <a:rPr lang="en-US" dirty="0" smtClean="0"/>
              <a:t>XUNIT.NET</a:t>
            </a:r>
          </a:p>
          <a:p>
            <a:pPr lvl="2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Suppose </a:t>
            </a:r>
            <a:r>
              <a:rPr lang="en-US" dirty="0" err="1" smtClean="0"/>
              <a:t>CalculateInterest</a:t>
            </a:r>
            <a:r>
              <a:rPr lang="en-US" dirty="0" smtClean="0"/>
              <a:t>() method have 100 lines of code. It is very hard is this method failed to identify culprit line.</a:t>
            </a:r>
          </a:p>
          <a:p>
            <a:r>
              <a:rPr lang="en-US" dirty="0" smtClean="0"/>
              <a:t>For Unit testing or Best practice method should contains only code which do unit work.</a:t>
            </a:r>
          </a:p>
          <a:p>
            <a:r>
              <a:rPr lang="en-US" dirty="0" smtClean="0"/>
              <a:t>In case of </a:t>
            </a:r>
            <a:r>
              <a:rPr lang="en-US" dirty="0" err="1" smtClean="0"/>
              <a:t>CalculateInterest</a:t>
            </a:r>
            <a:r>
              <a:rPr lang="en-US" dirty="0" smtClean="0"/>
              <a:t>() method we have to break down this method into small piece of code(methods).</a:t>
            </a:r>
          </a:p>
          <a:p>
            <a:r>
              <a:rPr lang="en-US" dirty="0" smtClean="0"/>
              <a:t>By modularize the </a:t>
            </a:r>
            <a:r>
              <a:rPr lang="en-US" dirty="0" err="1" smtClean="0"/>
              <a:t>CalculateInterest</a:t>
            </a:r>
            <a:r>
              <a:rPr lang="en-US" dirty="0" smtClean="0"/>
              <a:t>(), code reusability improves.</a:t>
            </a:r>
            <a:endParaRPr lang="en-US" dirty="0" smtClean="0"/>
          </a:p>
          <a:p>
            <a:r>
              <a:rPr lang="en-US" dirty="0" smtClean="0"/>
              <a:t>It is very easy to unit test those small methods.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Stub is used to bypass underlying dependencies, so that only target method will test.</a:t>
            </a:r>
          </a:p>
          <a:p>
            <a:r>
              <a:rPr lang="en-US" dirty="0" smtClean="0"/>
              <a:t>Stub is done by using mocking.</a:t>
            </a:r>
          </a:p>
          <a:p>
            <a:r>
              <a:rPr lang="en-US" dirty="0" smtClean="0"/>
              <a:t>External dependencies should used by dependency injection so that it can be mock.</a:t>
            </a:r>
          </a:p>
          <a:p>
            <a:r>
              <a:rPr lang="en-US" dirty="0" smtClean="0"/>
              <a:t>Stub can’t failed the unit test.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Mocking also </a:t>
            </a:r>
            <a:r>
              <a:rPr lang="en-US" dirty="0" smtClean="0"/>
              <a:t>used to bypass underlying dependencies, so that only target method will test.</a:t>
            </a:r>
          </a:p>
          <a:p>
            <a:r>
              <a:rPr lang="en-US" dirty="0" smtClean="0"/>
              <a:t>Mock is </a:t>
            </a:r>
            <a:r>
              <a:rPr lang="en-US" dirty="0" smtClean="0"/>
              <a:t>done by using mocking.</a:t>
            </a:r>
          </a:p>
          <a:p>
            <a:r>
              <a:rPr lang="en-US" dirty="0" smtClean="0"/>
              <a:t>External dependencies should used by dependency injection so that it can be mock.</a:t>
            </a:r>
          </a:p>
          <a:p>
            <a:r>
              <a:rPr lang="en-US" dirty="0" smtClean="0"/>
              <a:t>Mock can be </a:t>
            </a:r>
            <a:r>
              <a:rPr lang="en-US" dirty="0" smtClean="0"/>
              <a:t>failed the unit test</a:t>
            </a:r>
            <a:r>
              <a:rPr lang="en-US" dirty="0" smtClean="0"/>
              <a:t>.</a:t>
            </a:r>
          </a:p>
          <a:p>
            <a:r>
              <a:rPr lang="en-US" dirty="0" smtClean="0"/>
              <a:t>On mock object verify methods are called to verify either the underlying methods are called or not.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Snaps</a:t>
            </a:r>
            <a:endParaRPr lang="en-US" dirty="0"/>
          </a:p>
        </p:txBody>
      </p:sp>
      <p:pic>
        <p:nvPicPr>
          <p:cNvPr id="4" name="Content Placeholder 3" descr="Screenshot 2019-12-08 at 10.43.52 PM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939694" y="1447800"/>
            <a:ext cx="7721812" cy="457200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</a:t>
            </a:r>
            <a:endParaRPr lang="en-US" dirty="0"/>
          </a:p>
        </p:txBody>
      </p:sp>
      <p:pic>
        <p:nvPicPr>
          <p:cNvPr id="4" name="Content Placeholder 3" descr="Screenshot 2019-12-08 at 10.43.30 PM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009299" y="1447800"/>
            <a:ext cx="7582601" cy="4572000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68</TotalTime>
  <Words>379</Words>
  <Application>Microsoft Office PowerPoint</Application>
  <PresentationFormat>On-screen Show (4:3)</PresentationFormat>
  <Paragraphs>54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Equity</vt:lpstr>
      <vt:lpstr>UNIT TESTING</vt:lpstr>
      <vt:lpstr>Why Unit Testing ?</vt:lpstr>
      <vt:lpstr>Why Unit Testing ?</vt:lpstr>
      <vt:lpstr>What is Unit Testing ?</vt:lpstr>
      <vt:lpstr>Refactoring </vt:lpstr>
      <vt:lpstr>Stub</vt:lpstr>
      <vt:lpstr>Mocking</vt:lpstr>
      <vt:lpstr>Code Snaps</vt:lpstr>
      <vt:lpstr>Code </vt:lpstr>
      <vt:lpstr>Code</vt:lpstr>
      <vt:lpstr>Code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</dc:title>
  <dc:creator>w10</dc:creator>
  <cp:lastModifiedBy>w10</cp:lastModifiedBy>
  <cp:revision>16</cp:revision>
  <dcterms:created xsi:type="dcterms:W3CDTF">2019-12-08T17:28:57Z</dcterms:created>
  <dcterms:modified xsi:type="dcterms:W3CDTF">2019-12-08T18:37:45Z</dcterms:modified>
</cp:coreProperties>
</file>