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24"/>
  </p:notesMasterIdLst>
  <p:handoutMasterIdLst>
    <p:handoutMasterId r:id="rId25"/>
  </p:handoutMasterIdLst>
  <p:sldIdLst>
    <p:sldId id="256" r:id="rId5"/>
    <p:sldId id="310" r:id="rId6"/>
    <p:sldId id="290" r:id="rId7"/>
    <p:sldId id="378" r:id="rId8"/>
    <p:sldId id="374" r:id="rId9"/>
    <p:sldId id="389" r:id="rId10"/>
    <p:sldId id="379" r:id="rId11"/>
    <p:sldId id="380" r:id="rId12"/>
    <p:sldId id="381" r:id="rId13"/>
    <p:sldId id="382" r:id="rId14"/>
    <p:sldId id="383" r:id="rId15"/>
    <p:sldId id="384" r:id="rId16"/>
    <p:sldId id="385" r:id="rId17"/>
    <p:sldId id="386" r:id="rId18"/>
    <p:sldId id="387" r:id="rId19"/>
    <p:sldId id="388" r:id="rId20"/>
    <p:sldId id="375" r:id="rId21"/>
    <p:sldId id="328"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92" d="100"/>
          <a:sy n="92" d="100"/>
        </p:scale>
        <p:origin x="336" y="62"/>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11/6/2023</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17</a:t>
            </a:fld>
            <a:endParaRPr lang="en-US" dirty="0"/>
          </a:p>
        </p:txBody>
      </p:sp>
    </p:spTree>
    <p:extLst>
      <p:ext uri="{BB962C8B-B14F-4D97-AF65-F5344CB8AC3E}">
        <p14:creationId xmlns:p14="http://schemas.microsoft.com/office/powerpoint/2010/main" val="324398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18</a:t>
            </a:fld>
            <a:endParaRPr lang="en-US" dirty="0"/>
          </a:p>
        </p:txBody>
      </p:sp>
    </p:spTree>
    <p:extLst>
      <p:ext uri="{BB962C8B-B14F-4D97-AF65-F5344CB8AC3E}">
        <p14:creationId xmlns:p14="http://schemas.microsoft.com/office/powerpoint/2010/main" val="1289707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19</a:t>
            </a:fld>
            <a:endParaRPr lang="en-US" dirty="0"/>
          </a:p>
        </p:txBody>
      </p:sp>
    </p:spTree>
    <p:extLst>
      <p:ext uri="{BB962C8B-B14F-4D97-AF65-F5344CB8AC3E}">
        <p14:creationId xmlns:p14="http://schemas.microsoft.com/office/powerpoint/2010/main" val="281018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B76C12-E75A-4DC1-9960-728FF6247ED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2E9A038F-EA18-4BE8-9515-18A5468BAD77}"/>
              </a:ext>
              <a:ext uri="{C183D7F6-B498-43B3-948B-1728B52AA6E4}">
                <adec:decorative xmlns:adec="http://schemas.microsoft.com/office/drawing/2017/decorative" val="1"/>
              </a:ext>
            </a:extLst>
          </p:cNvPr>
          <p:cNvSpPr/>
          <p:nvPr userDrawn="1"/>
        </p:nvSpPr>
        <p:spPr>
          <a:xfrm>
            <a:off x="6531"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ight Triangle 8">
            <a:extLst>
              <a:ext uri="{FF2B5EF4-FFF2-40B4-BE49-F238E27FC236}">
                <a16:creationId xmlns:a16="http://schemas.microsoft.com/office/drawing/2014/main" id="{FD9F40A1-CB92-4D33-8C7F-3D64C4CDA875}"/>
              </a:ext>
              <a:ext uri="{C183D7F6-B498-43B3-948B-1728B52AA6E4}">
                <adec:decorative xmlns:adec="http://schemas.microsoft.com/office/drawing/2017/decorative" val="1"/>
              </a:ext>
            </a:extLst>
          </p:cNvPr>
          <p:cNvSpPr/>
          <p:nvPr userDrawn="1"/>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F0B8C043-6614-4EDF-B7D6-FFD668CA6D58}"/>
              </a:ext>
            </a:extLst>
          </p:cNvPr>
          <p:cNvSpPr>
            <a:spLocks noGrp="1"/>
          </p:cNvSpPr>
          <p:nvPr>
            <p:ph type="ctrTitle"/>
          </p:nvPr>
        </p:nvSpPr>
        <p:spPr>
          <a:xfrm>
            <a:off x="453142" y="725467"/>
            <a:ext cx="6028339" cy="1933899"/>
          </a:xfrm>
          <a:prstGeom prst="rect">
            <a:avLst/>
          </a:prstGeom>
        </p:spPr>
        <p:txBody>
          <a:bodyPr>
            <a:normAutofit/>
          </a:bodyPr>
          <a:lstStyle>
            <a:lvl1pPr>
              <a:defRPr sz="5400"/>
            </a:lvl1pPr>
          </a:lstStyle>
          <a:p>
            <a:pPr algn="l"/>
            <a:r>
              <a:rPr lang="en-US" sz="5400">
                <a:solidFill>
                  <a:srgbClr val="FFFFFF"/>
                </a:solidFill>
              </a:rPr>
              <a:t>Click to edit Master title style</a:t>
            </a:r>
            <a:endParaRPr lang="en-US" sz="5400" dirty="0">
              <a:solidFill>
                <a:srgbClr val="FFFFFF"/>
              </a:solidFill>
            </a:endParaRPr>
          </a:p>
        </p:txBody>
      </p:sp>
      <p:sp>
        <p:nvSpPr>
          <p:cNvPr id="41" name="Subtitle 2">
            <a:extLst>
              <a:ext uri="{FF2B5EF4-FFF2-40B4-BE49-F238E27FC236}">
                <a16:creationId xmlns:a16="http://schemas.microsoft.com/office/drawing/2014/main" id="{65B41117-5C7C-418F-ACC1-2C995E399F4B}"/>
              </a:ext>
            </a:extLst>
          </p:cNvPr>
          <p:cNvSpPr>
            <a:spLocks noGrp="1"/>
          </p:cNvSpPr>
          <p:nvPr>
            <p:ph type="subTitle" idx="1"/>
          </p:nvPr>
        </p:nvSpPr>
        <p:spPr>
          <a:xfrm>
            <a:off x="453142" y="2887800"/>
            <a:ext cx="6028339" cy="2942987"/>
          </a:xfrm>
          <a:prstGeom prst="rect">
            <a:avLst/>
          </a:prstGeom>
        </p:spPr>
        <p:txBody>
          <a:bodyPr/>
          <a:lstStyle>
            <a:lvl1pPr marL="0" indent="0">
              <a:lnSpc>
                <a:spcPct val="120000"/>
              </a:lnSpc>
              <a:buNone/>
              <a:defRPr sz="1800"/>
            </a:lvl1pPr>
          </a:lstStyle>
          <a:p>
            <a:pPr algn="l">
              <a:lnSpc>
                <a:spcPct val="110000"/>
              </a:lnSpc>
            </a:pPr>
            <a:r>
              <a:rPr lang="en-US">
                <a:solidFill>
                  <a:srgbClr val="FFFFFF"/>
                </a:solidFill>
              </a:rPr>
              <a:t>Click to edit Master subtitle style</a:t>
            </a:r>
            <a:endParaRPr lang="en-US" dirty="0">
              <a:solidFill>
                <a:srgbClr val="FFFFFF"/>
              </a:solidFill>
            </a:endParaRPr>
          </a:p>
        </p:txBody>
      </p:sp>
      <p:sp>
        <p:nvSpPr>
          <p:cNvPr id="48" name="Date Placeholder 3">
            <a:extLst>
              <a:ext uri="{FF2B5EF4-FFF2-40B4-BE49-F238E27FC236}">
                <a16:creationId xmlns:a16="http://schemas.microsoft.com/office/drawing/2014/main" id="{E8CEA822-47EC-4255-B51C-916CD39C767B}"/>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53" name="Picture Placeholder 51">
            <a:extLst>
              <a:ext uri="{FF2B5EF4-FFF2-40B4-BE49-F238E27FC236}">
                <a16:creationId xmlns:a16="http://schemas.microsoft.com/office/drawing/2014/main" id="{79C95DFA-DC4E-4658-87DF-37B40F51F4F1}"/>
              </a:ext>
            </a:extLst>
          </p:cNvPr>
          <p:cNvSpPr>
            <a:spLocks noGrp="1"/>
          </p:cNvSpPr>
          <p:nvPr>
            <p:ph type="pic" sz="quarter" idx="13" hasCustomPrompt="1"/>
          </p:nvPr>
        </p:nvSpPr>
        <p:spPr>
          <a:xfrm>
            <a:off x="7194414" y="0"/>
            <a:ext cx="4997586" cy="2282888"/>
          </a:xfrm>
          <a:prstGeom prst="rect">
            <a:avLst/>
          </a:prstGeom>
        </p:spPr>
        <p:txBody>
          <a:bodyPr/>
          <a:lstStyle>
            <a:lvl1pPr marL="0" indent="0" algn="ctr">
              <a:buNone/>
              <a:defRPr sz="2000"/>
            </a:lvl1pPr>
          </a:lstStyle>
          <a:p>
            <a:r>
              <a:rPr lang="en-US" dirty="0"/>
              <a:t>Click to add photo</a:t>
            </a:r>
          </a:p>
        </p:txBody>
      </p:sp>
      <p:sp>
        <p:nvSpPr>
          <p:cNvPr id="54" name="Picture Placeholder 51">
            <a:extLst>
              <a:ext uri="{FF2B5EF4-FFF2-40B4-BE49-F238E27FC236}">
                <a16:creationId xmlns:a16="http://schemas.microsoft.com/office/drawing/2014/main" id="{5EF5B274-E5A0-43C9-8A69-83629B0959B7}"/>
              </a:ext>
            </a:extLst>
          </p:cNvPr>
          <p:cNvSpPr>
            <a:spLocks noGrp="1"/>
          </p:cNvSpPr>
          <p:nvPr>
            <p:ph type="pic" sz="quarter" idx="14" hasCustomPrompt="1"/>
          </p:nvPr>
        </p:nvSpPr>
        <p:spPr>
          <a:xfrm>
            <a:off x="7191774" y="2286000"/>
            <a:ext cx="5000226" cy="2282888"/>
          </a:xfrm>
          <a:prstGeom prst="rect">
            <a:avLst/>
          </a:prstGeom>
        </p:spPr>
        <p:txBody>
          <a:bodyPr/>
          <a:lstStyle>
            <a:lvl1pPr marL="0" indent="0" algn="ctr">
              <a:buNone/>
              <a:defRPr sz="2000"/>
            </a:lvl1pPr>
          </a:lstStyle>
          <a:p>
            <a:r>
              <a:rPr lang="en-US" dirty="0"/>
              <a:t>Click to add photo</a:t>
            </a:r>
          </a:p>
        </p:txBody>
      </p:sp>
      <p:sp>
        <p:nvSpPr>
          <p:cNvPr id="55" name="Picture Placeholder 51">
            <a:extLst>
              <a:ext uri="{FF2B5EF4-FFF2-40B4-BE49-F238E27FC236}">
                <a16:creationId xmlns:a16="http://schemas.microsoft.com/office/drawing/2014/main" id="{4F741404-84C5-4B6D-A9DF-04368D8CE754}"/>
              </a:ext>
            </a:extLst>
          </p:cNvPr>
          <p:cNvSpPr>
            <a:spLocks noGrp="1"/>
          </p:cNvSpPr>
          <p:nvPr>
            <p:ph type="pic" sz="quarter" idx="15" hasCustomPrompt="1"/>
          </p:nvPr>
        </p:nvSpPr>
        <p:spPr>
          <a:xfrm>
            <a:off x="7190232" y="4572000"/>
            <a:ext cx="5001768" cy="2286000"/>
          </a:xfrm>
          <a:prstGeom prst="rect">
            <a:avLst/>
          </a:prstGeom>
        </p:spPr>
        <p:txBody>
          <a:bodyPr/>
          <a:lstStyle>
            <a:lvl1pPr marL="0" indent="0" algn="ctr">
              <a:buNone/>
              <a:defRPr sz="2000"/>
            </a:lvl1pPr>
          </a:lstStyle>
          <a:p>
            <a:r>
              <a:rPr lang="en-US" dirty="0"/>
              <a:t>Click to add photo</a:t>
            </a:r>
          </a:p>
        </p:txBody>
      </p:sp>
      <p:grpSp>
        <p:nvGrpSpPr>
          <p:cNvPr id="10" name="Group 9">
            <a:extLst>
              <a:ext uri="{FF2B5EF4-FFF2-40B4-BE49-F238E27FC236}">
                <a16:creationId xmlns:a16="http://schemas.microsoft.com/office/drawing/2014/main" id="{A02F5DF9-7A8B-4537-A6A0-2E18DDAEBE1C}"/>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C7B4CDB4-E22F-44F9-88B7-1F387514E49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E9F74E-6897-4904-82FB-61A6D96C967D}"/>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81A9C5-9E3B-4C65-AB4D-F2303D1D4486}"/>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CEAD54-0ADC-4090-99E7-D1691F787A5A}"/>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6BE792-DC81-4EA8-ABFD-F41E49E988AC}"/>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8594AF-C50A-416B-9238-1BFEA44A71A0}"/>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B7432C-3B26-434E-96F1-3CA88C2C1428}"/>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F2307A-A723-481D-A679-099426CBF66B}"/>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13702D-25EA-454E-80F1-45BB74D4CC94}"/>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50B88E-997E-4F65-82F8-9D47ECBC796B}"/>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5EAEE1-D5B7-4F67-A50A-D616B864B825}"/>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1ABFCA-E35A-4D14-8F29-A5ADABFB908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809049-7B8F-4F96-BA1C-46C0BAA4A475}"/>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330093-E758-4906-A2FC-F18D60D8AF3E}"/>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EC1A30-03E9-4C4D-8340-9B9E6E8CEA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4CE662E-0BD8-48D5-AFAE-CDCF90AD56A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2192D8-661B-4B8B-A3CD-FA227DD796D7}"/>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76DFA6-E8E2-4E7C-88C0-2305E398AC46}"/>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9E1A15B-0E79-4E7D-AEB2-4CC45B533F20}"/>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1CB8C-2288-41EE-8AAB-B66AFF7085E5}"/>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AA269E-0C97-43AC-B914-ACE0CEBFDE12}"/>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D09D19-B613-4AF2-ABF3-0FFEC7F7EBFF}"/>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C0ED42-E6BC-4162-9554-D604DD6D6B0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20673F-4A5C-4719-9B9C-171763FDA82E}"/>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53314C-8CCD-4CF3-9C37-B580A4AED2C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D7A90F7-C2FA-4AA1-B434-510EAA4E1294}"/>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B0EC38-EAFB-43C1-87E3-FE67E72292D7}"/>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854AE5-9E53-4202-A081-4736689EBC1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B5673B7-A170-46D3-B5E1-D79F3374A71A}"/>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Footer Placeholder 4">
            <a:extLst>
              <a:ext uri="{FF2B5EF4-FFF2-40B4-BE49-F238E27FC236}">
                <a16:creationId xmlns:a16="http://schemas.microsoft.com/office/drawing/2014/main" id="{9C730C22-6E95-40BE-A708-FA2A25DD2FD3}"/>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50" name="Slide Number Placeholder 5">
            <a:extLst>
              <a:ext uri="{FF2B5EF4-FFF2-40B4-BE49-F238E27FC236}">
                <a16:creationId xmlns:a16="http://schemas.microsoft.com/office/drawing/2014/main" id="{BFC463F0-AD39-4A7E-A5BF-1D7436900B7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effectLst>
                  <a:outerShdw blurRad="50800" dist="38100" dir="2700000" algn="tl" rotWithShape="0">
                    <a:prstClr val="black">
                      <a:alpha val="40000"/>
                    </a:prstClr>
                  </a:outerShdw>
                </a:effectLst>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39351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4" r:id="rId12"/>
    <p:sldLayoutId id="2147483805" r:id="rId13"/>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103316"/>
          </a:xfrm>
        </p:spPr>
        <p:txBody>
          <a:bodyPr/>
          <a:lstStyle/>
          <a:p>
            <a:r>
              <a:rPr lang="en-US" dirty="0"/>
              <a:t>TALENT SEARCH (JOB PORTAL)</a:t>
            </a:r>
          </a:p>
        </p:txBody>
      </p:sp>
      <p:pic>
        <p:nvPicPr>
          <p:cNvPr id="6" name="Picture Placeholder 5">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a:blip r:embed="rId2"/>
          <a:srcRect t="22779" b="22779"/>
          <a:stretch/>
        </p:blipFill>
        <p:spPr>
          <a:xfrm>
            <a:off x="0" y="-28876"/>
            <a:ext cx="12191998" cy="4245275"/>
          </a:xfrm>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7924800" y="5601903"/>
            <a:ext cx="3581400" cy="726100"/>
          </a:xfrm>
        </p:spPr>
        <p:txBody>
          <a:bodyPr/>
          <a:lstStyle/>
          <a:p>
            <a:r>
              <a:rPr lang="en-US" dirty="0"/>
              <a:t>ITW –2 PROJECT</a:t>
            </a:r>
          </a:p>
        </p:txBody>
      </p:sp>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t>COMPANY HOME PAGE</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05-11-2023</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10</a:t>
            </a:fld>
            <a:endParaRPr lang="en-US" dirty="0"/>
          </a:p>
        </p:txBody>
      </p:sp>
      <p:pic>
        <p:nvPicPr>
          <p:cNvPr id="8" name="Content Placeholder 7">
            <a:extLst>
              <a:ext uri="{FF2B5EF4-FFF2-40B4-BE49-F238E27FC236}">
                <a16:creationId xmlns:a16="http://schemas.microsoft.com/office/drawing/2014/main" id="{9473982D-B3BA-56EC-6F8E-DA5174A1FD37}"/>
              </a:ext>
            </a:extLst>
          </p:cNvPr>
          <p:cNvPicPr>
            <a:picLocks noGrp="1" noChangeAspect="1"/>
          </p:cNvPicPr>
          <p:nvPr>
            <p:ph sz="quarter" idx="13"/>
          </p:nvPr>
        </p:nvPicPr>
        <p:blipFill>
          <a:blip r:embed="rId2"/>
          <a:srcRect/>
          <a:stretch/>
        </p:blipFill>
        <p:spPr>
          <a:xfrm>
            <a:off x="162560" y="1117600"/>
            <a:ext cx="11827324" cy="5202238"/>
          </a:xfrm>
          <a:solidFill>
            <a:schemeClr val="accent1"/>
          </a:solidFill>
          <a:ln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w="152400" h="50800" prst="softRound"/>
          </a:sp3d>
        </p:spPr>
      </p:pic>
    </p:spTree>
    <p:extLst>
      <p:ext uri="{BB962C8B-B14F-4D97-AF65-F5344CB8AC3E}">
        <p14:creationId xmlns:p14="http://schemas.microsoft.com/office/powerpoint/2010/main" val="256499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t>USER JOB LIST</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05-11-2023</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11</a:t>
            </a:fld>
            <a:endParaRPr lang="en-US" dirty="0"/>
          </a:p>
        </p:txBody>
      </p:sp>
      <p:pic>
        <p:nvPicPr>
          <p:cNvPr id="8" name="Content Placeholder 7">
            <a:extLst>
              <a:ext uri="{FF2B5EF4-FFF2-40B4-BE49-F238E27FC236}">
                <a16:creationId xmlns:a16="http://schemas.microsoft.com/office/drawing/2014/main" id="{9473982D-B3BA-56EC-6F8E-DA5174A1FD37}"/>
              </a:ext>
            </a:extLst>
          </p:cNvPr>
          <p:cNvPicPr>
            <a:picLocks noGrp="1" noChangeAspect="1"/>
          </p:cNvPicPr>
          <p:nvPr>
            <p:ph sz="quarter" idx="13"/>
          </p:nvPr>
        </p:nvPicPr>
        <p:blipFill>
          <a:blip r:embed="rId2"/>
          <a:srcRect/>
          <a:stretch/>
        </p:blipFill>
        <p:spPr>
          <a:xfrm>
            <a:off x="193040" y="1229360"/>
            <a:ext cx="11796844" cy="5090478"/>
          </a:xfrm>
          <a:solidFill>
            <a:schemeClr val="accent1"/>
          </a:solidFill>
          <a:ln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w="152400" h="50800" prst="softRound"/>
          </a:sp3d>
        </p:spPr>
      </p:pic>
    </p:spTree>
    <p:extLst>
      <p:ext uri="{BB962C8B-B14F-4D97-AF65-F5344CB8AC3E}">
        <p14:creationId xmlns:p14="http://schemas.microsoft.com/office/powerpoint/2010/main" val="204650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t>PAGE FOR ADDING JOBS BY COMPANY</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05-11-2023</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12</a:t>
            </a:fld>
            <a:endParaRPr lang="en-US" dirty="0"/>
          </a:p>
        </p:txBody>
      </p:sp>
      <p:pic>
        <p:nvPicPr>
          <p:cNvPr id="8" name="Content Placeholder 7">
            <a:extLst>
              <a:ext uri="{FF2B5EF4-FFF2-40B4-BE49-F238E27FC236}">
                <a16:creationId xmlns:a16="http://schemas.microsoft.com/office/drawing/2014/main" id="{9473982D-B3BA-56EC-6F8E-DA5174A1FD37}"/>
              </a:ext>
            </a:extLst>
          </p:cNvPr>
          <p:cNvPicPr>
            <a:picLocks noGrp="1" noChangeAspect="1"/>
          </p:cNvPicPr>
          <p:nvPr>
            <p:ph sz="quarter" idx="13"/>
          </p:nvPr>
        </p:nvPicPr>
        <p:blipFill>
          <a:blip r:embed="rId2"/>
          <a:srcRect/>
          <a:stretch/>
        </p:blipFill>
        <p:spPr>
          <a:xfrm>
            <a:off x="152400" y="1229360"/>
            <a:ext cx="11837484" cy="5019040"/>
          </a:xfrm>
          <a:solidFill>
            <a:schemeClr val="accent1"/>
          </a:solidFill>
          <a:ln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w="152400" h="50800" prst="softRound"/>
          </a:sp3d>
        </p:spPr>
      </p:pic>
    </p:spTree>
    <p:extLst>
      <p:ext uri="{BB962C8B-B14F-4D97-AF65-F5344CB8AC3E}">
        <p14:creationId xmlns:p14="http://schemas.microsoft.com/office/powerpoint/2010/main" val="101003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solidFill>
                  <a:schemeClr val="accent6">
                    <a:alpha val="80000"/>
                  </a:schemeClr>
                </a:solidFill>
              </a:rPr>
              <a:t> </a:t>
            </a:r>
            <a:r>
              <a:rPr lang="en-US" dirty="0"/>
              <a:t>JOBS OFFERED BY A COMPANY</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05-11-2023</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13</a:t>
            </a:fld>
            <a:endParaRPr lang="en-US" dirty="0"/>
          </a:p>
        </p:txBody>
      </p:sp>
      <p:pic>
        <p:nvPicPr>
          <p:cNvPr id="8" name="Content Placeholder 7">
            <a:extLst>
              <a:ext uri="{FF2B5EF4-FFF2-40B4-BE49-F238E27FC236}">
                <a16:creationId xmlns:a16="http://schemas.microsoft.com/office/drawing/2014/main" id="{9473982D-B3BA-56EC-6F8E-DA5174A1FD37}"/>
              </a:ext>
            </a:extLst>
          </p:cNvPr>
          <p:cNvPicPr>
            <a:picLocks noGrp="1" noChangeAspect="1"/>
          </p:cNvPicPr>
          <p:nvPr>
            <p:ph sz="quarter" idx="13"/>
          </p:nvPr>
        </p:nvPicPr>
        <p:blipFill>
          <a:blip r:embed="rId2"/>
          <a:srcRect/>
          <a:stretch/>
        </p:blipFill>
        <p:spPr>
          <a:xfrm>
            <a:off x="232658" y="1584960"/>
            <a:ext cx="11757226" cy="4734878"/>
          </a:xfrm>
          <a:solidFill>
            <a:schemeClr val="accent1"/>
          </a:solidFill>
          <a:ln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w="152400" h="50800" prst="softRound"/>
          </a:sp3d>
        </p:spPr>
      </p:pic>
    </p:spTree>
    <p:extLst>
      <p:ext uri="{BB962C8B-B14F-4D97-AF65-F5344CB8AC3E}">
        <p14:creationId xmlns:p14="http://schemas.microsoft.com/office/powerpoint/2010/main" val="46920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solidFill>
                  <a:schemeClr val="accent6">
                    <a:alpha val="80000"/>
                  </a:schemeClr>
                </a:solidFill>
              </a:rPr>
              <a:t> </a:t>
            </a:r>
            <a:r>
              <a:rPr lang="en-US" dirty="0"/>
              <a:t>APPLICANTS APPLIED FOR A COMPANY</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05-11-2023</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14</a:t>
            </a:fld>
            <a:endParaRPr lang="en-US" dirty="0"/>
          </a:p>
        </p:txBody>
      </p:sp>
      <p:pic>
        <p:nvPicPr>
          <p:cNvPr id="8" name="Content Placeholder 7">
            <a:extLst>
              <a:ext uri="{FF2B5EF4-FFF2-40B4-BE49-F238E27FC236}">
                <a16:creationId xmlns:a16="http://schemas.microsoft.com/office/drawing/2014/main" id="{9473982D-B3BA-56EC-6F8E-DA5174A1FD37}"/>
              </a:ext>
            </a:extLst>
          </p:cNvPr>
          <p:cNvPicPr>
            <a:picLocks noGrp="1" noChangeAspect="1"/>
          </p:cNvPicPr>
          <p:nvPr>
            <p:ph sz="quarter" idx="13"/>
          </p:nvPr>
        </p:nvPicPr>
        <p:blipFill>
          <a:blip r:embed="rId2"/>
          <a:srcRect/>
          <a:stretch/>
        </p:blipFill>
        <p:spPr>
          <a:xfrm>
            <a:off x="203200" y="1788160"/>
            <a:ext cx="11786684" cy="4531678"/>
          </a:xfrm>
          <a:solidFill>
            <a:schemeClr val="accent1"/>
          </a:solidFill>
          <a:ln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w="152400" h="50800" prst="softRound"/>
          </a:sp3d>
        </p:spPr>
      </p:pic>
    </p:spTree>
    <p:extLst>
      <p:ext uri="{BB962C8B-B14F-4D97-AF65-F5344CB8AC3E}">
        <p14:creationId xmlns:p14="http://schemas.microsoft.com/office/powerpoint/2010/main" val="296306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t>ADMIN INTERFACE FOR ALL COMPANIES</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05-11-2023</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15</a:t>
            </a:fld>
            <a:endParaRPr lang="en-US" dirty="0"/>
          </a:p>
        </p:txBody>
      </p:sp>
      <p:pic>
        <p:nvPicPr>
          <p:cNvPr id="8" name="Content Placeholder 7">
            <a:extLst>
              <a:ext uri="{FF2B5EF4-FFF2-40B4-BE49-F238E27FC236}">
                <a16:creationId xmlns:a16="http://schemas.microsoft.com/office/drawing/2014/main" id="{9473982D-B3BA-56EC-6F8E-DA5174A1FD37}"/>
              </a:ext>
            </a:extLst>
          </p:cNvPr>
          <p:cNvPicPr>
            <a:picLocks noGrp="1" noChangeAspect="1"/>
          </p:cNvPicPr>
          <p:nvPr>
            <p:ph sz="quarter" idx="13"/>
          </p:nvPr>
        </p:nvPicPr>
        <p:blipFill>
          <a:blip r:embed="rId2"/>
          <a:srcRect/>
          <a:stretch/>
        </p:blipFill>
        <p:spPr>
          <a:xfrm>
            <a:off x="172720" y="1452880"/>
            <a:ext cx="11817164" cy="4866958"/>
          </a:xfrm>
          <a:solidFill>
            <a:schemeClr val="accent1"/>
          </a:solidFill>
          <a:ln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w="152400" h="50800" prst="softRound"/>
          </a:sp3d>
        </p:spPr>
      </p:pic>
    </p:spTree>
    <p:extLst>
      <p:ext uri="{BB962C8B-B14F-4D97-AF65-F5344CB8AC3E}">
        <p14:creationId xmlns:p14="http://schemas.microsoft.com/office/powerpoint/2010/main" val="1493273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t>ADMIN INTERFACE FOR ALL APPLICANTS</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05-11-2023</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16</a:t>
            </a:fld>
            <a:endParaRPr lang="en-US" dirty="0"/>
          </a:p>
        </p:txBody>
      </p:sp>
      <p:pic>
        <p:nvPicPr>
          <p:cNvPr id="10" name="Content Placeholder 9">
            <a:extLst>
              <a:ext uri="{FF2B5EF4-FFF2-40B4-BE49-F238E27FC236}">
                <a16:creationId xmlns:a16="http://schemas.microsoft.com/office/drawing/2014/main" id="{5738B484-0747-4959-4655-359176766E55}"/>
              </a:ext>
            </a:extLst>
          </p:cNvPr>
          <p:cNvPicPr>
            <a:picLocks noGrp="1" noChangeAspect="1"/>
          </p:cNvPicPr>
          <p:nvPr>
            <p:ph sz="quarter" idx="13"/>
          </p:nvPr>
        </p:nvPicPr>
        <p:blipFill>
          <a:blip r:embed="rId2"/>
          <a:stretch>
            <a:fillRect/>
          </a:stretch>
        </p:blipFill>
        <p:spPr>
          <a:xfrm>
            <a:off x="207738" y="1834341"/>
            <a:ext cx="11776524" cy="5100638"/>
          </a:xfrm>
        </p:spPr>
      </p:pic>
    </p:spTree>
    <p:extLst>
      <p:ext uri="{BB962C8B-B14F-4D97-AF65-F5344CB8AC3E}">
        <p14:creationId xmlns:p14="http://schemas.microsoft.com/office/powerpoint/2010/main" val="2730013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Open Book on a desk">
            <a:extLst>
              <a:ext uri="{FF2B5EF4-FFF2-40B4-BE49-F238E27FC236}">
                <a16:creationId xmlns:a16="http://schemas.microsoft.com/office/drawing/2014/main" id="{501989EC-FF74-4093-A437-07518C7224A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10160" y="-20320"/>
            <a:ext cx="12192000" cy="6858000"/>
          </a:xfrm>
        </p:spPr>
      </p:pic>
      <p:sp>
        <p:nvSpPr>
          <p:cNvPr id="9" name="Title 8">
            <a:extLst>
              <a:ext uri="{FF2B5EF4-FFF2-40B4-BE49-F238E27FC236}">
                <a16:creationId xmlns:a16="http://schemas.microsoft.com/office/drawing/2014/main" id="{A45C755F-7034-4B95-9A24-D6DFD5C84F15}"/>
              </a:ext>
            </a:extLst>
          </p:cNvPr>
          <p:cNvSpPr>
            <a:spLocks noGrp="1"/>
          </p:cNvSpPr>
          <p:nvPr>
            <p:ph type="ctrTitle"/>
          </p:nvPr>
        </p:nvSpPr>
        <p:spPr>
          <a:xfrm>
            <a:off x="12192" y="0"/>
            <a:ext cx="12167616" cy="3055010"/>
          </a:xfrm>
        </p:spPr>
        <p:txBody>
          <a:bodyPr/>
          <a:lstStyle/>
          <a:p>
            <a:r>
              <a:rPr lang="en-US" dirty="0"/>
              <a:t>WE PROVIDE YOU A BETTER INTERFACE FOR FINDING THE BEST JOB THAT FITS YOU.</a:t>
            </a:r>
          </a:p>
        </p:txBody>
      </p:sp>
      <p:sp>
        <p:nvSpPr>
          <p:cNvPr id="10" name="Subtitle 9">
            <a:extLst>
              <a:ext uri="{FF2B5EF4-FFF2-40B4-BE49-F238E27FC236}">
                <a16:creationId xmlns:a16="http://schemas.microsoft.com/office/drawing/2014/main" id="{96F78CB5-6D28-4C54-8506-062D933127E9}"/>
              </a:ext>
            </a:extLst>
          </p:cNvPr>
          <p:cNvSpPr>
            <a:spLocks noGrp="1"/>
          </p:cNvSpPr>
          <p:nvPr>
            <p:ph type="subTitle" idx="1"/>
          </p:nvPr>
        </p:nvSpPr>
        <p:spPr>
          <a:xfrm>
            <a:off x="1571625" y="2753360"/>
            <a:ext cx="9144000" cy="675640"/>
          </a:xfrm>
        </p:spPr>
        <p:txBody>
          <a:bodyPr/>
          <a:lstStyle/>
          <a:p>
            <a:r>
              <a:rPr lang="en-US" dirty="0"/>
              <a:t>- TALENT SEARCH.</a:t>
            </a:r>
          </a:p>
        </p:txBody>
      </p:sp>
      <p:sp>
        <p:nvSpPr>
          <p:cNvPr id="12" name="Date Placeholder 11">
            <a:extLst>
              <a:ext uri="{FF2B5EF4-FFF2-40B4-BE49-F238E27FC236}">
                <a16:creationId xmlns:a16="http://schemas.microsoft.com/office/drawing/2014/main" id="{235AD095-D800-491F-AA04-477AB8631F9A}"/>
              </a:ext>
            </a:extLst>
          </p:cNvPr>
          <p:cNvSpPr>
            <a:spLocks noGrp="1"/>
          </p:cNvSpPr>
          <p:nvPr>
            <p:ph type="dt" sz="half" idx="10"/>
          </p:nvPr>
        </p:nvSpPr>
        <p:spPr>
          <a:xfrm>
            <a:off x="457200" y="6324600"/>
            <a:ext cx="2560220" cy="365125"/>
          </a:xfrm>
        </p:spPr>
        <p:txBody>
          <a:bodyPr/>
          <a:lstStyle/>
          <a:p>
            <a:r>
              <a:rPr lang="en-US" dirty="0"/>
              <a:t>05/11/2023</a:t>
            </a:r>
          </a:p>
        </p:txBody>
      </p:sp>
      <p:sp>
        <p:nvSpPr>
          <p:cNvPr id="75" name="Footer Placeholder 74">
            <a:extLst>
              <a:ext uri="{FF2B5EF4-FFF2-40B4-BE49-F238E27FC236}">
                <a16:creationId xmlns:a16="http://schemas.microsoft.com/office/drawing/2014/main" id="{A8951722-FA1A-4F09-A3E3-A7AA2499DE79}"/>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78" name="Slide Number Placeholder 77">
            <a:extLst>
              <a:ext uri="{FF2B5EF4-FFF2-40B4-BE49-F238E27FC236}">
                <a16:creationId xmlns:a16="http://schemas.microsoft.com/office/drawing/2014/main" id="{DC58DF8B-67EC-49BD-BDED-797061A72063}"/>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17</a:t>
            </a:fld>
            <a:endParaRPr lang="en-US" dirty="0"/>
          </a:p>
        </p:txBody>
      </p:sp>
    </p:spTree>
    <p:extLst>
      <p:ext uri="{BB962C8B-B14F-4D97-AF65-F5344CB8AC3E}">
        <p14:creationId xmlns:p14="http://schemas.microsoft.com/office/powerpoint/2010/main" val="569312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759141C-1B55-4299-A850-4D8621A5EFD4}"/>
              </a:ext>
            </a:extLst>
          </p:cNvPr>
          <p:cNvSpPr>
            <a:spLocks noGrp="1"/>
          </p:cNvSpPr>
          <p:nvPr>
            <p:ph type="ctrTitle"/>
          </p:nvPr>
        </p:nvSpPr>
        <p:spPr>
          <a:xfrm>
            <a:off x="646182" y="632197"/>
            <a:ext cx="6028339" cy="1933899"/>
          </a:xfrm>
        </p:spPr>
        <p:txBody>
          <a:bodyPr>
            <a:normAutofit/>
          </a:bodyPr>
          <a:lstStyle/>
          <a:p>
            <a:r>
              <a:rPr lang="en-US" dirty="0">
                <a:solidFill>
                  <a:schemeClr val="tx1"/>
                </a:solidFill>
              </a:rPr>
              <a:t>Summary</a:t>
            </a:r>
          </a:p>
        </p:txBody>
      </p:sp>
      <p:sp>
        <p:nvSpPr>
          <p:cNvPr id="11" name="Subtitle 10">
            <a:extLst>
              <a:ext uri="{FF2B5EF4-FFF2-40B4-BE49-F238E27FC236}">
                <a16:creationId xmlns:a16="http://schemas.microsoft.com/office/drawing/2014/main" id="{E8F7DCF9-2134-48C6-884C-E431D040E1E2}"/>
              </a:ext>
            </a:extLst>
          </p:cNvPr>
          <p:cNvSpPr>
            <a:spLocks noGrp="1"/>
          </p:cNvSpPr>
          <p:nvPr>
            <p:ph type="subTitle" idx="1"/>
          </p:nvPr>
        </p:nvSpPr>
        <p:spPr>
          <a:xfrm>
            <a:off x="453142" y="2092960"/>
            <a:ext cx="6028339" cy="3737827"/>
          </a:xfrm>
        </p:spPr>
        <p:txBody>
          <a:bodyPr/>
          <a:lstStyle/>
          <a:p>
            <a:r>
              <a:rPr lang="en-US" dirty="0"/>
              <a:t>Basically, we have prepared a web application that can help users from various industries to look for a job which suits them the best , in the similar way we have added an interface to the companies who are recruiting the staff in their esteemed companies. So, this will help in two ways for both the users who are looking for a job and for the companies who are recruiting the staff members.</a:t>
            </a:r>
          </a:p>
        </p:txBody>
      </p:sp>
      <p:sp>
        <p:nvSpPr>
          <p:cNvPr id="15" name="Date Placeholder 14">
            <a:extLst>
              <a:ext uri="{FF2B5EF4-FFF2-40B4-BE49-F238E27FC236}">
                <a16:creationId xmlns:a16="http://schemas.microsoft.com/office/drawing/2014/main" id="{F0B1D64A-4BCA-40E9-8D9F-56E3FA5A734D}"/>
              </a:ext>
            </a:extLst>
          </p:cNvPr>
          <p:cNvSpPr>
            <a:spLocks noGrp="1"/>
          </p:cNvSpPr>
          <p:nvPr>
            <p:ph type="dt" sz="half" idx="10"/>
          </p:nvPr>
        </p:nvSpPr>
        <p:spPr>
          <a:xfrm>
            <a:off x="457200" y="6324600"/>
            <a:ext cx="2560220" cy="365125"/>
          </a:xfrm>
        </p:spPr>
        <p:txBody>
          <a:bodyPr/>
          <a:lstStyle/>
          <a:p>
            <a:r>
              <a:rPr lang="en-US" dirty="0"/>
              <a:t>05/11/2023</a:t>
            </a:r>
          </a:p>
        </p:txBody>
      </p:sp>
      <p:pic>
        <p:nvPicPr>
          <p:cNvPr id="19" name="Picture Placeholder 18" descr="100% drawing a blackboard">
            <a:extLst>
              <a:ext uri="{FF2B5EF4-FFF2-40B4-BE49-F238E27FC236}">
                <a16:creationId xmlns:a16="http://schemas.microsoft.com/office/drawing/2014/main" id="{2F8DE87B-3DAA-4376-9698-D6A49CEC19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194414" y="0"/>
            <a:ext cx="4997586" cy="2282888"/>
          </a:xfrm>
        </p:spPr>
      </p:pic>
      <p:pic>
        <p:nvPicPr>
          <p:cNvPr id="24" name="Picture Placeholder 23" descr="Person with headphones looking at a laptop">
            <a:extLst>
              <a:ext uri="{FF2B5EF4-FFF2-40B4-BE49-F238E27FC236}">
                <a16:creationId xmlns:a16="http://schemas.microsoft.com/office/drawing/2014/main" id="{33B9FAC2-EF3F-4A62-83A4-1D6577462B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7191774" y="2286000"/>
            <a:ext cx="5000226" cy="2282888"/>
          </a:xfrm>
        </p:spPr>
      </p:pic>
      <p:pic>
        <p:nvPicPr>
          <p:cNvPr id="29" name="Picture Placeholder 28" descr="Test paper and pencil">
            <a:extLst>
              <a:ext uri="{FF2B5EF4-FFF2-40B4-BE49-F238E27FC236}">
                <a16:creationId xmlns:a16="http://schemas.microsoft.com/office/drawing/2014/main" id="{69FBC014-8006-4626-AC29-BDEECCFD69B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7190232" y="4572000"/>
            <a:ext cx="5001768" cy="2286000"/>
          </a:xfrm>
        </p:spPr>
      </p:pic>
      <p:sp>
        <p:nvSpPr>
          <p:cNvPr id="16" name="Footer Placeholder 15">
            <a:extLst>
              <a:ext uri="{FF2B5EF4-FFF2-40B4-BE49-F238E27FC236}">
                <a16:creationId xmlns:a16="http://schemas.microsoft.com/office/drawing/2014/main" id="{C2433C4E-0FA1-443F-9A12-FB582996F849}"/>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17" name="Slide Number Placeholder 16">
            <a:extLst>
              <a:ext uri="{FF2B5EF4-FFF2-40B4-BE49-F238E27FC236}">
                <a16:creationId xmlns:a16="http://schemas.microsoft.com/office/drawing/2014/main" id="{2721C696-EE3B-4915-93E1-66DF2BFAA704}"/>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18</a:t>
            </a:fld>
            <a:endParaRPr lang="en-US" dirty="0"/>
          </a:p>
        </p:txBody>
      </p:sp>
    </p:spTree>
    <p:extLst>
      <p:ext uri="{BB962C8B-B14F-4D97-AF65-F5344CB8AC3E}">
        <p14:creationId xmlns:p14="http://schemas.microsoft.com/office/powerpoint/2010/main" val="638530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 </a:t>
            </a:r>
          </a:p>
        </p:txBody>
      </p:sp>
      <p:sp>
        <p:nvSpPr>
          <p:cNvPr id="2" name="Subtitle 1">
            <a:extLst>
              <a:ext uri="{FF2B5EF4-FFF2-40B4-BE49-F238E27FC236}">
                <a16:creationId xmlns:a16="http://schemas.microsoft.com/office/drawing/2014/main" id="{39D912AE-424A-49C1-ACDE-5F01791140B1}"/>
              </a:ext>
            </a:extLst>
          </p:cNvPr>
          <p:cNvSpPr>
            <a:spLocks noGrp="1"/>
          </p:cNvSpPr>
          <p:nvPr>
            <p:ph type="subTitle" idx="1"/>
          </p:nvPr>
        </p:nvSpPr>
        <p:spPr>
          <a:xfrm>
            <a:off x="453142" y="3602038"/>
            <a:ext cx="5414255" cy="1560594"/>
          </a:xfrm>
        </p:spPr>
        <p:txBody>
          <a:bodyPr/>
          <a:lstStyle/>
          <a:p>
            <a:endParaRPr lang="en-US" dirty="0"/>
          </a:p>
          <a:p>
            <a:r>
              <a:rPr lang="en-US" dirty="0"/>
              <a:t>-</a:t>
            </a:r>
            <a:r>
              <a:rPr lang="en-US" sz="2000" b="1" dirty="0">
                <a:solidFill>
                  <a:schemeClr val="tx2">
                    <a:lumMod val="75000"/>
                    <a:lumOff val="25000"/>
                  </a:schemeClr>
                </a:solidFill>
              </a:rPr>
              <a:t>BANOTH RAKESH  (22075018)</a:t>
            </a:r>
          </a:p>
          <a:p>
            <a:r>
              <a:rPr lang="en-US" sz="2000" b="1" dirty="0">
                <a:solidFill>
                  <a:schemeClr val="tx2">
                    <a:lumMod val="75000"/>
                    <a:lumOff val="25000"/>
                  </a:schemeClr>
                </a:solidFill>
              </a:rPr>
              <a:t>-VADITHYAVATH SRISAILAM  (22075091)</a:t>
            </a:r>
          </a:p>
        </p:txBody>
      </p:sp>
      <p:sp>
        <p:nvSpPr>
          <p:cNvPr id="5" name="Date Placeholder 4">
            <a:extLst>
              <a:ext uri="{FF2B5EF4-FFF2-40B4-BE49-F238E27FC236}">
                <a16:creationId xmlns:a16="http://schemas.microsoft.com/office/drawing/2014/main" id="{19D4122A-7E05-408B-9546-A9E085CE8124}"/>
              </a:ext>
            </a:extLst>
          </p:cNvPr>
          <p:cNvSpPr>
            <a:spLocks noGrp="1"/>
          </p:cNvSpPr>
          <p:nvPr>
            <p:ph type="dt" sz="half" idx="10"/>
          </p:nvPr>
        </p:nvSpPr>
        <p:spPr>
          <a:xfrm>
            <a:off x="457200" y="6324600"/>
            <a:ext cx="2560220" cy="365125"/>
          </a:xfrm>
        </p:spPr>
        <p:txBody>
          <a:bodyPr/>
          <a:lstStyle/>
          <a:p>
            <a:r>
              <a:rPr lang="en-US" dirty="0"/>
              <a:t>5/11/23</a:t>
            </a:r>
          </a:p>
          <a:p>
            <a:endParaRPr lang="en-US" dirty="0"/>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6" name="Footer Placeholder 5">
            <a:extLst>
              <a:ext uri="{FF2B5EF4-FFF2-40B4-BE49-F238E27FC236}">
                <a16:creationId xmlns:a16="http://schemas.microsoft.com/office/drawing/2014/main" id="{AF988CDF-2A2A-4F8C-9ACC-3EDFAB4560C0}"/>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19</a:t>
            </a:fld>
            <a:endParaRPr lang="en-US" dirty="0"/>
          </a:p>
        </p:txBody>
      </p:sp>
    </p:spTree>
    <p:extLst>
      <p:ext uri="{BB962C8B-B14F-4D97-AF65-F5344CB8AC3E}">
        <p14:creationId xmlns:p14="http://schemas.microsoft.com/office/powerpoint/2010/main" val="183365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3883794" cy="2727486"/>
          </a:xfrm>
        </p:spPr>
        <p:txBody>
          <a:bodyPr/>
          <a:lstStyle/>
          <a:p>
            <a:r>
              <a:rPr lang="en-US" dirty="0">
                <a:solidFill>
                  <a:srgbClr val="FFC000"/>
                </a:solidFill>
              </a:rPr>
              <a:t>TEAM MATES: </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4340994" y="3525611"/>
            <a:ext cx="7665269" cy="2720975"/>
          </a:xfrm>
        </p:spPr>
        <p:txBody>
          <a:bodyPr>
            <a:normAutofit/>
          </a:bodyPr>
          <a:lstStyle/>
          <a:p>
            <a:r>
              <a:rPr lang="en-US" dirty="0">
                <a:solidFill>
                  <a:schemeClr val="accent5">
                    <a:lumMod val="75000"/>
                  </a:schemeClr>
                </a:solidFill>
              </a:rPr>
              <a:t>RAKESH BANOTH</a:t>
            </a:r>
          </a:p>
          <a:p>
            <a:r>
              <a:rPr lang="en-US" dirty="0">
                <a:solidFill>
                  <a:schemeClr val="accent5">
                    <a:lumMod val="75000"/>
                  </a:schemeClr>
                </a:solidFill>
              </a:rPr>
              <a:t>(22075018  ,  SOPHOMORE FROM C.S.E, IIT BHU)</a:t>
            </a:r>
          </a:p>
          <a:p>
            <a:endParaRPr lang="en-US" dirty="0">
              <a:solidFill>
                <a:schemeClr val="accent5">
                  <a:lumMod val="75000"/>
                </a:schemeClr>
              </a:solidFill>
            </a:endParaRPr>
          </a:p>
          <a:p>
            <a:r>
              <a:rPr lang="en-US" dirty="0">
                <a:solidFill>
                  <a:srgbClr val="00B050"/>
                </a:solidFill>
              </a:rPr>
              <a:t>VADITHYAVATH SRISAILAM</a:t>
            </a:r>
          </a:p>
          <a:p>
            <a:r>
              <a:rPr lang="en-US" dirty="0">
                <a:solidFill>
                  <a:srgbClr val="00B050"/>
                </a:solidFill>
              </a:rPr>
              <a:t>(22075091, SOPHOMORE FROM C.S.E, IIT BHU)</a:t>
            </a:r>
          </a:p>
        </p:txBody>
      </p:sp>
      <p:sp>
        <p:nvSpPr>
          <p:cNvPr id="17" name="Date Placeholder 16">
            <a:extLst>
              <a:ext uri="{FF2B5EF4-FFF2-40B4-BE49-F238E27FC236}">
                <a16:creationId xmlns:a16="http://schemas.microsoft.com/office/drawing/2014/main" id="{747D76C8-F234-4DEE-A20C-A545F39C0DD0}"/>
              </a:ext>
            </a:extLst>
          </p:cNvPr>
          <p:cNvSpPr>
            <a:spLocks noGrp="1"/>
          </p:cNvSpPr>
          <p:nvPr>
            <p:ph type="dt" sz="half" idx="10"/>
          </p:nvPr>
        </p:nvSpPr>
        <p:spPr>
          <a:xfrm flipH="1">
            <a:off x="618422" y="6561588"/>
            <a:ext cx="1287380" cy="296412"/>
          </a:xfrm>
        </p:spPr>
        <p:txBody>
          <a:bodyPr/>
          <a:lstStyle/>
          <a:p>
            <a:r>
              <a:rPr lang="en-US" dirty="0"/>
              <a:t>04-11-2023</a:t>
            </a:r>
          </a:p>
        </p:txBody>
      </p:sp>
      <p:sp>
        <p:nvSpPr>
          <p:cNvPr id="18" name="Footer Placeholder 17">
            <a:extLst>
              <a:ext uri="{FF2B5EF4-FFF2-40B4-BE49-F238E27FC236}">
                <a16:creationId xmlns:a16="http://schemas.microsoft.com/office/drawing/2014/main" id="{4C12A37B-898B-4E94-B678-E56B402FC999}"/>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25468"/>
            <a:ext cx="5885848" cy="1276588"/>
          </a:xfrm>
        </p:spPr>
        <p:txBody>
          <a:bodyPr>
            <a:noAutofit/>
          </a:bodyPr>
          <a:lstStyle/>
          <a:p>
            <a:r>
              <a:rPr lang="en-US" sz="3200" dirty="0"/>
              <a:t>FEATURES OF WEBSITE(TALENT SEARCH)</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3104" y="2175309"/>
            <a:ext cx="5543524" cy="4141089"/>
          </a:xfrm>
        </p:spPr>
        <p:txBody>
          <a:bodyPr>
            <a:normAutofit/>
          </a:bodyPr>
          <a:lstStyle/>
          <a:p>
            <a:pPr marL="342900" indent="-342900">
              <a:buAutoNum type="arabicPeriod"/>
            </a:pPr>
            <a:r>
              <a:rPr lang="en-US" dirty="0"/>
              <a:t>HOMEPAGE</a:t>
            </a:r>
          </a:p>
          <a:p>
            <a:pPr marL="342900" indent="-342900">
              <a:buAutoNum type="arabicPeriod"/>
            </a:pPr>
            <a:r>
              <a:rPr lang="en-US" dirty="0"/>
              <a:t>USER LOGIN</a:t>
            </a:r>
          </a:p>
          <a:p>
            <a:pPr marL="342900" indent="-342900">
              <a:buAutoNum type="arabicPeriod"/>
            </a:pPr>
            <a:r>
              <a:rPr lang="en-US" dirty="0"/>
              <a:t>COMPANY LOGIN</a:t>
            </a:r>
          </a:p>
          <a:p>
            <a:pPr marL="342900" indent="-342900">
              <a:buAutoNum type="arabicPeriod"/>
            </a:pPr>
            <a:r>
              <a:rPr lang="en-US" dirty="0"/>
              <a:t>APPLYING FOR A JOB</a:t>
            </a:r>
          </a:p>
          <a:p>
            <a:pPr marL="342900" indent="-342900">
              <a:buAutoNum type="arabicPeriod"/>
            </a:pPr>
            <a:r>
              <a:rPr lang="en-US" dirty="0"/>
              <a:t>POSTING A JOB</a:t>
            </a:r>
          </a:p>
          <a:p>
            <a:pPr marL="342900" indent="-342900">
              <a:buAutoNum type="arabicPeriod"/>
            </a:pPr>
            <a:r>
              <a:rPr lang="en-US" dirty="0"/>
              <a:t>ACCEPTING/REJECTING AN APPLICANT</a:t>
            </a:r>
          </a:p>
          <a:p>
            <a:pPr marL="342900" indent="-342900">
              <a:buAutoNum type="arabicPeriod"/>
            </a:pPr>
            <a:endParaRPr lang="en-US" dirty="0"/>
          </a:p>
          <a:p>
            <a:pPr marL="342900" indent="-342900">
              <a:buAutoNum type="arabicPeriod"/>
            </a:pPr>
            <a:endParaRPr lang="en-US" dirty="0"/>
          </a:p>
        </p:txBody>
      </p:sp>
      <p:pic>
        <p:nvPicPr>
          <p:cNvPr id="17" name="Picture Placeholder 16">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a:blip r:embed="rId3"/>
          <a:srcRect/>
          <a:stretch/>
        </p:blipFill>
        <p:spPr>
          <a:xfrm>
            <a:off x="6619875" y="808522"/>
            <a:ext cx="5388490" cy="5255394"/>
          </a:xfrm>
        </p:spPr>
      </p:pic>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a:lstStyle/>
          <a:p>
            <a:r>
              <a:rPr lang="en-US" dirty="0"/>
              <a:t>04/11/2023</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a:t>
            </a:fld>
            <a:endParaRPr lang="en-US" dirty="0"/>
          </a:p>
        </p:txBody>
      </p:sp>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CA24-486C-1F8F-1357-D314627E573F}"/>
              </a:ext>
            </a:extLst>
          </p:cNvPr>
          <p:cNvSpPr>
            <a:spLocks noGrp="1"/>
          </p:cNvSpPr>
          <p:nvPr>
            <p:ph type="title"/>
          </p:nvPr>
        </p:nvSpPr>
        <p:spPr/>
        <p:txBody>
          <a:bodyPr/>
          <a:lstStyle/>
          <a:p>
            <a:r>
              <a:rPr lang="en-IN" dirty="0"/>
              <a:t>FEATURES FOR USER</a:t>
            </a:r>
          </a:p>
        </p:txBody>
      </p:sp>
      <p:sp>
        <p:nvSpPr>
          <p:cNvPr id="3" name="Content Placeholder 2">
            <a:extLst>
              <a:ext uri="{FF2B5EF4-FFF2-40B4-BE49-F238E27FC236}">
                <a16:creationId xmlns:a16="http://schemas.microsoft.com/office/drawing/2014/main" id="{495D116F-9372-8379-2C4C-F46F6AB4F63F}"/>
              </a:ext>
            </a:extLst>
          </p:cNvPr>
          <p:cNvSpPr>
            <a:spLocks noGrp="1"/>
          </p:cNvSpPr>
          <p:nvPr>
            <p:ph sz="quarter" idx="13"/>
          </p:nvPr>
        </p:nvSpPr>
        <p:spPr>
          <a:xfrm>
            <a:off x="193040" y="1839842"/>
            <a:ext cx="11796844" cy="4398398"/>
          </a:xfrm>
          <a:solidFill>
            <a:schemeClr val="tx1"/>
          </a:solidFill>
        </p:spPr>
        <p:txBody>
          <a:bodyPr/>
          <a:lstStyle/>
          <a:p>
            <a:r>
              <a:rPr lang="en-IN" dirty="0">
                <a:solidFill>
                  <a:schemeClr val="bg1"/>
                </a:solidFill>
              </a:rPr>
              <a:t>1.User can check the available jobs </a:t>
            </a:r>
          </a:p>
          <a:p>
            <a:r>
              <a:rPr lang="en-IN" dirty="0">
                <a:solidFill>
                  <a:schemeClr val="bg1"/>
                </a:solidFill>
              </a:rPr>
              <a:t>2. They can apply for the job, they are interested in.</a:t>
            </a:r>
          </a:p>
          <a:p>
            <a:r>
              <a:rPr lang="en-IN" dirty="0">
                <a:solidFill>
                  <a:schemeClr val="bg1"/>
                </a:solidFill>
              </a:rPr>
              <a:t>3.They can check whenever a new job is posted.</a:t>
            </a:r>
          </a:p>
          <a:p>
            <a:r>
              <a:rPr lang="en-IN" dirty="0">
                <a:solidFill>
                  <a:schemeClr val="bg1"/>
                </a:solidFill>
              </a:rPr>
              <a:t>4.They can check the detailed description of the available jobs.</a:t>
            </a:r>
          </a:p>
          <a:p>
            <a:r>
              <a:rPr lang="en-IN" dirty="0">
                <a:solidFill>
                  <a:schemeClr val="bg1"/>
                </a:solidFill>
              </a:rPr>
              <a:t>5.They will get a notification from the applied company about their application status.</a:t>
            </a:r>
            <a:endParaRPr lang="en-IN" dirty="0"/>
          </a:p>
          <a:p>
            <a:endParaRPr lang="en-IN" dirty="0"/>
          </a:p>
          <a:p>
            <a:endParaRPr lang="en-IN" dirty="0"/>
          </a:p>
        </p:txBody>
      </p:sp>
      <p:sp>
        <p:nvSpPr>
          <p:cNvPr id="4" name="Date Placeholder 3">
            <a:extLst>
              <a:ext uri="{FF2B5EF4-FFF2-40B4-BE49-F238E27FC236}">
                <a16:creationId xmlns:a16="http://schemas.microsoft.com/office/drawing/2014/main" id="{ABCAA6B9-79F6-A558-B8A3-0CEA6A9D9FD6}"/>
              </a:ext>
            </a:extLst>
          </p:cNvPr>
          <p:cNvSpPr>
            <a:spLocks noGrp="1"/>
          </p:cNvSpPr>
          <p:nvPr>
            <p:ph type="dt" sz="half" idx="10"/>
          </p:nvPr>
        </p:nvSpPr>
        <p:spPr/>
        <p:txBody>
          <a:bodyPr/>
          <a:lstStyle/>
          <a:p>
            <a:r>
              <a:rPr lang="en-US" dirty="0"/>
              <a:t>04/11/2023</a:t>
            </a:r>
          </a:p>
        </p:txBody>
      </p:sp>
      <p:sp>
        <p:nvSpPr>
          <p:cNvPr id="5" name="Footer Placeholder 4">
            <a:extLst>
              <a:ext uri="{FF2B5EF4-FFF2-40B4-BE49-F238E27FC236}">
                <a16:creationId xmlns:a16="http://schemas.microsoft.com/office/drawing/2014/main" id="{797A966C-2009-F595-75E6-5E64DC4EA575}"/>
              </a:ext>
            </a:extLst>
          </p:cNvPr>
          <p:cNvSpPr>
            <a:spLocks noGrp="1"/>
          </p:cNvSpPr>
          <p:nvPr>
            <p:ph type="ftr" sz="quarter" idx="11"/>
          </p:nvPr>
        </p:nvSpPr>
        <p:spPr/>
        <p:txBody>
          <a:bodyPr/>
          <a:lstStyle/>
          <a:p>
            <a:r>
              <a:rPr lang="en-US" dirty="0"/>
              <a:t>TALENT SEARCH</a:t>
            </a:r>
          </a:p>
        </p:txBody>
      </p:sp>
      <p:sp>
        <p:nvSpPr>
          <p:cNvPr id="6" name="Slide Number Placeholder 5">
            <a:extLst>
              <a:ext uri="{FF2B5EF4-FFF2-40B4-BE49-F238E27FC236}">
                <a16:creationId xmlns:a16="http://schemas.microsoft.com/office/drawing/2014/main" id="{36CB0C9E-7510-D829-835A-89A8BB86ACE5}"/>
              </a:ext>
            </a:extLst>
          </p:cNvPr>
          <p:cNvSpPr>
            <a:spLocks noGrp="1"/>
          </p:cNvSpPr>
          <p:nvPr>
            <p:ph type="sldNum" sz="quarter" idx="12"/>
          </p:nvPr>
        </p:nvSpPr>
        <p:spPr/>
        <p:txBody>
          <a:bodyPr/>
          <a:lstStyle/>
          <a:p>
            <a:fld id="{11A71338-8BA2-4C79-A6C5-5A8E30081D0C}" type="slidenum">
              <a:rPr lang="en-US" smtClean="0"/>
              <a:pPr/>
              <a:t>4</a:t>
            </a:fld>
            <a:endParaRPr lang="en-US" dirty="0"/>
          </a:p>
        </p:txBody>
      </p:sp>
    </p:spTree>
    <p:extLst>
      <p:ext uri="{BB962C8B-B14F-4D97-AF65-F5344CB8AC3E}">
        <p14:creationId xmlns:p14="http://schemas.microsoft.com/office/powerpoint/2010/main" val="301916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0" y="1"/>
            <a:ext cx="11989884" cy="1839842"/>
          </a:xfrm>
          <a:noFill/>
        </p:spPr>
        <p:txBody>
          <a:bodyPr/>
          <a:lstStyle/>
          <a:p>
            <a:r>
              <a:rPr lang="en-US" dirty="0"/>
              <a:t>FEATURES FOR COMPANY</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04/11/2023</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5</a:t>
            </a:fld>
            <a:endParaRPr lang="en-US" dirty="0"/>
          </a:p>
        </p:txBody>
      </p:sp>
      <p:sp>
        <p:nvSpPr>
          <p:cNvPr id="7" name="Content Placeholder 6">
            <a:extLst>
              <a:ext uri="{FF2B5EF4-FFF2-40B4-BE49-F238E27FC236}">
                <a16:creationId xmlns:a16="http://schemas.microsoft.com/office/drawing/2014/main" id="{A231B25F-8743-70A8-E7E7-98FD11DB8C30}"/>
              </a:ext>
            </a:extLst>
          </p:cNvPr>
          <p:cNvSpPr>
            <a:spLocks noGrp="1"/>
          </p:cNvSpPr>
          <p:nvPr>
            <p:ph sz="quarter" idx="13"/>
          </p:nvPr>
        </p:nvSpPr>
        <p:spPr>
          <a:xfrm>
            <a:off x="0" y="1717040"/>
            <a:ext cx="11989884" cy="4500880"/>
          </a:xfrm>
          <a:solidFill>
            <a:schemeClr val="tx1"/>
          </a:solidFill>
          <a:ln>
            <a:noFill/>
          </a:ln>
          <a:scene3d>
            <a:camera prst="orthographicFront"/>
            <a:lightRig rig="threePt" dir="t"/>
          </a:scene3d>
          <a:sp3d>
            <a:bevelT w="152400" h="50800" prst="softRound"/>
          </a:sp3d>
        </p:spPr>
        <p:txBody>
          <a:bodyPr/>
          <a:lstStyle/>
          <a:p>
            <a:r>
              <a:rPr lang="en-IN" dirty="0">
                <a:solidFill>
                  <a:schemeClr val="bg1"/>
                </a:solidFill>
              </a:rPr>
              <a:t>1.They can add the jobs.</a:t>
            </a:r>
          </a:p>
          <a:p>
            <a:r>
              <a:rPr lang="en-IN" dirty="0">
                <a:solidFill>
                  <a:schemeClr val="bg1"/>
                </a:solidFill>
              </a:rPr>
              <a:t>2.Companies have privilege to edit their jobs.</a:t>
            </a:r>
          </a:p>
          <a:p>
            <a:r>
              <a:rPr lang="en-IN" dirty="0">
                <a:solidFill>
                  <a:schemeClr val="bg1"/>
                </a:solidFill>
              </a:rPr>
              <a:t>3.They can check the applicants whoever applied to their company along with their resume.</a:t>
            </a:r>
          </a:p>
          <a:p>
            <a:r>
              <a:rPr lang="en-IN" dirty="0">
                <a:solidFill>
                  <a:schemeClr val="bg1"/>
                </a:solidFill>
              </a:rPr>
              <a:t>4.They have full control to select or reject a particular applicant.</a:t>
            </a:r>
          </a:p>
          <a:p>
            <a:r>
              <a:rPr lang="en-IN" dirty="0">
                <a:solidFill>
                  <a:schemeClr val="bg1"/>
                </a:solidFill>
              </a:rPr>
              <a:t>5.Moreover they can add the start and end date for applying to a certain job in their company.</a:t>
            </a:r>
          </a:p>
          <a:p>
            <a:endParaRPr lang="en-IN" dirty="0"/>
          </a:p>
        </p:txBody>
      </p:sp>
    </p:spTree>
    <p:extLst>
      <p:ext uri="{BB962C8B-B14F-4D97-AF65-F5344CB8AC3E}">
        <p14:creationId xmlns:p14="http://schemas.microsoft.com/office/powerpoint/2010/main" val="202807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0" y="1"/>
            <a:ext cx="11989884" cy="1839842"/>
          </a:xfrm>
          <a:noFill/>
        </p:spPr>
        <p:txBody>
          <a:bodyPr/>
          <a:lstStyle/>
          <a:p>
            <a:r>
              <a:rPr lang="en-US" dirty="0"/>
              <a:t>FEATURES FOR ADMIN</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05/11/2023</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6</a:t>
            </a:fld>
            <a:endParaRPr lang="en-US" dirty="0"/>
          </a:p>
        </p:txBody>
      </p:sp>
      <p:sp>
        <p:nvSpPr>
          <p:cNvPr id="7" name="Content Placeholder 6">
            <a:extLst>
              <a:ext uri="{FF2B5EF4-FFF2-40B4-BE49-F238E27FC236}">
                <a16:creationId xmlns:a16="http://schemas.microsoft.com/office/drawing/2014/main" id="{A231B25F-8743-70A8-E7E7-98FD11DB8C30}"/>
              </a:ext>
            </a:extLst>
          </p:cNvPr>
          <p:cNvSpPr>
            <a:spLocks noGrp="1"/>
          </p:cNvSpPr>
          <p:nvPr>
            <p:ph sz="quarter" idx="13"/>
          </p:nvPr>
        </p:nvSpPr>
        <p:spPr>
          <a:xfrm>
            <a:off x="0" y="1829401"/>
            <a:ext cx="11989884" cy="4500880"/>
          </a:xfrm>
          <a:solidFill>
            <a:schemeClr val="tx1"/>
          </a:solidFill>
          <a:ln>
            <a:noFill/>
          </a:ln>
          <a:scene3d>
            <a:camera prst="orthographicFront"/>
            <a:lightRig rig="threePt" dir="t"/>
          </a:scene3d>
          <a:sp3d>
            <a:bevelT w="152400" h="50800" prst="softRound"/>
          </a:sp3d>
        </p:spPr>
        <p:txBody>
          <a:bodyPr/>
          <a:lstStyle/>
          <a:p>
            <a:r>
              <a:rPr lang="en-IN" dirty="0">
                <a:solidFill>
                  <a:schemeClr val="bg1"/>
                </a:solidFill>
              </a:rPr>
              <a:t>1.Admin have all the rights to delete an applicant.</a:t>
            </a:r>
          </a:p>
          <a:p>
            <a:r>
              <a:rPr lang="en-IN" dirty="0">
                <a:solidFill>
                  <a:schemeClr val="bg1"/>
                </a:solidFill>
              </a:rPr>
              <a:t>2.Admins should accept the company before they can post the jobs in the website.</a:t>
            </a:r>
          </a:p>
          <a:p>
            <a:r>
              <a:rPr lang="en-IN" dirty="0">
                <a:solidFill>
                  <a:schemeClr val="bg1"/>
                </a:solidFill>
              </a:rPr>
              <a:t>3.Admin have all the privileges to reject a company if the verification has gone wrong.</a:t>
            </a:r>
          </a:p>
          <a:p>
            <a:r>
              <a:rPr lang="en-IN" dirty="0">
                <a:solidFill>
                  <a:schemeClr val="bg1"/>
                </a:solidFill>
              </a:rPr>
              <a:t>4.Admin can edit the status of the company at any time.</a:t>
            </a:r>
          </a:p>
          <a:p>
            <a:endParaRPr lang="en-IN" dirty="0">
              <a:solidFill>
                <a:schemeClr val="bg1"/>
              </a:solidFill>
            </a:endParaRPr>
          </a:p>
          <a:p>
            <a:r>
              <a:rPr lang="en-IN" dirty="0">
                <a:solidFill>
                  <a:schemeClr val="bg1"/>
                </a:solidFill>
              </a:rPr>
              <a:t> </a:t>
            </a:r>
          </a:p>
          <a:p>
            <a:endParaRPr lang="en-IN" dirty="0"/>
          </a:p>
        </p:txBody>
      </p:sp>
    </p:spTree>
    <p:extLst>
      <p:ext uri="{BB962C8B-B14F-4D97-AF65-F5344CB8AC3E}">
        <p14:creationId xmlns:p14="http://schemas.microsoft.com/office/powerpoint/2010/main" val="167778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t>HOME PAGE</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05-11-2023</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pic>
        <p:nvPicPr>
          <p:cNvPr id="8" name="Content Placeholder 7">
            <a:extLst>
              <a:ext uri="{FF2B5EF4-FFF2-40B4-BE49-F238E27FC236}">
                <a16:creationId xmlns:a16="http://schemas.microsoft.com/office/drawing/2014/main" id="{9473982D-B3BA-56EC-6F8E-DA5174A1FD37}"/>
              </a:ext>
            </a:extLst>
          </p:cNvPr>
          <p:cNvPicPr>
            <a:picLocks noGrp="1" noChangeAspect="1"/>
          </p:cNvPicPr>
          <p:nvPr>
            <p:ph sz="quarter" idx="13"/>
          </p:nvPr>
        </p:nvPicPr>
        <p:blipFill>
          <a:blip r:embed="rId2"/>
          <a:stretch>
            <a:fillRect/>
          </a:stretch>
        </p:blipFill>
        <p:spPr>
          <a:xfrm>
            <a:off x="59938" y="1117600"/>
            <a:ext cx="11929946" cy="5283200"/>
          </a:xfrm>
          <a:scene3d>
            <a:camera prst="orthographicFront"/>
            <a:lightRig rig="threePt" dir="t"/>
          </a:scene3d>
          <a:sp3d>
            <a:bevelT w="152400" h="50800" prst="softRound"/>
          </a:sp3d>
        </p:spPr>
      </p:pic>
    </p:spTree>
    <p:extLst>
      <p:ext uri="{BB962C8B-B14F-4D97-AF65-F5344CB8AC3E}">
        <p14:creationId xmlns:p14="http://schemas.microsoft.com/office/powerpoint/2010/main" val="305754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66C2-0681-F512-0E67-CEEC548DE178}"/>
              </a:ext>
            </a:extLst>
          </p:cNvPr>
          <p:cNvSpPr>
            <a:spLocks noGrp="1"/>
          </p:cNvSpPr>
          <p:nvPr>
            <p:ph type="title"/>
          </p:nvPr>
        </p:nvSpPr>
        <p:spPr>
          <a:xfrm>
            <a:off x="0" y="1"/>
            <a:ext cx="12192000" cy="1199516"/>
          </a:xfrm>
          <a:solidFill>
            <a:schemeClr val="tx1"/>
          </a:solidFill>
          <a:ln>
            <a:solidFill>
              <a:schemeClr val="accent2"/>
            </a:solidFill>
          </a:ln>
        </p:spPr>
        <p:txBody>
          <a:bodyPr/>
          <a:lstStyle/>
          <a:p>
            <a:r>
              <a:rPr lang="en-IN" dirty="0">
                <a:solidFill>
                  <a:schemeClr val="accent1">
                    <a:lumMod val="75000"/>
                    <a:alpha val="80000"/>
                  </a:schemeClr>
                </a:solidFill>
              </a:rPr>
              <a:t>SIGNUP PAGE</a:t>
            </a:r>
          </a:p>
        </p:txBody>
      </p:sp>
      <p:sp>
        <p:nvSpPr>
          <p:cNvPr id="3" name="Date Placeholder 2">
            <a:extLst>
              <a:ext uri="{FF2B5EF4-FFF2-40B4-BE49-F238E27FC236}">
                <a16:creationId xmlns:a16="http://schemas.microsoft.com/office/drawing/2014/main" id="{D8715C5F-8046-AD95-478D-BCC1DEB1BA5E}"/>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1A8662AF-3FED-69A1-057B-6C046634C4B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B1F669F-CEA7-E32A-A890-257CA072E5CB}"/>
              </a:ext>
            </a:extLst>
          </p:cNvPr>
          <p:cNvSpPr>
            <a:spLocks noGrp="1"/>
          </p:cNvSpPr>
          <p:nvPr>
            <p:ph type="sldNum" sz="quarter" idx="12"/>
          </p:nvPr>
        </p:nvSpPr>
        <p:spPr/>
        <p:txBody>
          <a:bodyPr/>
          <a:lstStyle/>
          <a:p>
            <a:fld id="{11A71338-8BA2-4C79-A6C5-5A8E30081D0C}" type="slidenum">
              <a:rPr lang="en-US" smtClean="0"/>
              <a:pPr/>
              <a:t>8</a:t>
            </a:fld>
            <a:endParaRPr lang="en-US" dirty="0"/>
          </a:p>
        </p:txBody>
      </p:sp>
      <p:pic>
        <p:nvPicPr>
          <p:cNvPr id="8" name="Content Placeholder 7">
            <a:extLst>
              <a:ext uri="{FF2B5EF4-FFF2-40B4-BE49-F238E27FC236}">
                <a16:creationId xmlns:a16="http://schemas.microsoft.com/office/drawing/2014/main" id="{9289CF6F-2EF3-18D0-9CE2-D40E9BB000F0}"/>
              </a:ext>
            </a:extLst>
          </p:cNvPr>
          <p:cNvPicPr>
            <a:picLocks noGrp="1" noChangeAspect="1"/>
          </p:cNvPicPr>
          <p:nvPr>
            <p:ph sz="quarter" idx="13"/>
          </p:nvPr>
        </p:nvPicPr>
        <p:blipFill>
          <a:blip r:embed="rId2"/>
          <a:stretch>
            <a:fillRect/>
          </a:stretch>
        </p:blipFill>
        <p:spPr>
          <a:xfrm>
            <a:off x="0" y="1199515"/>
            <a:ext cx="12192000" cy="5648325"/>
          </a:xfrm>
        </p:spPr>
      </p:pic>
    </p:spTree>
    <p:extLst>
      <p:ext uri="{BB962C8B-B14F-4D97-AF65-F5344CB8AC3E}">
        <p14:creationId xmlns:p14="http://schemas.microsoft.com/office/powerpoint/2010/main" val="404681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777609"/>
          </a:xfrm>
        </p:spPr>
        <p:txBody>
          <a:bodyPr/>
          <a:lstStyle/>
          <a:p>
            <a:r>
              <a:rPr lang="en-US" dirty="0"/>
              <a:t>USER HOME PAGE</a:t>
            </a:r>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05-11-2023</a:t>
            </a:r>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dirty="0"/>
              <a:t>TALENT SEARCH</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9</a:t>
            </a:fld>
            <a:endParaRPr lang="en-US" dirty="0"/>
          </a:p>
        </p:txBody>
      </p:sp>
      <p:pic>
        <p:nvPicPr>
          <p:cNvPr id="8" name="Content Placeholder 7">
            <a:extLst>
              <a:ext uri="{FF2B5EF4-FFF2-40B4-BE49-F238E27FC236}">
                <a16:creationId xmlns:a16="http://schemas.microsoft.com/office/drawing/2014/main" id="{9473982D-B3BA-56EC-6F8E-DA5174A1FD37}"/>
              </a:ext>
            </a:extLst>
          </p:cNvPr>
          <p:cNvPicPr>
            <a:picLocks noGrp="1" noChangeAspect="1"/>
          </p:cNvPicPr>
          <p:nvPr>
            <p:ph sz="quarter" idx="13"/>
          </p:nvPr>
        </p:nvPicPr>
        <p:blipFill>
          <a:blip r:embed="rId2"/>
          <a:srcRect/>
          <a:stretch/>
        </p:blipFill>
        <p:spPr>
          <a:xfrm>
            <a:off x="172720" y="1117600"/>
            <a:ext cx="11817164" cy="5202238"/>
          </a:xfrm>
          <a:solidFill>
            <a:schemeClr val="accent1"/>
          </a:solidFill>
          <a:ln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w="152400" h="50800" prst="softRound"/>
          </a:sp3d>
        </p:spPr>
      </p:pic>
    </p:spTree>
    <p:extLst>
      <p:ext uri="{BB962C8B-B14F-4D97-AF65-F5344CB8AC3E}">
        <p14:creationId xmlns:p14="http://schemas.microsoft.com/office/powerpoint/2010/main" val="187790094"/>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3.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217</TotalTime>
  <Words>502</Words>
  <Application>Microsoft Office PowerPoint</Application>
  <PresentationFormat>Widescreen</PresentationFormat>
  <Paragraphs>111</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Avenir Next LT Pro</vt:lpstr>
      <vt:lpstr>Calibri</vt:lpstr>
      <vt:lpstr>Posterama</vt:lpstr>
      <vt:lpstr>SineVTI</vt:lpstr>
      <vt:lpstr>TALENT SEARCH (JOB PORTAL)</vt:lpstr>
      <vt:lpstr>TEAM MATES: </vt:lpstr>
      <vt:lpstr>FEATURES OF WEBSITE(TALENT SEARCH)</vt:lpstr>
      <vt:lpstr>FEATURES FOR USER</vt:lpstr>
      <vt:lpstr>FEATURES FOR COMPANY</vt:lpstr>
      <vt:lpstr>FEATURES FOR ADMIN</vt:lpstr>
      <vt:lpstr>HOME PAGE</vt:lpstr>
      <vt:lpstr>SIGNUP PAGE</vt:lpstr>
      <vt:lpstr>USER HOME PAGE</vt:lpstr>
      <vt:lpstr>COMPANY HOME PAGE</vt:lpstr>
      <vt:lpstr>USER JOB LIST</vt:lpstr>
      <vt:lpstr>PAGE FOR ADDING JOBS BY COMPANY</vt:lpstr>
      <vt:lpstr> JOBS OFFERED BY A COMPANY</vt:lpstr>
      <vt:lpstr> APPLICANTS APPLIED FOR A COMPANY</vt:lpstr>
      <vt:lpstr>ADMIN INTERFACE FOR ALL COMPANIES</vt:lpstr>
      <vt:lpstr>ADMIN INTERFACE FOR ALL APPLICANTS</vt:lpstr>
      <vt:lpstr>WE PROVIDE YOU A BETTER INTERFACE FOR FINDING THE BEST JOB THAT FITS YOU.</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TALENT SEARCH (JOB PORTAL)</dc:title>
  <dc:creator>unnu reddy</dc:creator>
  <cp:lastModifiedBy>Banoth Rakesh</cp:lastModifiedBy>
  <cp:revision>3</cp:revision>
  <dcterms:created xsi:type="dcterms:W3CDTF">2022-11-16T06:01:27Z</dcterms:created>
  <dcterms:modified xsi:type="dcterms:W3CDTF">2023-11-06T18:30:27Z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