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3" r:id="rId8"/>
    <p:sldId id="264"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006E64CA-F8EF-4FE7-A941-0DFC48A90EED}" type="datetimeFigureOut">
              <a:rPr lang="en-US" smtClean="0"/>
              <a:pPr/>
              <a:t>02-Apr-18</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F03E425-A8D3-4261-8B4A-AFC92F892CD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006E64CA-F8EF-4FE7-A941-0DFC48A90EED}" type="datetimeFigureOut">
              <a:rPr lang="en-US" smtClean="0"/>
              <a:pPr/>
              <a:t>02-Apr-18</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F03E425-A8D3-4261-8B4A-AFC92F892CD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006E64CA-F8EF-4FE7-A941-0DFC48A90EED}" type="datetimeFigureOut">
              <a:rPr lang="en-US" smtClean="0"/>
              <a:pPr/>
              <a:t>02-Apr-18</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F03E425-A8D3-4261-8B4A-AFC92F892CD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006E64CA-F8EF-4FE7-A941-0DFC48A90EED}" type="datetimeFigureOut">
              <a:rPr lang="en-US" smtClean="0"/>
              <a:pPr/>
              <a:t>02-Apr-18</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03E425-A8D3-4261-8B4A-AFC92F892C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006E64CA-F8EF-4FE7-A941-0DFC48A90EED}" type="datetimeFigureOut">
              <a:rPr lang="en-US" smtClean="0"/>
              <a:pPr/>
              <a:t>02-Apr-18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F03E425-A8D3-4261-8B4A-AFC92F892CDB}"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006E64CA-F8EF-4FE7-A941-0DFC48A90EED}" type="datetimeFigureOut">
              <a:rPr lang="en-US" smtClean="0"/>
              <a:pPr/>
              <a:t>02-Apr-18</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F03E425-A8D3-4261-8B4A-AFC92F892C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1"/>
            <a:ext cx="7772400" cy="1676399"/>
          </a:xfrm>
        </p:spPr>
        <p:txBody>
          <a:bodyPr/>
          <a:lstStyle/>
          <a:p>
            <a:r>
              <a:rPr lang="en-US" dirty="0" smtClean="0"/>
              <a:t>VEDIC MULTIPLIER</a:t>
            </a:r>
            <a:endParaRPr lang="en-US" dirty="0"/>
          </a:p>
        </p:txBody>
      </p:sp>
      <p:sp>
        <p:nvSpPr>
          <p:cNvPr id="3" name="Subtitle 2"/>
          <p:cNvSpPr>
            <a:spLocks noGrp="1"/>
          </p:cNvSpPr>
          <p:nvPr>
            <p:ph type="subTitle" idx="1"/>
          </p:nvPr>
        </p:nvSpPr>
        <p:spPr>
          <a:xfrm>
            <a:off x="3354442" y="3539864"/>
            <a:ext cx="5114778" cy="1946536"/>
          </a:xfrm>
        </p:spPr>
        <p:txBody>
          <a:bodyPr>
            <a:normAutofit lnSpcReduction="10000"/>
          </a:bodyPr>
          <a:lstStyle/>
          <a:p>
            <a:r>
              <a:rPr lang="en-US" dirty="0" smtClean="0"/>
              <a:t>By</a:t>
            </a:r>
          </a:p>
          <a:p>
            <a:r>
              <a:rPr lang="en-US" dirty="0" smtClean="0"/>
              <a:t>M.M.RAJU(14A31A04N1)</a:t>
            </a:r>
          </a:p>
          <a:p>
            <a:r>
              <a:rPr lang="en-US" dirty="0" smtClean="0"/>
              <a:t>V.B.S.MANIKANTA(14A31A04O0)</a:t>
            </a:r>
          </a:p>
          <a:p>
            <a:r>
              <a:rPr lang="en-US" dirty="0" smtClean="0"/>
              <a:t>A.RAMAKRISHNA(14A31A04L6)</a:t>
            </a:r>
          </a:p>
          <a:p>
            <a:r>
              <a:rPr lang="en-US" dirty="0" smtClean="0"/>
              <a:t>G.SRI MAHARSHI(14A31A04M0)</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1.Introduction to multipliers</a:t>
            </a:r>
            <a:endParaRPr lang="en-US" sz="3600" dirty="0"/>
          </a:p>
        </p:txBody>
      </p:sp>
      <p:sp>
        <p:nvSpPr>
          <p:cNvPr id="3" name="Content Placeholder 2"/>
          <p:cNvSpPr>
            <a:spLocks noGrp="1"/>
          </p:cNvSpPr>
          <p:nvPr>
            <p:ph idx="1"/>
          </p:nvPr>
        </p:nvSpPr>
        <p:spPr>
          <a:xfrm>
            <a:off x="457200" y="1609416"/>
            <a:ext cx="7239000" cy="4486584"/>
          </a:xfrm>
        </p:spPr>
        <p:txBody>
          <a:bodyPr>
            <a:normAutofit/>
          </a:bodyPr>
          <a:lstStyle/>
          <a:p>
            <a:r>
              <a:rPr lang="en-US" sz="2800" dirty="0" smtClean="0"/>
              <a:t>Multipliers are extensively used in Microprocessors, DSP and Communication applications. For higher order Multiplications, a huge number of adders are to be used to perform the partial product addition. The need of low power and high speed Multiplier is increasing as the need of high speed processors are increasing. </a:t>
            </a:r>
          </a:p>
          <a:p>
            <a:pPr>
              <a:buNone/>
            </a:pPr>
            <a:endParaRPr 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975360"/>
          </a:xfrm>
        </p:spPr>
        <p:txBody>
          <a:bodyPr>
            <a:normAutofit/>
          </a:bodyPr>
          <a:lstStyle/>
          <a:p>
            <a:r>
              <a:rPr lang="en-US" sz="3200" dirty="0" smtClean="0"/>
              <a:t>2.Introduction to Vedic multipliers</a:t>
            </a:r>
            <a:endParaRPr lang="en-US" sz="3200" dirty="0"/>
          </a:p>
        </p:txBody>
      </p:sp>
      <p:sp>
        <p:nvSpPr>
          <p:cNvPr id="3" name="Content Placeholder 2"/>
          <p:cNvSpPr>
            <a:spLocks noGrp="1"/>
          </p:cNvSpPr>
          <p:nvPr>
            <p:ph idx="1"/>
          </p:nvPr>
        </p:nvSpPr>
        <p:spPr/>
        <p:txBody>
          <a:bodyPr/>
          <a:lstStyle/>
          <a:p>
            <a:r>
              <a:rPr lang="en-US" dirty="0" smtClean="0"/>
              <a:t> The Vedic multiplication technique is based on 16 Vedic sutras or aphorisms, which are actually word formulae describing natural ways of solving a whole range of mathematical problems. The mathematical operations using, Vedic Method are very fast and requires less hardware, this can be used to improve the computational speed of processors.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Vertical  and cross wise technique</a:t>
            </a:r>
            <a:endParaRPr lang="en-US" dirty="0"/>
          </a:p>
        </p:txBody>
      </p:sp>
      <p:sp>
        <p:nvSpPr>
          <p:cNvPr id="3" name="Content Placeholder 2"/>
          <p:cNvSpPr>
            <a:spLocks noGrp="1"/>
          </p:cNvSpPr>
          <p:nvPr>
            <p:ph idx="1"/>
          </p:nvPr>
        </p:nvSpPr>
        <p:spPr/>
        <p:txBody>
          <a:bodyPr/>
          <a:lstStyle/>
          <a:p>
            <a:r>
              <a:rPr lang="en-US" dirty="0" smtClean="0"/>
              <a:t>The proposed Vedic multiplier is based on the “</a:t>
            </a:r>
            <a:r>
              <a:rPr lang="en-US" dirty="0" err="1" smtClean="0"/>
              <a:t>Urdhv</a:t>
            </a:r>
            <a:r>
              <a:rPr lang="en-US" dirty="0" smtClean="0"/>
              <a:t> </a:t>
            </a:r>
            <a:r>
              <a:rPr lang="en-US" dirty="0" err="1" smtClean="0"/>
              <a:t>Tiryakbhyam</a:t>
            </a:r>
            <a:r>
              <a:rPr lang="en-US" dirty="0" smtClean="0"/>
              <a:t>” sutra (algorithm). These Sutras have been traditionally used for the multiplication of two numbers in the decimal number system.</a:t>
            </a:r>
          </a:p>
          <a:p>
            <a:r>
              <a:rPr lang="en-US" dirty="0" smtClean="0"/>
              <a:t> The Multiplier based on this sutra has the advantage that as the number of bits increases, gate delay and area increases very slowly as compared to other conventional multipliers.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VEDIC 2.JPG"/>
          <p:cNvPicPr>
            <a:picLocks noGrp="1" noChangeAspect="1"/>
          </p:cNvPicPr>
          <p:nvPr>
            <p:ph idx="4294967295"/>
          </p:nvPr>
        </p:nvPicPr>
        <p:blipFill>
          <a:blip r:embed="rId2"/>
          <a:stretch>
            <a:fillRect/>
          </a:stretch>
        </p:blipFill>
        <p:spPr>
          <a:xfrm>
            <a:off x="914400" y="282575"/>
            <a:ext cx="6172200" cy="573722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EDIC 3.JPG"/>
          <p:cNvPicPr>
            <a:picLocks noChangeAspect="1"/>
          </p:cNvPicPr>
          <p:nvPr/>
        </p:nvPicPr>
        <p:blipFill>
          <a:blip r:embed="rId2"/>
          <a:stretch>
            <a:fillRect/>
          </a:stretch>
        </p:blipFill>
        <p:spPr>
          <a:xfrm>
            <a:off x="685800" y="1524000"/>
            <a:ext cx="6629400" cy="4572000"/>
          </a:xfrm>
          <a:prstGeom prst="rect">
            <a:avLst/>
          </a:prstGeom>
        </p:spPr>
      </p:pic>
      <p:sp>
        <p:nvSpPr>
          <p:cNvPr id="3" name="Title 2"/>
          <p:cNvSpPr>
            <a:spLocks noGrp="1"/>
          </p:cNvSpPr>
          <p:nvPr>
            <p:ph type="title"/>
          </p:nvPr>
        </p:nvSpPr>
        <p:spPr>
          <a:xfrm>
            <a:off x="304800" y="304800"/>
            <a:ext cx="7086600" cy="838200"/>
          </a:xfrm>
        </p:spPr>
        <p:txBody>
          <a:bodyPr>
            <a:normAutofit fontScale="90000"/>
          </a:bodyPr>
          <a:lstStyle/>
          <a:p>
            <a:r>
              <a:rPr lang="en-US" dirty="0" smtClean="0"/>
              <a:t>BLOCK DIAGRAM O</a:t>
            </a:r>
            <a:r>
              <a:rPr lang="en-US" sz="3600" dirty="0" smtClean="0"/>
              <a:t>F 4*4 VEDIC MULTIPLIER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design of the 4x4 bit Vedic multiplier is Implemented on T-Spice v13.0</a:t>
            </a:r>
            <a:r>
              <a:rPr lang="en-US" dirty="0" smtClean="0"/>
              <a:t>.</a:t>
            </a:r>
          </a:p>
          <a:p>
            <a:r>
              <a:rPr lang="en-US" dirty="0" smtClean="0"/>
              <a:t> </a:t>
            </a:r>
            <a:r>
              <a:rPr lang="en-US" dirty="0" smtClean="0"/>
              <a:t>It is a method for hierarchical multiplier design which clearly indicates the computational advantages offered by Vedic methods</a:t>
            </a:r>
            <a:r>
              <a:rPr lang="en-US" dirty="0" smtClean="0"/>
              <a:t>.</a:t>
            </a:r>
          </a:p>
          <a:p>
            <a:r>
              <a:rPr lang="en-US" dirty="0" smtClean="0"/>
              <a:t> </a:t>
            </a:r>
            <a:r>
              <a:rPr lang="en-US" dirty="0" smtClean="0"/>
              <a:t>Using CMOS logic computational path delay is found to be 0.40ns but for multiplier using conventional method (Array) computational path delay is found to be 25.3ns.  Hence it can be concluded that the performance of the 4x4 bit Vedic multiplier seems to be highly efficient in terms of speed when compared to Array multipliers. </a:t>
            </a:r>
            <a:endParaRPr lang="en-US" dirty="0" smtClean="0"/>
          </a:p>
          <a:p>
            <a:r>
              <a:rPr lang="en-US" dirty="0" smtClean="0"/>
              <a:t>Reducing </a:t>
            </a:r>
            <a:r>
              <a:rPr lang="en-US" dirty="0" smtClean="0"/>
              <a:t>the time delay is very essential requirement for many applications and Vedic Multiplication technique is very much suitable for this purpose.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a:t>
            </a:r>
            <a:r>
              <a:rPr lang="en-US" dirty="0" smtClean="0"/>
              <a:t>. “</a:t>
            </a:r>
            <a:r>
              <a:rPr lang="en-US" dirty="0" err="1" smtClean="0"/>
              <a:t>Pushpalata</a:t>
            </a:r>
            <a:r>
              <a:rPr lang="en-US" dirty="0" smtClean="0"/>
              <a:t> </a:t>
            </a:r>
            <a:r>
              <a:rPr lang="en-US" dirty="0" err="1" smtClean="0"/>
              <a:t>Verma</a:t>
            </a:r>
            <a:r>
              <a:rPr lang="en-US" dirty="0" smtClean="0"/>
              <a:t>, K. K. </a:t>
            </a:r>
            <a:r>
              <a:rPr lang="en-US" dirty="0" smtClean="0"/>
              <a:t>Mehta” Implementation </a:t>
            </a:r>
            <a:r>
              <a:rPr lang="en-US" dirty="0" smtClean="0"/>
              <a:t>of an Efficient Multiplier based on Vedic Mathematics Using EDA Tool” International Journal of Engineering and Advanced Technology (IJEAT) ISSN: 2249 – 8958, Volume-1, Issue-5, June 2012</a:t>
            </a:r>
          </a:p>
          <a:p>
            <a:r>
              <a:rPr lang="en-US" dirty="0" smtClean="0"/>
              <a:t>2. IEEE Journal of Solid-State Circuits, vol. 17, no. 5, October 1982, pp. 898-90</a:t>
            </a:r>
          </a:p>
          <a:p>
            <a:r>
              <a:rPr lang="en-US" dirty="0" smtClean="0"/>
              <a:t>3</a:t>
            </a:r>
            <a:r>
              <a:rPr lang="en-US" smtClean="0"/>
              <a:t>. </a:t>
            </a:r>
            <a:r>
              <a:rPr lang="en-US" dirty="0" smtClean="0"/>
              <a:t>Tanner EDA Inc 1988, User’s Mannual,2005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457200" y="1447800"/>
            <a:ext cx="7242048" cy="2057400"/>
          </a:xfrm>
        </p:spPr>
        <p:txBody>
          <a:bodyPr/>
          <a:lstStyle/>
          <a:p>
            <a:r>
              <a:rPr lang="en-US" dirty="0" smtClean="0"/>
              <a:t>               THANK YOU</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TotalTime>
  <Words>409</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VEDIC MULTIPLIER</vt:lpstr>
      <vt:lpstr>1.Introduction to multipliers</vt:lpstr>
      <vt:lpstr>2.Introduction to Vedic multipliers</vt:lpstr>
      <vt:lpstr>Vertical  and cross wise technique</vt:lpstr>
      <vt:lpstr>Slide 5</vt:lpstr>
      <vt:lpstr>BLOCK DIAGRAM OF 4*4 VEDIC MULTIPLIER</vt:lpstr>
      <vt:lpstr>CONCLUSION:</vt:lpstr>
      <vt:lpstr>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VEDIC MULTIPLIER</dc:title>
  <dc:creator>saikumari</dc:creator>
  <cp:lastModifiedBy>saikumari</cp:lastModifiedBy>
  <cp:revision>27</cp:revision>
  <dcterms:created xsi:type="dcterms:W3CDTF">2018-03-29T14:42:15Z</dcterms:created>
  <dcterms:modified xsi:type="dcterms:W3CDTF">2018-04-02T14:29:11Z</dcterms:modified>
</cp:coreProperties>
</file>