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81" d="100"/>
          <a:sy n="81" d="100"/>
        </p:scale>
        <p:origin x="438"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1654902560"/>
        <c:axId val="1654906368"/>
      </c:barChart>
      <c:catAx>
        <c:axId val="16549025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906368"/>
        <c:crosses val="autoZero"/>
        <c:auto val="1"/>
        <c:lblAlgn val="ctr"/>
        <c:lblOffset val="100"/>
        <c:noMultiLvlLbl val="0"/>
      </c:catAx>
      <c:valAx>
        <c:axId val="165490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9025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080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5622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27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449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59698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7862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6779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178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1194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8619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192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228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5339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0196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484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7423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8463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88510405"/>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33" name="Google Shape;33;p1"/>
          <p:cNvSpPr txBox="1">
            <a:spLocks noGrp="1"/>
          </p:cNvSpPr>
          <p:nvPr>
            <p:ph type="ctrTitle"/>
          </p:nvPr>
        </p:nvSpPr>
        <p:spPr>
          <a:xfrm>
            <a:off x="-3109841" y="224088"/>
            <a:ext cx="14599841" cy="2509651"/>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5400" b="1" dirty="0" smtClean="0">
                <a:solidFill>
                  <a:srgbClr val="0F0F0F"/>
                </a:solidFill>
                <a:latin typeface="Times New Roman"/>
                <a:ea typeface="Times New Roman"/>
                <a:cs typeface="Times New Roman"/>
                <a:sym typeface="Times New Roman"/>
              </a:rPr>
              <a:t>Employee </a:t>
            </a:r>
            <a:r>
              <a:rPr lang="en-US" sz="5400" b="1" dirty="0">
                <a:solidFill>
                  <a:srgbClr val="0F0F0F"/>
                </a:solidFill>
                <a:latin typeface="Times New Roman"/>
                <a:ea typeface="Times New Roman"/>
                <a:cs typeface="Times New Roman"/>
                <a:sym typeface="Times New Roman"/>
              </a:rPr>
              <a:t>Data </a:t>
            </a:r>
            <a:r>
              <a:rPr lang="en-US" sz="5400" b="1" dirty="0" smtClean="0">
                <a:solidFill>
                  <a:srgbClr val="0F0F0F"/>
                </a:solidFill>
                <a:latin typeface="Times New Roman"/>
                <a:ea typeface="Times New Roman"/>
                <a:cs typeface="Times New Roman"/>
                <a:sym typeface="Times New Roman"/>
              </a:rPr>
              <a:t>Analysis</a:t>
            </a:r>
            <a:br>
              <a:rPr lang="en-US" sz="5400" b="1" dirty="0" smtClean="0">
                <a:solidFill>
                  <a:srgbClr val="0F0F0F"/>
                </a:solidFill>
                <a:latin typeface="Times New Roman"/>
                <a:ea typeface="Times New Roman"/>
                <a:cs typeface="Times New Roman"/>
                <a:sym typeface="Times New Roman"/>
              </a:rPr>
            </a:br>
            <a:r>
              <a:rPr lang="en-US" sz="5400" b="1" dirty="0" smtClean="0">
                <a:solidFill>
                  <a:srgbClr val="0F0F0F"/>
                </a:solidFill>
                <a:latin typeface="Times New Roman"/>
                <a:ea typeface="Times New Roman"/>
                <a:cs typeface="Times New Roman"/>
                <a:sym typeface="Times New Roman"/>
              </a:rPr>
              <a:t> using </a:t>
            </a:r>
            <a:r>
              <a:rPr lang="en-US" sz="5400" b="1" dirty="0">
                <a:solidFill>
                  <a:srgbClr val="0F0F0F"/>
                </a:solidFill>
                <a:latin typeface="Times New Roman"/>
                <a:ea typeface="Times New Roman"/>
                <a:cs typeface="Times New Roman"/>
                <a:sym typeface="Times New Roman"/>
              </a:rPr>
              <a:t>Excel</a:t>
            </a:r>
            <a:r>
              <a:rPr lang="en-US" sz="5400" b="1" i="0" dirty="0">
                <a:solidFill>
                  <a:srgbClr val="0F0F0F"/>
                </a:solidFill>
                <a:latin typeface="Times New Roman"/>
                <a:ea typeface="Times New Roman"/>
                <a:cs typeface="Times New Roman"/>
                <a:sym typeface="Times New Roman"/>
              </a:rPr>
              <a:t> </a:t>
            </a:r>
            <a:r>
              <a:rPr lang="en-US" sz="5400" b="1" i="0" dirty="0">
                <a:solidFill>
                  <a:srgbClr val="0F0F0F"/>
                </a:solidFill>
                <a:latin typeface="Roboto"/>
                <a:ea typeface="Roboto"/>
                <a:cs typeface="Roboto"/>
                <a:sym typeface="Roboto"/>
              </a:rPr>
              <a:t/>
            </a:r>
            <a:br>
              <a:rPr lang="en-US" sz="5400" b="1" i="0" dirty="0">
                <a:solidFill>
                  <a:srgbClr val="0F0F0F"/>
                </a:solidFill>
                <a:latin typeface="Roboto"/>
                <a:ea typeface="Roboto"/>
                <a:cs typeface="Roboto"/>
                <a:sym typeface="Roboto"/>
              </a:rPr>
            </a:br>
            <a:endParaRPr sz="5400" dirty="0"/>
          </a:p>
        </p:txBody>
      </p:sp>
      <p:sp>
        <p:nvSpPr>
          <p:cNvPr id="35" name="Google Shape;35;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702000" y="2844816"/>
            <a:ext cx="10788000" cy="230829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lnSpc>
                <a:spcPct val="115000"/>
              </a:lnSpc>
              <a:spcBef>
                <a:spcPts val="0"/>
              </a:spcBef>
              <a:spcAft>
                <a:spcPts val="0"/>
              </a:spcAft>
              <a:buNone/>
            </a:pPr>
            <a:r>
              <a:rPr lang="en-US" sz="3000" dirty="0">
                <a:solidFill>
                  <a:schemeClr val="dk1"/>
                </a:solidFill>
              </a:rPr>
              <a:t>STUDENT NAME. :</a:t>
            </a:r>
            <a:r>
              <a:rPr lang="en-IN" sz="3000" dirty="0">
                <a:solidFill>
                  <a:schemeClr val="dk1"/>
                </a:solidFill>
              </a:rPr>
              <a:t>  </a:t>
            </a:r>
            <a:r>
              <a:rPr lang="en-IN" sz="3000" dirty="0" smtClean="0">
                <a:solidFill>
                  <a:schemeClr val="dk1"/>
                </a:solidFill>
              </a:rPr>
              <a:t>RAKHI MONDAL </a:t>
            </a:r>
            <a:endParaRPr sz="3000" dirty="0">
              <a:solidFill>
                <a:schemeClr val="dk1"/>
              </a:solidFill>
            </a:endParaRPr>
          </a:p>
          <a:p>
            <a:pPr marL="0" lvl="0" indent="0" algn="l" rtl="0">
              <a:lnSpc>
                <a:spcPct val="115000"/>
              </a:lnSpc>
              <a:spcBef>
                <a:spcPts val="0"/>
              </a:spcBef>
              <a:spcAft>
                <a:spcPts val="0"/>
              </a:spcAft>
              <a:buNone/>
            </a:pPr>
            <a:r>
              <a:rPr lang="en-US" sz="3000" dirty="0">
                <a:solidFill>
                  <a:schemeClr val="dk1"/>
                </a:solidFill>
              </a:rPr>
              <a:t>REGISTER NO.    : </a:t>
            </a:r>
            <a:r>
              <a:rPr lang="en-US" sz="3000" dirty="0" smtClean="0">
                <a:solidFill>
                  <a:schemeClr val="dk1"/>
                </a:solidFill>
              </a:rPr>
              <a:t>312209</a:t>
            </a:r>
            <a:r>
              <a:rPr lang="en-IN" sz="3000" dirty="0" smtClean="0">
                <a:solidFill>
                  <a:schemeClr val="dk1"/>
                </a:solidFill>
              </a:rPr>
              <a:t>802</a:t>
            </a:r>
            <a:r>
              <a:rPr lang="en-IN" sz="3000" dirty="0" smtClean="0">
                <a:solidFill>
                  <a:schemeClr val="dk1"/>
                </a:solidFill>
              </a:rPr>
              <a:t> asunm1353312209802</a:t>
            </a:r>
            <a:endParaRPr sz="3000" dirty="0">
              <a:solidFill>
                <a:schemeClr val="dk1"/>
              </a:solidFill>
            </a:endParaRPr>
          </a:p>
          <a:p>
            <a:pPr marL="0" lvl="0" indent="0" algn="l" rtl="0">
              <a:lnSpc>
                <a:spcPct val="115000"/>
              </a:lnSpc>
              <a:spcBef>
                <a:spcPts val="0"/>
              </a:spcBef>
              <a:spcAft>
                <a:spcPts val="0"/>
              </a:spcAft>
              <a:buNone/>
            </a:pPr>
            <a:r>
              <a:rPr lang="en-US" sz="3000" dirty="0">
                <a:solidFill>
                  <a:schemeClr val="dk1"/>
                </a:solidFill>
              </a:rPr>
              <a:t>DEPARTMENT.     : B</a:t>
            </a:r>
            <a:r>
              <a:rPr lang="en-IN" sz="3000" dirty="0">
                <a:solidFill>
                  <a:schemeClr val="dk1"/>
                </a:solidFill>
              </a:rPr>
              <a:t> </a:t>
            </a:r>
            <a:r>
              <a:rPr lang="en-US" sz="3000" dirty="0">
                <a:solidFill>
                  <a:schemeClr val="dk1"/>
                </a:solidFill>
              </a:rPr>
              <a:t>COM COMPUTER APPLICATION </a:t>
            </a:r>
            <a:endParaRPr sz="3000" dirty="0">
              <a:solidFill>
                <a:schemeClr val="dk1"/>
              </a:solidFill>
            </a:endParaRPr>
          </a:p>
          <a:p>
            <a:pPr marL="0" lvl="0" indent="0" algn="l" rtl="0">
              <a:lnSpc>
                <a:spcPct val="115000"/>
              </a:lnSpc>
              <a:spcBef>
                <a:spcPts val="0"/>
              </a:spcBef>
              <a:spcAft>
                <a:spcPts val="0"/>
              </a:spcAft>
              <a:buNone/>
            </a:pPr>
            <a:r>
              <a:rPr lang="en-US" sz="3000" dirty="0">
                <a:solidFill>
                  <a:schemeClr val="dk1"/>
                </a:solidFill>
              </a:rPr>
              <a:t>COLLEGE.            : ANNA ADARSH COLLEGE FOR WOMEN </a:t>
            </a:r>
            <a:endParaRPr sz="3000"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normAutofit/>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idx="1"/>
          </p:nvPr>
        </p:nvSpPr>
        <p:spPr>
          <a:xfrm>
            <a:off x="457200" y="1219200"/>
            <a:ext cx="9525000" cy="6645215"/>
          </a:xfrm>
        </p:spPr>
        <p:txBody>
          <a:bodyPr>
            <a:normAutofit fontScale="77500" lnSpcReduction="20000"/>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idx="1"/>
          </p:nvPr>
        </p:nvSpPr>
        <p:spPr>
          <a:xfrm>
            <a:off x="152400" y="0"/>
            <a:ext cx="9677400" cy="6124754"/>
          </a:xfrm>
        </p:spPr>
        <p:txBody>
          <a:bodyPr>
            <a:normAutofit fontScale="92500" lnSpcReduction="20000"/>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normAutofit fontScale="90000"/>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idx="1"/>
          </p:nvPr>
        </p:nvSpPr>
        <p:spPr>
          <a:xfrm>
            <a:off x="609600" y="1577340"/>
            <a:ext cx="8991600" cy="2585323"/>
          </a:xfrm>
        </p:spPr>
        <p:txBody>
          <a:bodyPr>
            <a:normAutofit fontScale="77500" lnSpcReduction="20000"/>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idx="1"/>
          </p:nvPr>
        </p:nvSpPr>
        <p:spPr>
          <a:xfrm>
            <a:off x="990600" y="2004632"/>
            <a:ext cx="7848600" cy="2585323"/>
          </a:xfrm>
        </p:spPr>
        <p:txBody>
          <a:bodyPr>
            <a:normAutofit fontScale="92500" lnSpcReduction="10000"/>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idx="1"/>
          </p:nvPr>
        </p:nvSpPr>
        <p:spPr>
          <a:xfrm>
            <a:off x="609600" y="1577340"/>
            <a:ext cx="10972800" cy="2708434"/>
          </a:xfrm>
        </p:spPr>
        <p:txBody>
          <a:bodyPr>
            <a:normAutofit lnSpcReduction="10000"/>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idx="1"/>
          </p:nvPr>
        </p:nvSpPr>
        <p:spPr>
          <a:xfrm>
            <a:off x="3352800" y="2019300"/>
            <a:ext cx="5562600" cy="3937665"/>
          </a:xfrm>
        </p:spPr>
        <p:txBody>
          <a:bodyPr>
            <a:normAutofit fontScale="92500" lnSpcReduction="20000"/>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idx="1"/>
          </p:nvPr>
        </p:nvSpPr>
        <p:spPr>
          <a:xfrm>
            <a:off x="228600" y="1371600"/>
            <a:ext cx="10820400" cy="4893647"/>
          </a:xfrm>
        </p:spPr>
        <p:txBody>
          <a:bodyPr>
            <a:normAutofit fontScale="77500" lnSpcReduction="20000"/>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575</Words>
  <Application>Microsoft Office PowerPoint</Application>
  <PresentationFormat>Widescreen</PresentationFormat>
  <Paragraphs>116</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Roboto</vt:lpstr>
      <vt:lpstr>Times New Roman</vt:lpstr>
      <vt:lpstr>Trebuchet MS</vt:lpstr>
      <vt:lpstr>Wingdings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h</dc:creator>
  <cp:lastModifiedBy>h</cp:lastModifiedBy>
  <cp:revision>3</cp:revision>
  <dcterms:modified xsi:type="dcterms:W3CDTF">2024-09-09T05:38:29Z</dcterms:modified>
</cp:coreProperties>
</file>