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73" r:id="rId4"/>
    <p:sldId id="272" r:id="rId5"/>
    <p:sldId id="271" r:id="rId6"/>
    <p:sldId id="276" r:id="rId7"/>
    <p:sldId id="274" r:id="rId8"/>
    <p:sldId id="270" r:id="rId9"/>
    <p:sldId id="277" r:id="rId10"/>
    <p:sldId id="278" r:id="rId11"/>
    <p:sldId id="280" r:id="rId12"/>
    <p:sldId id="279" r:id="rId13"/>
  </p:sldIdLst>
  <p:sldSz cx="9144000" cy="5143500" type="screen16x9"/>
  <p:notesSz cx="6858000" cy="9144000"/>
  <p:embeddedFontLst>
    <p:embeddedFont>
      <p:font typeface="Barlow" panose="020B0604020202020204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999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9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3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94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58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0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49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96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806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72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507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459581" y="-540965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236889" y="1505334"/>
            <a:ext cx="6204199" cy="9568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dirty="0"/>
              <a:t>Family Food Menu for Healthy Recipes</a:t>
            </a:r>
            <a:endParaRPr lang="en-US" sz="2400" dirty="0">
              <a:latin typeface="Barlow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3229" y="3007182"/>
            <a:ext cx="5475778" cy="173748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For Web603 Advanced Full Stack Web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b="1" dirty="0">
                <a:latin typeface="Barlow" panose="00000500000000000000" pitchFamily="2" charset="0"/>
                <a:ea typeface="Times New Roman" panose="02020603050405020304" pitchFamily="18" charset="0"/>
              </a:rPr>
              <a:t>Development</a:t>
            </a:r>
            <a:endParaRPr lang="en-US" b="1" dirty="0">
              <a:effectLst/>
              <a:latin typeface="Barlow" panose="000005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b="1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Professor Ghani Zahid</a:t>
            </a:r>
            <a:endParaRPr lang="en-US" b="1" dirty="0">
              <a:latin typeface="Barlow" panose="00000500000000000000" pitchFamily="2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b="1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By Dils</a:t>
            </a:r>
            <a:r>
              <a:rPr lang="en-US" sz="2400" b="1" dirty="0">
                <a:effectLst/>
                <a:latin typeface="Barlow" panose="00000500000000000000" pitchFamily="2" charset="0"/>
                <a:ea typeface="Times New Roman" panose="02020603050405020304" pitchFamily="18" charset="0"/>
              </a:rPr>
              <a:t>hodbek Rakhimboev</a:t>
            </a:r>
            <a:endParaRPr lang="ru-RU" dirty="0"/>
          </a:p>
        </p:txBody>
      </p:sp>
      <p:pic>
        <p:nvPicPr>
          <p:cNvPr id="36" name="image1.png">
            <a:extLst>
              <a:ext uri="{FF2B5EF4-FFF2-40B4-BE49-F238E27FC236}">
                <a16:creationId xmlns:a16="http://schemas.microsoft.com/office/drawing/2014/main" id="{5BDACE2B-E540-4B39-8143-EBA9D6E06C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8198" y="20229"/>
            <a:ext cx="4585970" cy="138874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00" y="323971"/>
            <a:ext cx="7899900" cy="396300"/>
          </a:xfrm>
        </p:spPr>
        <p:txBody>
          <a:bodyPr/>
          <a:lstStyle/>
          <a:p>
            <a:r>
              <a:rPr lang="en-US" sz="3600" dirty="0"/>
              <a:t>Wireframes</a:t>
            </a:r>
            <a:endParaRPr lang="ru-RU" sz="3600" dirty="0"/>
          </a:p>
        </p:txBody>
      </p:sp>
      <p:sp>
        <p:nvSpPr>
          <p:cNvPr id="31" name="Google Shape;11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E91B-9DCA-4D8C-8B19-F8E372C7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71487"/>
            <a:ext cx="69532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5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00" y="323971"/>
            <a:ext cx="7899900" cy="396300"/>
          </a:xfrm>
        </p:spPr>
        <p:txBody>
          <a:bodyPr/>
          <a:lstStyle/>
          <a:p>
            <a:r>
              <a:rPr lang="en-US" sz="3600" dirty="0"/>
              <a:t>Wireframes</a:t>
            </a:r>
            <a:endParaRPr lang="ru-RU" sz="3600" dirty="0"/>
          </a:p>
        </p:txBody>
      </p:sp>
      <p:sp>
        <p:nvSpPr>
          <p:cNvPr id="31" name="Google Shape;11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6865F-FE8D-4DD3-A04F-21116CC0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25" y="1149400"/>
            <a:ext cx="6915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777327" y="1881750"/>
            <a:ext cx="3900999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</a:rPr>
              <a:t>This is the end </a:t>
            </a:r>
            <a:r>
              <a:rPr lang="en-US" sz="2000" b="0" dirty="0">
                <a:solidFill>
                  <a:schemeClr val="tx1"/>
                </a:solidFill>
              </a:rPr>
              <a:t>of my presentation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Thank you for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</a:rPr>
              <a:t>your attention.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4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557502"/>
            <a:ext cx="6755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Agenda:</a:t>
            </a:r>
            <a:endParaRPr sz="40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7DC145-F6D4-47BB-8B70-D4974E22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286" y="1756465"/>
            <a:ext cx="5168914" cy="260705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50" dirty="0"/>
              <a:t>Introduction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50" dirty="0"/>
              <a:t>Goals and objectives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50" dirty="0"/>
              <a:t>Target audience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50" dirty="0"/>
              <a:t>Key features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050" dirty="0"/>
              <a:t>Technology requirements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AutoShape 2" descr="Coupang: The Future Of Retail, Thanks To AI (NYSE:CPNG) | Seeking Alpha">
            <a:extLst>
              <a:ext uri="{FF2B5EF4-FFF2-40B4-BE49-F238E27FC236}">
                <a16:creationId xmlns:a16="http://schemas.microsoft.com/office/drawing/2014/main" id="{D06ACDFF-73BD-4BC1-B96B-C6E7B4FA4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2" descr="C:\Users\hp\Desktop\9900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07" y="2493159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557502"/>
            <a:ext cx="6755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7DC145-F6D4-47BB-8B70-D4974E22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871" y="1198948"/>
            <a:ext cx="7025957" cy="381573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The </a:t>
            </a:r>
            <a:r>
              <a:rPr lang="en-US" sz="1400" b="1" dirty="0"/>
              <a:t>Family Food Menu</a:t>
            </a:r>
            <a:r>
              <a:rPr lang="en-US" sz="1400" dirty="0"/>
              <a:t> is a modern web application designed to simplify daily meal planning for families, with a special focus on healthy, homemade, and cultural recipes. Built with a user-friendly design and secure functionality, the app allows users to share, save, and explore a variety of Uzbek and healthy food recipes. The goal is to encourage nutritious eating habits and support family life by minimizing daily stress around meal preparation.</a:t>
            </a:r>
          </a:p>
        </p:txBody>
      </p:sp>
      <p:sp>
        <p:nvSpPr>
          <p:cNvPr id="2" name="AutoShape 2" descr="Coupang: The Future Of Retail, Thanks To AI (NYSE:CPNG) | Seeking Alpha">
            <a:extLst>
              <a:ext uri="{FF2B5EF4-FFF2-40B4-BE49-F238E27FC236}">
                <a16:creationId xmlns:a16="http://schemas.microsoft.com/office/drawing/2014/main" id="{D06ACDFF-73BD-4BC1-B96B-C6E7B4FA4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2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299" y="439700"/>
            <a:ext cx="7200129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/>
              <a:t>Goals and Objectives</a:t>
            </a:r>
            <a:endParaRPr sz="36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AutoShape 2" descr="Coupang: The Future Of Retail, Thanks To AI (NYSE:CPNG) | Seeking Alpha">
            <a:extLst>
              <a:ext uri="{FF2B5EF4-FFF2-40B4-BE49-F238E27FC236}">
                <a16:creationId xmlns:a16="http://schemas.microsoft.com/office/drawing/2014/main" id="{D06ACDFF-73BD-4BC1-B96B-C6E7B4FA4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CA47B6-1DBB-47D9-89EF-223401F68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1" y="1179361"/>
            <a:ext cx="81219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6200" indent="0">
              <a:buNone/>
            </a:pPr>
            <a:r>
              <a:rPr lang="en-US" sz="1800" dirty="0"/>
              <a:t>✅ Simplify meal planning for families by offering a structured, recipe-sharing platform. </a:t>
            </a:r>
          </a:p>
          <a:p>
            <a:pPr marL="76200" indent="0">
              <a:buNone/>
            </a:pPr>
            <a:r>
              <a:rPr lang="en-US" sz="1800" dirty="0"/>
              <a:t>✅ Promote healthy eating habits through diverse and well-organized recipe listings. </a:t>
            </a:r>
          </a:p>
          <a:p>
            <a:pPr marL="76200" indent="0">
              <a:buNone/>
            </a:pPr>
            <a:r>
              <a:rPr lang="en-US" sz="1800" dirty="0"/>
              <a:t>✅ Enable personalization, allowing users to save favorites and post their own recipes. </a:t>
            </a:r>
          </a:p>
          <a:p>
            <a:pPr marL="76200" indent="0">
              <a:buNone/>
            </a:pPr>
            <a:r>
              <a:rPr lang="en-US" sz="1800" dirty="0"/>
              <a:t>✅ Enhance user experience with responsive design, authentication, and offline access (PWA). </a:t>
            </a:r>
          </a:p>
          <a:p>
            <a:pPr marL="76200" indent="0">
              <a:buNone/>
            </a:pPr>
            <a:r>
              <a:rPr lang="en-US" sz="1800" dirty="0"/>
              <a:t>✅ Maintain data security using modern web security practices such as SSL and cookie-based sessions.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557502"/>
            <a:ext cx="6755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/>
              <a:t>Target Audience</a:t>
            </a:r>
            <a:endParaRPr sz="4000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AutoShape 2" descr="Coupang: The Future Of Retail, Thanks To AI (NYSE:CPNG) | Seeking Alpha">
            <a:extLst>
              <a:ext uri="{FF2B5EF4-FFF2-40B4-BE49-F238E27FC236}">
                <a16:creationId xmlns:a16="http://schemas.microsoft.com/office/drawing/2014/main" id="{D06ACDFF-73BD-4BC1-B96B-C6E7B4FA4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A91F34-52C4-420A-9C11-C2B2B7F15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831" y="1712600"/>
            <a:ext cx="802913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6200" indent="0">
              <a:buNone/>
            </a:pPr>
            <a:r>
              <a:rPr lang="en-US" sz="2000" dirty="0"/>
              <a:t>🧕 Families and homemakers looking for easy meal inspiration.</a:t>
            </a:r>
          </a:p>
          <a:p>
            <a:pPr marL="76200" indent="0">
              <a:buNone/>
            </a:pPr>
            <a:r>
              <a:rPr lang="en-US" sz="2000" dirty="0"/>
              <a:t>🧑‍🍳 Food enthusiasts who want to share or discover traditional and healthy dishes.</a:t>
            </a:r>
          </a:p>
          <a:p>
            <a:pPr marL="76200" indent="0">
              <a:buNone/>
            </a:pPr>
            <a:r>
              <a:rPr lang="en-US" sz="2000" dirty="0"/>
              <a:t>💻 Users who prefer clean, accessible web applications with mobile support.</a:t>
            </a:r>
          </a:p>
          <a:p>
            <a:pPr marL="76200" indent="0">
              <a:buNone/>
            </a:pPr>
            <a:r>
              <a:rPr lang="en-US" sz="2000" dirty="0"/>
              <a:t>🔐 Users concerned with privacy and secure access to personal data.</a:t>
            </a:r>
          </a:p>
        </p:txBody>
      </p:sp>
    </p:spTree>
    <p:extLst>
      <p:ext uri="{BB962C8B-B14F-4D97-AF65-F5344CB8AC3E}">
        <p14:creationId xmlns:p14="http://schemas.microsoft.com/office/powerpoint/2010/main" val="383443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557502"/>
            <a:ext cx="6755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000" dirty="0"/>
              <a:t>Key Features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AutoShape 2" descr="Coupang: The Future Of Retail, Thanks To AI (NYSE:CPNG) | Seeking Alpha">
            <a:extLst>
              <a:ext uri="{FF2B5EF4-FFF2-40B4-BE49-F238E27FC236}">
                <a16:creationId xmlns:a16="http://schemas.microsoft.com/office/drawing/2014/main" id="{D06ACDFF-73BD-4BC1-B96B-C6E7B4FA4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707050" y="1373891"/>
            <a:ext cx="7888300" cy="3033900"/>
          </a:xfrm>
        </p:spPr>
        <p:txBody>
          <a:bodyPr/>
          <a:lstStyle/>
          <a:p>
            <a:pPr marL="76200" indent="0">
              <a:buNone/>
            </a:pPr>
            <a:r>
              <a:rPr lang="ru-RU" sz="1600" dirty="0"/>
              <a:t>🔐 </a:t>
            </a:r>
            <a:r>
              <a:rPr lang="en-US" sz="1600" dirty="0"/>
              <a:t>User Authentication: Signup, login, logout with secure authorization and session management.</a:t>
            </a:r>
          </a:p>
          <a:p>
            <a:pPr marL="76200" indent="0">
              <a:buNone/>
            </a:pPr>
            <a:r>
              <a:rPr lang="ru-RU" sz="1600" dirty="0"/>
              <a:t>📖 </a:t>
            </a:r>
            <a:r>
              <a:rPr lang="en-US" sz="1600" dirty="0"/>
              <a:t>Recipe Posting: Users can add new recipes including title, description, image, and prep time.</a:t>
            </a:r>
          </a:p>
          <a:p>
            <a:pPr marL="76200" indent="0">
              <a:buNone/>
            </a:pPr>
            <a:r>
              <a:rPr lang="en-US" sz="1600" dirty="0"/>
              <a:t>❤️ Favorite Recipes: Save favorite recipes for quick access.</a:t>
            </a:r>
          </a:p>
          <a:p>
            <a:pPr marL="76200" indent="0">
              <a:buNone/>
            </a:pPr>
            <a:r>
              <a:rPr lang="ru-RU" sz="1600" dirty="0"/>
              <a:t>🔍 </a:t>
            </a:r>
            <a:r>
              <a:rPr lang="en-US" sz="1600" dirty="0"/>
              <a:t>Recipe Gallery: Browse recipes with images, prep times, and categories.</a:t>
            </a:r>
          </a:p>
          <a:p>
            <a:pPr marL="76200" indent="0">
              <a:buNone/>
            </a:pPr>
            <a:r>
              <a:rPr lang="ru-RU" sz="1600" dirty="0"/>
              <a:t>🌐 </a:t>
            </a:r>
            <a:r>
              <a:rPr lang="en-US" sz="1600" dirty="0"/>
              <a:t>Responsive Design: Works across devices including desktop, tablet, and mobile.</a:t>
            </a:r>
          </a:p>
          <a:p>
            <a:pPr marL="76200" indent="0">
              <a:buNone/>
            </a:pPr>
            <a:r>
              <a:rPr lang="en-US" sz="1600" dirty="0"/>
              <a:t>⚡ PWA Support: Enables offline use and installable experience on mobile.</a:t>
            </a:r>
          </a:p>
          <a:p>
            <a:pPr marL="76200" indent="0">
              <a:buNone/>
            </a:pPr>
            <a:r>
              <a:rPr lang="ru-RU" sz="1600" dirty="0"/>
              <a:t>🧠 </a:t>
            </a:r>
            <a:r>
              <a:rPr lang="en-US" sz="1600" dirty="0"/>
              <a:t>Modern UX/UI: Clean, minimal interface with smooth user interaction.</a:t>
            </a:r>
          </a:p>
          <a:p>
            <a:pPr marL="76200" indent="0">
              <a:buNone/>
            </a:pPr>
            <a:r>
              <a:rPr lang="ru-RU" sz="1600" dirty="0"/>
              <a:t>🔒 </a:t>
            </a:r>
            <a:r>
              <a:rPr lang="en-US" sz="1600" dirty="0"/>
              <a:t>SSL Secured: Encrypted data transmission to ensure user privacy.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3004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557502"/>
            <a:ext cx="6755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000" dirty="0"/>
              <a:t>Technology Requirements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AutoShape 2" descr="Coupang: The Future Of Retail, Thanks To AI (NYSE:CPNG) | Seeking Alpha">
            <a:extLst>
              <a:ext uri="{FF2B5EF4-FFF2-40B4-BE49-F238E27FC236}">
                <a16:creationId xmlns:a16="http://schemas.microsoft.com/office/drawing/2014/main" id="{D06ACDFF-73BD-4BC1-B96B-C6E7B4FA4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74328" y="1489157"/>
            <a:ext cx="7003272" cy="30968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Frontend: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React.js (Component-based structure)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SASS for styling and responsive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PWA configuration for offline use and app-like 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Backend: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Node.js with Express.js for RESTful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MongoDB with Mongoose for database interactions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JWT for Authentication, with session and cookie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SSL certificate for HTTPS security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9942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09" y="409672"/>
            <a:ext cx="7899900" cy="396300"/>
          </a:xfrm>
        </p:spPr>
        <p:txBody>
          <a:bodyPr/>
          <a:lstStyle/>
          <a:p>
            <a:r>
              <a:rPr lang="en-US" sz="3600" dirty="0"/>
              <a:t>Wireframes</a:t>
            </a:r>
          </a:p>
        </p:txBody>
      </p:sp>
      <p:sp>
        <p:nvSpPr>
          <p:cNvPr id="31" name="Google Shape;11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8E3CB-0DF2-4D74-84D0-BE0C771D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50" y="1148025"/>
            <a:ext cx="6896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1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00" y="323971"/>
            <a:ext cx="7899900" cy="396300"/>
          </a:xfrm>
        </p:spPr>
        <p:txBody>
          <a:bodyPr/>
          <a:lstStyle/>
          <a:p>
            <a:r>
              <a:rPr lang="en-US" sz="3600" dirty="0"/>
              <a:t>Wireframes</a:t>
            </a:r>
          </a:p>
        </p:txBody>
      </p:sp>
      <p:sp>
        <p:nvSpPr>
          <p:cNvPr id="31" name="Google Shape;11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22EF7-C42D-49E6-ABAA-540FC00A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" y="1419483"/>
            <a:ext cx="7641005" cy="3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91543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444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Barlow Light</vt:lpstr>
      <vt:lpstr>Wingdings</vt:lpstr>
      <vt:lpstr>Calibri</vt:lpstr>
      <vt:lpstr>Barlow</vt:lpstr>
      <vt:lpstr>Minola template</vt:lpstr>
      <vt:lpstr>Family Food Menu for Healthy Recipes</vt:lpstr>
      <vt:lpstr>Agenda:</vt:lpstr>
      <vt:lpstr>Introduction</vt:lpstr>
      <vt:lpstr>Goals and Objectives</vt:lpstr>
      <vt:lpstr>Target Audience</vt:lpstr>
      <vt:lpstr>Key Features</vt:lpstr>
      <vt:lpstr>Technology Requirements</vt:lpstr>
      <vt:lpstr>Wireframes</vt:lpstr>
      <vt:lpstr>Wireframes</vt:lpstr>
      <vt:lpstr>Wireframes</vt:lpstr>
      <vt:lpstr>Wireframes</vt:lpstr>
      <vt:lpstr>This is the end of my presentation 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Dilshodbe_Sh</dc:creator>
  <cp:lastModifiedBy>Dilshodbekk</cp:lastModifiedBy>
  <cp:revision>110</cp:revision>
  <dcterms:modified xsi:type="dcterms:W3CDTF">2025-04-23T02:55:40Z</dcterms:modified>
</cp:coreProperties>
</file>