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00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E57D5-5A0B-4F85-8FBE-2A75AD91FC8D}" type="datetimeFigureOut">
              <a:rPr lang="id-ID" smtClean="0"/>
              <a:pPr/>
              <a:t>14/01/2016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5F8D2-93B7-4D72-8375-886B3941984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76116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5F8D2-93B7-4D72-8375-886B39419841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17675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5F8D2-93B7-4D72-8375-886B39419841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17675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5F8D2-93B7-4D72-8375-886B39419841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17675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5F8D2-93B7-4D72-8375-886B39419841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17675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733E-CB39-4F6F-9BB8-DED47282E9F1}" type="datetimeFigureOut">
              <a:rPr lang="id-ID" smtClean="0"/>
              <a:pPr/>
              <a:t>14/01/2016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BB2-083B-4696-AF19-FCCE4B2AD3A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43515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733E-CB39-4F6F-9BB8-DED47282E9F1}" type="datetimeFigureOut">
              <a:rPr lang="id-ID" smtClean="0"/>
              <a:pPr/>
              <a:t>14/01/2016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BB2-083B-4696-AF19-FCCE4B2AD3A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34316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733E-CB39-4F6F-9BB8-DED47282E9F1}" type="datetimeFigureOut">
              <a:rPr lang="id-ID" smtClean="0"/>
              <a:pPr/>
              <a:t>14/01/2016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BB2-083B-4696-AF19-FCCE4B2AD3A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0041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733E-CB39-4F6F-9BB8-DED47282E9F1}" type="datetimeFigureOut">
              <a:rPr lang="id-ID" smtClean="0"/>
              <a:pPr/>
              <a:t>14/01/2016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BB2-083B-4696-AF19-FCCE4B2AD3A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27556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733E-CB39-4F6F-9BB8-DED47282E9F1}" type="datetimeFigureOut">
              <a:rPr lang="id-ID" smtClean="0"/>
              <a:pPr/>
              <a:t>14/01/2016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BB2-083B-4696-AF19-FCCE4B2AD3A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6739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733E-CB39-4F6F-9BB8-DED47282E9F1}" type="datetimeFigureOut">
              <a:rPr lang="id-ID" smtClean="0"/>
              <a:pPr/>
              <a:t>14/01/2016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BB2-083B-4696-AF19-FCCE4B2AD3A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5578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733E-CB39-4F6F-9BB8-DED47282E9F1}" type="datetimeFigureOut">
              <a:rPr lang="id-ID" smtClean="0"/>
              <a:pPr/>
              <a:t>14/01/2016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BB2-083B-4696-AF19-FCCE4B2AD3A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72250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733E-CB39-4F6F-9BB8-DED47282E9F1}" type="datetimeFigureOut">
              <a:rPr lang="id-ID" smtClean="0"/>
              <a:pPr/>
              <a:t>14/01/2016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BB2-083B-4696-AF19-FCCE4B2AD3A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33352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733E-CB39-4F6F-9BB8-DED47282E9F1}" type="datetimeFigureOut">
              <a:rPr lang="id-ID" smtClean="0"/>
              <a:pPr/>
              <a:t>14/01/2016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BB2-083B-4696-AF19-FCCE4B2AD3A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34284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733E-CB39-4F6F-9BB8-DED47282E9F1}" type="datetimeFigureOut">
              <a:rPr lang="id-ID" smtClean="0"/>
              <a:pPr/>
              <a:t>14/01/2016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BB2-083B-4696-AF19-FCCE4B2AD3A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77873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733E-CB39-4F6F-9BB8-DED47282E9F1}" type="datetimeFigureOut">
              <a:rPr lang="id-ID" smtClean="0"/>
              <a:pPr/>
              <a:t>14/01/2016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BB2-083B-4696-AF19-FCCE4B2AD3A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01463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0733E-CB39-4F6F-9BB8-DED47282E9F1}" type="datetimeFigureOut">
              <a:rPr lang="id-ID" smtClean="0"/>
              <a:pPr/>
              <a:t>14/01/2016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7BBB2-083B-4696-AF19-FCCE4B2AD3A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89973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Halaman Login Koperasi Redtop Hotel</a:t>
            </a:r>
            <a:endParaRPr lang="id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76672"/>
            <a:ext cx="5722866" cy="427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1413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Halaman Utama</a:t>
            </a:r>
            <a:endParaRPr lang="id-ID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1340768"/>
            <a:ext cx="8229600" cy="3491345"/>
          </a:xfr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45618071"/>
              </p:ext>
            </p:extLst>
          </p:nvPr>
        </p:nvGraphicFramePr>
        <p:xfrm>
          <a:off x="755576" y="5661248"/>
          <a:ext cx="75608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*Side</a:t>
                      </a:r>
                      <a:r>
                        <a:rPr lang="id-ID" baseline="0" dirty="0" smtClean="0"/>
                        <a:t>bar akan berisi seluruh Menu .Setiap user memiliki privilage yang berbeda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192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Form Pendaftaran Anggota</a:t>
            </a:r>
            <a:endParaRPr lang="id-ID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85641286"/>
              </p:ext>
            </p:extLst>
          </p:nvPr>
        </p:nvGraphicFramePr>
        <p:xfrm>
          <a:off x="755576" y="5661248"/>
          <a:ext cx="756084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sz="1600" dirty="0" smtClean="0"/>
                        <a:t>NIK akan di isi sesuai</a:t>
                      </a:r>
                      <a:r>
                        <a:rPr lang="id-ID" sz="1600" baseline="0" dirty="0" smtClean="0"/>
                        <a:t> Nomor Induk Karyawan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sz="1600" baseline="0" dirty="0" smtClean="0"/>
                        <a:t>1 Karyawan akan di validasi berdasarkan NIK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sz="1600" baseline="0" dirty="0" smtClean="0"/>
                        <a:t>Departemen Di pilih berdasarkan divisi yang bersangkutan (pilihan Combobox Departemen dan jabatan terdapat Master-nya masing-masing)</a:t>
                      </a:r>
                      <a:endParaRPr lang="id-ID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1340768"/>
            <a:ext cx="6987226" cy="3990009"/>
          </a:xfrm>
        </p:spPr>
      </p:pic>
    </p:spTree>
    <p:extLst>
      <p:ext uri="{BB962C8B-B14F-4D97-AF65-F5344CB8AC3E}">
        <p14:creationId xmlns:p14="http://schemas.microsoft.com/office/powerpoint/2010/main" xmlns="" val="9725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Contoh List Seluruh anggota koperasi</a:t>
            </a:r>
            <a:endParaRPr lang="id-ID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91348345"/>
              </p:ext>
            </p:extLst>
          </p:nvPr>
        </p:nvGraphicFramePr>
        <p:xfrm>
          <a:off x="683568" y="4437112"/>
          <a:ext cx="756084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dirty="0" smtClean="0">
                          <a:solidFill>
                            <a:srgbClr val="FF0000"/>
                          </a:solidFill>
                        </a:rPr>
                        <a:t>SETIAP MASTER SELALU ADA DAFTAR LIST</a:t>
                      </a:r>
                      <a:r>
                        <a:rPr lang="id-ID" dirty="0" smtClean="0"/>
                        <a:t> 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dirty="0" smtClean="0"/>
                        <a:t>Berisi</a:t>
                      </a:r>
                      <a:r>
                        <a:rPr lang="id-ID" baseline="0" dirty="0" smtClean="0"/>
                        <a:t> seluruh anggota koperasi ,dapat di cari di kolom search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baseline="0" dirty="0" smtClean="0"/>
                        <a:t>Untuk mengetahui total seluruh anggota koperasi dapat di lihat pada pojok kiri bawah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baseline="0" dirty="0" smtClean="0"/>
                        <a:t>Ada Tombol edit dan delete untuk perubahan data ataupun menghapus data bila salah input data Anggota karyawan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196752"/>
            <a:ext cx="8229600" cy="2915883"/>
          </a:xfrm>
        </p:spPr>
      </p:pic>
    </p:spTree>
    <p:extLst>
      <p:ext uri="{BB962C8B-B14F-4D97-AF65-F5344CB8AC3E}">
        <p14:creationId xmlns:p14="http://schemas.microsoft.com/office/powerpoint/2010/main" xmlns="" val="19017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Form Master Supplier</a:t>
            </a:r>
            <a:endParaRPr lang="id-ID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4089212"/>
              </p:ext>
            </p:extLst>
          </p:nvPr>
        </p:nvGraphicFramePr>
        <p:xfrm>
          <a:off x="683568" y="4869160"/>
          <a:ext cx="75608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dirty="0" smtClean="0"/>
                        <a:t>Kode</a:t>
                      </a:r>
                      <a:r>
                        <a:rPr lang="id-ID" baseline="0" dirty="0" smtClean="0"/>
                        <a:t> Supplier di GENERATED by system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baseline="0" dirty="0" smtClean="0"/>
                        <a:t>Master Supplier ini di gunakan untuk transaksi pembelian Barang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1412776"/>
            <a:ext cx="8051267" cy="3097205"/>
          </a:xfrm>
        </p:spPr>
      </p:pic>
    </p:spTree>
    <p:extLst>
      <p:ext uri="{BB962C8B-B14F-4D97-AF65-F5344CB8AC3E}">
        <p14:creationId xmlns:p14="http://schemas.microsoft.com/office/powerpoint/2010/main" xmlns="" val="39287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Form Master Barang</a:t>
            </a:r>
            <a:endParaRPr lang="id-ID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23456913"/>
              </p:ext>
            </p:extLst>
          </p:nvPr>
        </p:nvGraphicFramePr>
        <p:xfrm>
          <a:off x="431032" y="4149080"/>
          <a:ext cx="8712968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2968"/>
              </a:tblGrid>
              <a:tr h="154680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sz="1600" dirty="0" smtClean="0"/>
                        <a:t>Kode</a:t>
                      </a:r>
                      <a:r>
                        <a:rPr lang="id-ID" sz="1600" baseline="0" dirty="0" smtClean="0"/>
                        <a:t> Barang di GENERATED by system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sz="1600" baseline="0" dirty="0" smtClean="0"/>
                        <a:t>Master Barang di gunakan sebagai Barang yang akan di jual ke customer / anggota ,ataupun sebagai barang yang ingin di beli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sz="1600" baseline="0" dirty="0" smtClean="0"/>
                        <a:t>Sifatnya hanya 1x input data di Form ini .Bila untuk pembelian kedua ,dan barang yang di beli sama ,maka tidak perlu input Form ini lagi 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sz="1600" baseline="0" dirty="0" smtClean="0"/>
                        <a:t>Pada Kolom keuntungan ,di peruntukkan untuk Menentukkan Harga jual 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sz="1600" baseline="0" dirty="0" smtClean="0"/>
                        <a:t>Contoh : Ketika melakukan pembelian di FORM </a:t>
                      </a:r>
                      <a:r>
                        <a:rPr lang="id-ID" sz="1600" baseline="0" dirty="0" smtClean="0">
                          <a:solidFill>
                            <a:srgbClr val="FF0000"/>
                          </a:solidFill>
                        </a:rPr>
                        <a:t>transaksi</a:t>
                      </a:r>
                      <a:r>
                        <a:rPr lang="id-ID" sz="1600" baseline="0" dirty="0" smtClean="0"/>
                        <a:t> Harga beli 1KG Telur Rp.10.000 ,dan pada saat input master barang “Telur” pada kolom keuntungan berisi 10% maka secara otomatis pada saat melakukan </a:t>
                      </a:r>
                      <a:r>
                        <a:rPr lang="id-ID" sz="1600" baseline="0" dirty="0" smtClean="0">
                          <a:solidFill>
                            <a:srgbClr val="FF0000"/>
                          </a:solidFill>
                        </a:rPr>
                        <a:t>Transaksi penjualan </a:t>
                      </a:r>
                      <a:r>
                        <a:rPr lang="id-ID" sz="1600" baseline="0" dirty="0" smtClean="0">
                          <a:solidFill>
                            <a:schemeClr val="bg1"/>
                          </a:solidFill>
                        </a:rPr>
                        <a:t>Harga sudah di set menjadi Rp.11.000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id-ID" sz="16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268760"/>
            <a:ext cx="8229600" cy="2785866"/>
          </a:xfrm>
        </p:spPr>
      </p:pic>
    </p:spTree>
    <p:extLst>
      <p:ext uri="{BB962C8B-B14F-4D97-AF65-F5344CB8AC3E}">
        <p14:creationId xmlns:p14="http://schemas.microsoft.com/office/powerpoint/2010/main" xmlns="" val="22914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Form Transaksi Pembuatan PO</a:t>
            </a:r>
            <a:endParaRPr lang="id-ID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0816936"/>
              </p:ext>
            </p:extLst>
          </p:nvPr>
        </p:nvGraphicFramePr>
        <p:xfrm>
          <a:off x="251520" y="4941168"/>
          <a:ext cx="8712968" cy="15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2968"/>
              </a:tblGrid>
              <a:tr h="154680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sz="1600" dirty="0" smtClean="0"/>
                        <a:t>No PO Di GENERATED by system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sz="1600" baseline="0" dirty="0" smtClean="0"/>
                        <a:t>Kolom supplier Diisi berdasarkan  nama ataupun kode supplier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sz="1600" baseline="0" dirty="0" smtClean="0"/>
                        <a:t>Kode Barang -&gt; Di isi berdasarkan nama ataupun nama barang yang ingin di beli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id-ID" sz="16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6" y="1124744"/>
            <a:ext cx="7272808" cy="3721488"/>
          </a:xfrm>
        </p:spPr>
      </p:pic>
    </p:spTree>
    <p:extLst>
      <p:ext uri="{BB962C8B-B14F-4D97-AF65-F5344CB8AC3E}">
        <p14:creationId xmlns:p14="http://schemas.microsoft.com/office/powerpoint/2010/main" xmlns="" val="169291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Form Transaksi Penerimaan Barang</a:t>
            </a:r>
            <a:endParaRPr lang="id-ID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8174330"/>
              </p:ext>
            </p:extLst>
          </p:nvPr>
        </p:nvGraphicFramePr>
        <p:xfrm>
          <a:off x="251520" y="4941168"/>
          <a:ext cx="871296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2968"/>
              </a:tblGrid>
              <a:tr h="154680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sz="1600" dirty="0" smtClean="0"/>
                        <a:t>No</a:t>
                      </a:r>
                      <a:r>
                        <a:rPr lang="id-ID" sz="1600" baseline="0" dirty="0" smtClean="0"/>
                        <a:t> BPB (Bukti Penerimaan Barang GENERATED By system)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sz="1600" baseline="0" dirty="0" smtClean="0"/>
                        <a:t>NO PO di pilih berdasarkan NO PO yang datang 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sz="1600" baseline="0" dirty="0" smtClean="0"/>
                        <a:t>Setelah di pilih NO PO ,maka Akan tampil data-data (barang-barang,nama supplier) akan tampil secara otomatis 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sz="1600" baseline="0" dirty="0" smtClean="0"/>
                        <a:t>Kasir / Staff hanya perlu menekan tombol “Cetak” , Maka barang tsb sudah akan menjadi “STOK” ,sehingga barang sudah siap di jual 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0707" y="1124743"/>
            <a:ext cx="7655709" cy="3694651"/>
          </a:xfrm>
        </p:spPr>
      </p:pic>
    </p:spTree>
    <p:extLst>
      <p:ext uri="{BB962C8B-B14F-4D97-AF65-F5344CB8AC3E}">
        <p14:creationId xmlns:p14="http://schemas.microsoft.com/office/powerpoint/2010/main" xmlns="" val="13760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Form Transaksi Penjualan</a:t>
            </a:r>
            <a:endParaRPr lang="id-ID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99054498"/>
              </p:ext>
            </p:extLst>
          </p:nvPr>
        </p:nvGraphicFramePr>
        <p:xfrm>
          <a:off x="251520" y="5229200"/>
          <a:ext cx="871296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2968"/>
              </a:tblGrid>
              <a:tr h="154680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sz="1600" dirty="0" smtClean="0"/>
                        <a:t>No Penjualan Di  GENERATED by system (Akan terlihat</a:t>
                      </a:r>
                      <a:r>
                        <a:rPr lang="id-ID" sz="1600" baseline="0" dirty="0" smtClean="0"/>
                        <a:t> saat di Cetak</a:t>
                      </a:r>
                      <a:r>
                        <a:rPr lang="id-ID" sz="1600" dirty="0" smtClean="0"/>
                        <a:t>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sz="1600" baseline="0" dirty="0" smtClean="0"/>
                        <a:t>Kolom pelanggan di isi berdasarkan customer . Apakah dia merupakan anggota koperasi ? Jika ya maka transaksi dapat di lakukan pembayaran secara cicilan / CASH(Lunas) . 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d-ID" sz="1600" baseline="0" dirty="0" smtClean="0"/>
                        <a:t>Jika customer </a:t>
                      </a:r>
                      <a:r>
                        <a:rPr lang="id-ID" sz="1600" baseline="0" dirty="0" smtClean="0">
                          <a:solidFill>
                            <a:srgbClr val="FF0000"/>
                          </a:solidFill>
                        </a:rPr>
                        <a:t>bukan </a:t>
                      </a:r>
                      <a:r>
                        <a:rPr lang="id-ID" sz="1600" baseline="0" dirty="0" smtClean="0">
                          <a:solidFill>
                            <a:schemeClr val="bg1"/>
                          </a:solidFill>
                        </a:rPr>
                        <a:t>merupakan anggota koperasi ,maka system langsung menganggap transaksi langsung di bayar CASH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id-ID" sz="1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124744"/>
            <a:ext cx="7049132" cy="4031744"/>
          </a:xfrm>
        </p:spPr>
      </p:pic>
    </p:spTree>
    <p:extLst>
      <p:ext uri="{BB962C8B-B14F-4D97-AF65-F5344CB8AC3E}">
        <p14:creationId xmlns:p14="http://schemas.microsoft.com/office/powerpoint/2010/main" xmlns="" val="14716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404</Words>
  <Application>Microsoft Office PowerPoint</Application>
  <PresentationFormat>On-screen Show (4:3)</PresentationFormat>
  <Paragraphs>38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Halaman Login Koperasi Redtop Hotel</vt:lpstr>
      <vt:lpstr>Halaman Utama</vt:lpstr>
      <vt:lpstr>Form Pendaftaran Anggota</vt:lpstr>
      <vt:lpstr>Contoh List Seluruh anggota koperasi</vt:lpstr>
      <vt:lpstr>Form Master Supplier</vt:lpstr>
      <vt:lpstr>Form Master Barang</vt:lpstr>
      <vt:lpstr>Form Transaksi Pembuatan PO</vt:lpstr>
      <vt:lpstr>Form Transaksi Penerimaan Barang</vt:lpstr>
      <vt:lpstr>Form Transaksi Penjualan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Halaman Login Koperasi Redtop Hotel</dc:title>
  <dc:creator>benny</dc:creator>
  <cp:lastModifiedBy>benny</cp:lastModifiedBy>
  <cp:revision>7</cp:revision>
  <dcterms:created xsi:type="dcterms:W3CDTF">2015-12-11T08:22:36Z</dcterms:created>
  <dcterms:modified xsi:type="dcterms:W3CDTF">2016-01-14T06:31:04Z</dcterms:modified>
</cp:coreProperties>
</file>