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608" r:id="rId4"/>
    <p:sldId id="584" r:id="rId5"/>
    <p:sldId id="585" r:id="rId6"/>
    <p:sldId id="586" r:id="rId7"/>
    <p:sldId id="587" r:id="rId8"/>
    <p:sldId id="588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  <p:sldId id="612" r:id="rId29"/>
    <p:sldId id="616" r:id="rId30"/>
    <p:sldId id="609" r:id="rId31"/>
    <p:sldId id="611" r:id="rId32"/>
    <p:sldId id="610" r:id="rId33"/>
    <p:sldId id="613" r:id="rId34"/>
    <p:sldId id="614" r:id="rId35"/>
    <p:sldId id="61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FE27-A734-4AA2-91E4-EBC8A5C0C98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550CF-EF1E-42BD-A89E-793FE0D9E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4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2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338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33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340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34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34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34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34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345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34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34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330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48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p349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350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35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35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331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332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333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334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335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336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337:notes"/>
          <p:cNvSpPr txBox="1">
            <a:spLocks noGrp="1"/>
          </p:cNvSpPr>
          <p:nvPr>
            <p:ph type="body" idx="1"/>
          </p:nvPr>
        </p:nvSpPr>
        <p:spPr>
          <a:xfrm>
            <a:off x="679450" y="4751387"/>
            <a:ext cx="5438775" cy="38877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92130-3BF3-1C7A-7EB5-0972F181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7BF34-7D8B-65F8-7CB4-49B34615A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F42A7-2229-5DF4-AB24-F64176AB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CF7FC-DB52-37C6-17BA-286767F0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B10EA-2B21-F964-98BB-0BD8F729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6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09779-232A-8027-BF42-51432FB3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DE2C7F-451F-1AED-E9AC-5C6214B20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54F1B-1EAE-6A00-ACFF-A7C9BE82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9A33B-0300-430E-0873-CD642857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3D1DE-C008-445E-F85D-20D03FF7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0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37347A-F20E-D116-FE23-C70C30FE9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EF009-D7D4-1169-C33F-E9EBA6E4E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302E5-75CA-2778-3E6A-00375F59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95BF8-E281-723F-C40F-877F87E0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55BDB-BFE3-A61E-F6A9-BA630402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8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B1E27-F933-7BE6-04A9-46E1DB4F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580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99131-C39A-D127-37A7-1289ACA7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295"/>
            <a:ext cx="10515600" cy="504866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26AF2-D71C-7C1D-4BBE-C1C7ADAA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B9F96-EB2E-96EF-E15B-653ADA39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0CED0-BAE4-3235-6464-23E3650D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1132F-3123-35C7-8576-6E12D204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C6C3F-1AB8-7D47-B7B1-12CBE7C7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15B2D-6E3E-E475-17AC-2BA6FACB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97B23-C957-4DA0-A8C1-39E49508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22489-18AB-0A90-B2EA-C05C2366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5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4FCA5-B427-B818-02D6-63BF448F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F1F4D-2062-FE9E-70B6-2D815EB65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4AEF1-533C-1D05-48EB-E2178DEF2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D96B3-3087-1012-5781-DEF02678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344A7-A43E-1599-4C54-97DBBFC5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9265D-C4F8-5DF0-EC5E-C2A77E2F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0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B4ADD-C64E-CAB9-0EEA-73B282BA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8F4E7-17E5-99AE-661F-DA99130BC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25AE64-5761-A354-7B95-FF8C7AF3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7B0D3-9F23-7400-3276-BE5F1CA8B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B162B9-A624-57DE-0D03-1CB305671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D41ABB-4F8D-0129-DE81-153F751C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55E1E3-786C-81ED-CDD0-4309A51E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BB5AD1-DDFA-563B-B6F7-E97A84F2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5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A7CD6-56BC-7DC4-74AD-476D2B4B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D121BD-6BCB-F9D4-26E5-4F8BA1D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B8EDD-48C4-8DAA-9DB7-B667FBC0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0A7725-A4F4-5F87-34E0-84A660B0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7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DE6E26-47C6-DFF4-6739-C326879B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C8718E-BCC2-9266-9B2B-F1102859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91BF34-16CA-4E9B-15C8-D72B10E2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A882-76A1-AA87-C9A3-35E98492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ECC33-6D94-3AFF-5087-47269C5C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AF373C-D968-2C9E-78BD-CB830DAD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A949E-6E03-DE18-0AC4-A5F50549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2A3D7-5BE4-E804-2E57-94E389B2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876611-45A3-0C71-A213-4DE3137A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C1214-30D2-C5CD-4D23-E32AFD07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CE72FB-7208-D378-C1D9-87A3C671A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3470B-5A9C-C238-19AD-9A93A9B08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225C6-8C01-68C2-1000-ABDEDABD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98924-9EE3-8206-C447-E9C06D33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3BCDE-9ACD-5471-14A2-C6E1FF1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7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9A5B5-FDFD-E453-B1AE-E5FB6CE9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C14A0-58AF-C14B-E0CF-C9D6227F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4CE4A-CF53-6954-F87D-8BD8932C8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1002-5C24-4421-BAA5-5542D2420944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B4120-BAC4-AA0F-4A0D-1E727F49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B3EAD-902F-D342-71AE-90E21E83C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3D9A7-1E44-43B5-B193-6BBDDED972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0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shell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ko-kr/docs/languages/java/" TargetMode="External"/><Relationship Id="rId2" Type="http://schemas.openxmlformats.org/officeDocument/2006/relationships/hyperlink" Target="https://www.mongodb.com/ko-kr/docs/drivers/java/sync/current/quick-star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BD43D-FE4C-2536-3DFB-D92D92F80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몽고디비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FA5AA7-E47D-4331-1EC3-08C8FBA87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2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335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</a:t>
            </a:r>
            <a:r>
              <a:rPr lang="en-US" sz="3200" b="1" dirty="0" err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사용하기</a:t>
            </a:r>
            <a:r>
              <a:rPr lang="en-US" sz="32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ko-KR" altLang="en-US" sz="32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정규식</a:t>
            </a:r>
            <a:r>
              <a:rPr lang="en-US" altLang="ko-KR" sz="32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dirty="0"/>
          </a:p>
        </p:txBody>
      </p:sp>
      <p:sp>
        <p:nvSpPr>
          <p:cNvPr id="2390" name="Google Shape;2390;p335"/>
          <p:cNvSpPr txBox="1">
            <a:spLocks noGrp="1"/>
          </p:cNvSpPr>
          <p:nvPr>
            <p:ph type="body" idx="1"/>
          </p:nvPr>
        </p:nvSpPr>
        <p:spPr>
          <a:xfrm>
            <a:off x="700505" y="1196975"/>
            <a:ext cx="10994190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https://developer.mozilla.org/ko/docs/Web/JavaScript/Guide/Regular_Expressions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https://curryyou.tistory.com/234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endParaRPr lang="en-US"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({name:/장/})    /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({name:/^장/})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({name:/장$/})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장으로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끝나는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{name:/[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장홍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]/})  //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둘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줄의 하나를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({name:/[a-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zA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-Z]/}) //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({name:/^[a-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zA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-Z]/}) //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시작하는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({name:/[^a-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zA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-Z]/}) //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제외하고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김앤장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", age:34});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유장자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", age:44});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name:"Tom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", age:32});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name:"Jane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", age:34});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336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396" name="Google Shape;2396;p336"/>
          <p:cNvSpPr txBox="1">
            <a:spLocks noGrp="1"/>
          </p:cNvSpPr>
          <p:nvPr>
            <p:ph type="body" idx="1"/>
          </p:nvPr>
        </p:nvSpPr>
        <p:spPr>
          <a:xfrm>
            <a:off x="641684" y="1196975"/>
            <a:ext cx="11058358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장이라는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글자가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들어가면서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({name:/장/, age:{$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gte:40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}})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홍씨성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사람중에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이하인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({name:/^홍/, age:{$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gte:20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lte:40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}})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영어이름을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사람중에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30이상인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({name:/[a-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zA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-Z]/, age:{$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gte:30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}})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member중에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이, 장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db.member.find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({username:/[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]/})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member중에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test3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test4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test5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db.member.find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member_id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:{$in:["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test3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",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test4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",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test5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"]}})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337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02" name="Google Shape;2402;p337"/>
          <p:cNvSpPr txBox="1">
            <a:spLocks noGrp="1"/>
          </p:cNvSpPr>
          <p:nvPr>
            <p:ph type="body" idx="1"/>
          </p:nvPr>
        </p:nvSpPr>
        <p:spPr>
          <a:xfrm>
            <a:off x="443832" y="1196975"/>
            <a:ext cx="11229473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666666"/>
              </a:buClr>
              <a:buSzPts val="1800"/>
              <a:buNone/>
            </a:pPr>
            <a:r>
              <a:rPr lang="en-US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db.inventory.insertMany</a:t>
            </a: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SzPts val="1800"/>
              <a:buNone/>
            </a:pP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[   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SzPts val="1800"/>
              <a:buNone/>
            </a:pP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 { item: "journal", qty: 25, size: { h: 14, w: 21, </a:t>
            </a:r>
            <a:r>
              <a:rPr lang="en-US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uom</a:t>
            </a: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"cm" }, status: "A" } ,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SzPts val="1800"/>
              <a:buNone/>
            </a:pP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{ item: "notebook", qty: 50, size: { h: 8.5, w: 11, </a:t>
            </a:r>
            <a:r>
              <a:rPr lang="en-US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uom</a:t>
            </a: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"in" }, status: "A" } ,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SzPts val="1800"/>
              <a:buNone/>
            </a:pP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{ item: "paper", qty: 100, size: { h: 8.5, w: 11, </a:t>
            </a:r>
            <a:r>
              <a:rPr lang="en-US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uom</a:t>
            </a: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"in" }, status: "D" } ,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SzPts val="1800"/>
              <a:buNone/>
            </a:pP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{ item: "planner", qty: 75, size: { h: 22.85, w: 30, </a:t>
            </a:r>
            <a:r>
              <a:rPr lang="en-US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uom</a:t>
            </a: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"cm" }, status: "D" } ,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SzPts val="1800"/>
              <a:buNone/>
            </a:pP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{ item: "postcard", qty: 45, size: { h: 10, w: 15.25, </a:t>
            </a:r>
            <a:r>
              <a:rPr lang="en-US" sz="1800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uom</a:t>
            </a: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 "cm" }, status: "A" }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666666"/>
              </a:buClr>
              <a:buSzPts val="1800"/>
              <a:buNone/>
            </a:pPr>
            <a:r>
              <a:rPr lang="en-US" sz="1800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338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08" name="Google Shape;2408;p338"/>
          <p:cNvSpPr txBox="1">
            <a:spLocks noGrp="1"/>
          </p:cNvSpPr>
          <p:nvPr>
            <p:ph type="body" idx="1"/>
          </p:nvPr>
        </p:nvSpPr>
        <p:spPr>
          <a:xfrm>
            <a:off x="502653" y="1196975"/>
            <a:ext cx="11186694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($and, $or, $not, $nor)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$and : [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필드:조건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height가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170이상을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만족하고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status 가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db.employee.find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 $and : [{height : 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170}}, { status : {$eq : "C"}}] })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height가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170이상을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하거나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직원을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db.employee.find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 $or : [{height : 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170}}, { status : {$eq : "C"}}] })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height 가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180이하가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db.employee.find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({height : {$not : 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180}}})</a:t>
            </a:r>
            <a:endParaRPr dirty="0"/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339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14" name="Google Shape;2414;p339"/>
          <p:cNvSpPr txBox="1">
            <a:spLocks noGrp="1"/>
          </p:cNvSpPr>
          <p:nvPr>
            <p:ph type="body" idx="1"/>
          </p:nvPr>
        </p:nvSpPr>
        <p:spPr>
          <a:xfrm>
            <a:off x="588210" y="1196975"/>
            <a:ext cx="10940715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h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14이며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 가 21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uom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 cm 인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찾습니다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size: { h: 14, w: 21,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uom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"cm" } } 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하위문서와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걸어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구하기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중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uom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cm 인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구하자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size.uom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": "cm" } 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 값 중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h값이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10보다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size.h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": 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10} } 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 값 중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h값이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10보다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status 가 A 인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size.h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": 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10}, status : "A"} 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340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사용하기-배열검색</a:t>
            </a:r>
            <a:endParaRPr/>
          </a:p>
        </p:txBody>
      </p:sp>
      <p:sp>
        <p:nvSpPr>
          <p:cNvPr id="2420" name="Google Shape;2420;p340"/>
          <p:cNvSpPr txBox="1">
            <a:spLocks noGrp="1"/>
          </p:cNvSpPr>
          <p:nvPr>
            <p:ph type="body" idx="1"/>
          </p:nvPr>
        </p:nvSpPr>
        <p:spPr>
          <a:xfrm>
            <a:off x="561474" y="1196975"/>
            <a:ext cx="111011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db.inventory.insertMany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([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 item: "journal", qty: 25, tags: ["blank", "red"],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[ 14, 21 ]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{ item: "notebook", qty: 50, tags: ["red", "blank"],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[ 14, 21 ]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{ item: "paper", qty: 100, tags: ["red", "blank", "plain"],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[ 14, 21 ]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{ item: "planner", qty: 75, tags: ["blank", "red"],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[ 22.85, 30 ]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{ item: "postcard", qty: 45, tags: ["blue"],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[ 10, 15.25 ] } ]);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341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사용하기-배열검색</a:t>
            </a:r>
            <a:endParaRPr/>
          </a:p>
        </p:txBody>
      </p:sp>
      <p:sp>
        <p:nvSpPr>
          <p:cNvPr id="2426" name="Google Shape;2426;p341"/>
          <p:cNvSpPr txBox="1">
            <a:spLocks noGrp="1"/>
          </p:cNvSpPr>
          <p:nvPr>
            <p:ph type="body" idx="1"/>
          </p:nvPr>
        </p:nvSpPr>
        <p:spPr>
          <a:xfrm>
            <a:off x="598905" y="1196975"/>
            <a:ext cx="11181348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오직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red값과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blank값만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배열에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문서를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tags: ["red", "blank"] } )</a:t>
            </a:r>
            <a:endParaRPr dirty="0"/>
          </a:p>
          <a:p>
            <a:pPr marL="342900" indent="-2413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tags값에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red와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blank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존재하는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tags: { $all: ["red", "blank"] } } 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경우는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red와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blank를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포함하고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것들이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포함된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경우도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출력됩니다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2413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red가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배열에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포함된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문서를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tags: "red"} )</a:t>
            </a:r>
            <a:endParaRPr dirty="0"/>
          </a:p>
          <a:p>
            <a:pPr marL="342900" indent="-2413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25이상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포함된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문서를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출력합니다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{$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25}} )</a:t>
            </a:r>
            <a:endParaRPr dirty="0"/>
          </a:p>
          <a:p>
            <a:pPr marL="342900" indent="-2413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dim_cm필드에서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1번째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즉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0번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인덱스에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 중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14이상인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구합니다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"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dim_cm.0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": {$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14}} )</a:t>
            </a:r>
            <a:endParaRPr dirty="0"/>
          </a:p>
          <a:p>
            <a:pPr marL="342900" indent="-2413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tags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크기가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2인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문서를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조회합니다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chemeClr val="dk1"/>
              </a:buClr>
              <a:buSzPts val="1600"/>
              <a:buFont typeface="Malgun Gothic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tags : {$size : 2}} )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342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32" name="Google Shape;2432;p342"/>
          <p:cNvSpPr txBox="1">
            <a:spLocks noGrp="1"/>
          </p:cNvSpPr>
          <p:nvPr>
            <p:ph type="body" idx="1"/>
          </p:nvPr>
        </p:nvSpPr>
        <p:spPr>
          <a:xfrm>
            <a:off x="459874" y="1196975"/>
            <a:ext cx="11127873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db.inventory.insertMany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[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{ item: "journal",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{ warehouse: "A", qty: 5 } , { warehouse: "C", qty: 15 } ]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{ item: "notebook",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{ warehouse: "C", qty: 5 } ]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{ item: "paper",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{ warehouse: "A", qty: 60 }, { warehouse: "B", qty: 15 } ]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{ item: "planner",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{ warehouse: "A", qty: 40 }, { warehouse: "B", qty: 5 } ]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{ item: "postcard",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[ { warehouse: "B", qty: 15 }, { warehouse: "C", qty: 35 } ] } ]);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343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38" name="Google Shape;2438;p343"/>
          <p:cNvSpPr txBox="1">
            <a:spLocks noGrp="1"/>
          </p:cNvSpPr>
          <p:nvPr>
            <p:ph type="body" idx="1"/>
          </p:nvPr>
        </p:nvSpPr>
        <p:spPr>
          <a:xfrm>
            <a:off x="454526" y="1196975"/>
            <a:ext cx="11218779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{ warehouse : "A", qty : 5 }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": { warehouse: "A", qty: 5 } } 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될까요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": { qty: 5, warehouse: "A" } } 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않습니다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)를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동등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비교하는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포함하여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일치해야합니다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1번째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qty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40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하겠습니다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instock.0.qty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': { 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40 } } 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qty가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5이고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warehouse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없습니다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instock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": { 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elemMatch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{ qty: 5, warehouse: "A" } } } 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344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44" name="Google Shape;2444;p344"/>
          <p:cNvSpPr txBox="1">
            <a:spLocks noGrp="1"/>
          </p:cNvSpPr>
          <p:nvPr>
            <p:ph type="body" idx="1"/>
          </p:nvPr>
        </p:nvSpPr>
        <p:spPr>
          <a:xfrm>
            <a:off x="540084" y="1196975"/>
            <a:ext cx="10967453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결과에서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여부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두번째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파라미터에서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field 를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표시할지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여부를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파라미터가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없으면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 에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기본적으로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포함된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_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id필드를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제외하고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나머지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하거나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표시하지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즉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에러가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status: "A" }, { item: 1, status: 0 } 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9684F-CE17-1A60-E82D-DEB003C8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몽고디비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8FCD2-4DFD-86EE-C736-5CC02FA9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Download MongoDB Community Server | MongoDB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MongoDB Compass Download (GUI) | MongoDB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95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345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50" name="Google Shape;2450;p345"/>
          <p:cNvSpPr txBox="1">
            <a:spLocks noGrp="1"/>
          </p:cNvSpPr>
          <p:nvPr>
            <p:ph type="body" idx="1"/>
          </p:nvPr>
        </p:nvSpPr>
        <p:spPr>
          <a:xfrm>
            <a:off x="443832" y="1196975"/>
            <a:ext cx="11224126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item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status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_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id필드가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status: "A" }, { item: 1, status: 1 } 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item필드와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status필드를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status: "A" }, { item: 0, status: 0 } 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Embedded(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된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같습니다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status: "A" }, { item: 1, status: 1,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size.uom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": 1 } 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({}, {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item:1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status:1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({}, {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item:0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status:0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})</a:t>
            </a:r>
            <a:endParaRPr dirty="0"/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346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56" name="Google Shape;2456;p346"/>
          <p:cNvSpPr txBox="1">
            <a:spLocks noGrp="1"/>
          </p:cNvSpPr>
          <p:nvPr>
            <p:ph type="body" idx="1"/>
          </p:nvPr>
        </p:nvSpPr>
        <p:spPr>
          <a:xfrm>
            <a:off x="556126" y="1196975"/>
            <a:ext cx="11250863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존재여부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$exists	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가지고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있으면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$type	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타입의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있으면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item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null 인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하지만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item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item: null } 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item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존재하지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item : { $exists: false } } )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347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62" name="Google Shape;2462;p347"/>
          <p:cNvSpPr txBox="1">
            <a:spLocks noGrp="1"/>
          </p:cNvSpPr>
          <p:nvPr>
            <p:ph type="body" idx="1"/>
          </p:nvPr>
        </p:nvSpPr>
        <p:spPr>
          <a:xfrm>
            <a:off x="582862" y="1196975"/>
            <a:ext cx="109995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Cursor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cursor형태의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할당하고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javascript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활용할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있습니다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myCursor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status:"A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 } );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while 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myCursor.hasNext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())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printjson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myCursor.next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348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68" name="Google Shape;2468;p348"/>
          <p:cNvSpPr txBox="1">
            <a:spLocks noGrp="1"/>
          </p:cNvSpPr>
          <p:nvPr>
            <p:ph type="body" idx="1"/>
          </p:nvPr>
        </p:nvSpPr>
        <p:spPr>
          <a:xfrm>
            <a:off x="561474" y="1196975"/>
            <a:ext cx="11047663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같이도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myCursor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status:"A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 } );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myCursor.forEach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printjson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cursor객체를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array(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로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변환할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있습니다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myCursor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db.inventory.find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({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status:"A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 } );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documentArray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myCursor.toArray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var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myDocument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documentArray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[3];</a:t>
            </a:r>
            <a:endParaRPr dirty="0"/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349"/>
          <p:cNvSpPr txBox="1">
            <a:spLocks noGrp="1"/>
          </p:cNvSpPr>
          <p:nvPr>
            <p:ph type="title"/>
          </p:nvPr>
        </p:nvSpPr>
        <p:spPr>
          <a:xfrm>
            <a:off x="582863" y="115888"/>
            <a:ext cx="10566400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Auto Sequence (</a:t>
            </a:r>
            <a:r>
              <a:rPr lang="en-US" sz="2800" b="1" dirty="0" err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auto_increment</a:t>
            </a:r>
            <a:r>
              <a:rPr lang="en-US" sz="28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,  </a:t>
            </a:r>
            <a:r>
              <a:rPr lang="ko-KR" altLang="en-US" sz="28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일련번호</a:t>
            </a:r>
            <a:r>
              <a:rPr lang="en-US" altLang="ko-KR" sz="2800" b="1" dirty="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, sequence...)</a:t>
            </a:r>
            <a:endParaRPr sz="2800" dirty="0"/>
          </a:p>
        </p:txBody>
      </p:sp>
      <p:sp>
        <p:nvSpPr>
          <p:cNvPr id="2474" name="Google Shape;2474;p349"/>
          <p:cNvSpPr txBox="1">
            <a:spLocks noGrp="1"/>
          </p:cNvSpPr>
          <p:nvPr>
            <p:ph type="body" idx="1"/>
          </p:nvPr>
        </p:nvSpPr>
        <p:spPr>
          <a:xfrm>
            <a:off x="491958" y="1196975"/>
            <a:ext cx="9928392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제공하지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_id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만들어지고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중복되면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안된다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시스템한테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맡겨놓으면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ObjectId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중복되지않는값들을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부여한다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_id 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부여가능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꼭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숫자일필요가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식별하기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키값을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넣고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, seq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시킨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후 그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값으로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입력하자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75" name="Google Shape;2475;p349"/>
          <p:cNvGraphicFramePr/>
          <p:nvPr/>
        </p:nvGraphicFramePr>
        <p:xfrm>
          <a:off x="2063750" y="4365625"/>
          <a:ext cx="6096000" cy="1107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_id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seq</a:t>
                      </a:r>
                      <a:endParaRPr dirty="0"/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guestbook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member</a:t>
                      </a:r>
                      <a:endParaRPr/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ahoma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dirty="0"/>
                    </a:p>
                  </a:txBody>
                  <a:tcPr marL="91450" marR="91450" marT="45675" marB="4567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350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81" name="Google Shape;2481;p350"/>
          <p:cNvSpPr txBox="1">
            <a:spLocks noGrp="1"/>
          </p:cNvSpPr>
          <p:nvPr>
            <p:ph type="body" idx="1"/>
          </p:nvPr>
        </p:nvSpPr>
        <p:spPr>
          <a:xfrm>
            <a:off x="411746" y="1196975"/>
            <a:ext cx="11234821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1700"/>
              <a:buFont typeface="Malgun Gothic"/>
              <a:buChar char="•"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시퀀스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1700"/>
              <a:buFont typeface="Malgun Gothic"/>
              <a:buChar char="•"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db.createCollection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("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customSequence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");</a:t>
            </a: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db.customSequences.insert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endParaRPr dirty="0"/>
          </a:p>
          <a:p>
            <a:pPr marL="342900" indent="-34290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{</a:t>
            </a:r>
            <a:endParaRPr dirty="0"/>
          </a:p>
          <a:p>
            <a:pPr marL="342900" indent="-34290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_id: "hero",  //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시퀀스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키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중복안됨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342900" indent="-34290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seq: 0         //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 indent="-34290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}</a:t>
            </a:r>
            <a:endParaRPr dirty="0"/>
          </a:p>
          <a:p>
            <a:pPr marL="342900" indent="-34290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342900" indent="-34290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spcBef>
                <a:spcPts val="340"/>
              </a:spcBef>
              <a:buClr>
                <a:schemeClr val="dk1"/>
              </a:buClr>
              <a:buSzPts val="1700"/>
              <a:buFont typeface="Malgun Gothic"/>
              <a:buChar char="•"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db.customSequences.find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342900" indent="-23495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1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db.customSequences.findAndModify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endParaRPr dirty="0"/>
          </a:p>
          <a:p>
            <a:pPr marL="457200" lvl="1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{</a:t>
            </a:r>
            <a:endParaRPr dirty="0"/>
          </a:p>
          <a:p>
            <a:pPr marL="457200" lvl="1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	query: { _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id:"hero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"},  //query-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조건식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만족하는것을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찾아서</a:t>
            </a:r>
            <a:endParaRPr dirty="0"/>
          </a:p>
          <a:p>
            <a:pPr marL="457200" lvl="1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	update: {$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{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seq:1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}}, //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업데이트할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항목에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대해서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57200" lvl="1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	new: true//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바뀐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객체를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반환해라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57200" lvl="1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});</a:t>
            </a:r>
            <a:endParaRPr dirty="0"/>
          </a:p>
          <a:p>
            <a:pPr marL="457200" lvl="1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23495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2" name="Google Shape;2482;p350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rgbClr val="898989"/>
                </a:buClr>
                <a:buSzPts val="1200"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351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88" name="Google Shape;2488;p351"/>
          <p:cNvSpPr txBox="1">
            <a:spLocks noGrp="1"/>
          </p:cNvSpPr>
          <p:nvPr>
            <p:ph type="body" idx="1"/>
          </p:nvPr>
        </p:nvSpPr>
        <p:spPr>
          <a:xfrm>
            <a:off x="470568" y="1196975"/>
            <a:ext cx="11159958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db.system.js.save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 //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dirty="0"/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 </a:t>
            </a:r>
            <a:endParaRPr dirty="0"/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"_id" :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getNextSequence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",  //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이름-프로시저이름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"value" : function(name) {   //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457200" lvl="1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var ret =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db.customSequences.findAndModify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endParaRPr dirty="0"/>
          </a:p>
          <a:p>
            <a:pPr marL="914400" lvl="2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{</a:t>
            </a:r>
            <a:endParaRPr dirty="0"/>
          </a:p>
          <a:p>
            <a:pPr marL="914400" lvl="2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	query: { _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id:name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},</a:t>
            </a:r>
            <a:endParaRPr dirty="0"/>
          </a:p>
          <a:p>
            <a:pPr marL="914400" lvl="2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	update: 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{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seq:1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}},</a:t>
            </a:r>
            <a:endParaRPr dirty="0"/>
          </a:p>
          <a:p>
            <a:pPr marL="914400" lvl="2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	new: true</a:t>
            </a:r>
            <a:endParaRPr dirty="0"/>
          </a:p>
          <a:p>
            <a:pPr marL="914400" lvl="2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});</a:t>
            </a:r>
            <a:endParaRPr dirty="0"/>
          </a:p>
          <a:p>
            <a:pPr marL="914400" lvl="2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return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ret.seq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dirty="0"/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 dirty="0"/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});</a:t>
            </a:r>
            <a:endParaRPr dirty="0"/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db.loadServerScripts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0" indent="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getNextSequence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("hero");</a:t>
            </a:r>
            <a:endParaRPr dirty="0"/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9" name="Google Shape;2489;p351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rgbClr val="898989"/>
                </a:buClr>
                <a:buSzPts val="1200"/>
              </a:p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352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495" name="Google Shape;2495;p352"/>
          <p:cNvSpPr txBox="1">
            <a:spLocks noGrp="1"/>
          </p:cNvSpPr>
          <p:nvPr>
            <p:ph type="body" idx="1"/>
          </p:nvPr>
        </p:nvSpPr>
        <p:spPr>
          <a:xfrm>
            <a:off x="636337" y="1196975"/>
            <a:ext cx="11127874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db.customSequences.insert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{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_id: "person",  //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시퀀스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키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중복안됨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seq: 0         //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}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getNextSequence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("person");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79C5F-D9D0-596D-E9BA-356FD8F5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계정생성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2B616-2A9D-F8A3-13C0-4F2AE04F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61621"/>
                </a:solidFill>
                <a:effectLst/>
                <a:highlight>
                  <a:srgbClr val="F9FBFA"/>
                </a:highlight>
                <a:latin typeface="Noto Sans KR"/>
              </a:rPr>
              <a:t>use admin </a:t>
            </a:r>
          </a:p>
          <a:p>
            <a:pPr marL="0" indent="0">
              <a:buNone/>
            </a:pP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db.createUser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{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user: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"user01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pwd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 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"1234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roles: [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슈퍼 유저 권한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"role"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readWriteAnyDatabase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"admin"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{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"role"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userAdminAnyDatabase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"admin"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"role"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dbAdminAnyDatabase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"admin"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"role"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clusterAdmin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"admin"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"role"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"restore"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"admin"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"role"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"backup"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"admin"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]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181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몽고디비</a:t>
            </a:r>
            <a:r>
              <a:rPr lang="ko-KR" altLang="en-US" dirty="0" smtClean="0"/>
              <a:t> 계정 연동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424" y="1336182"/>
            <a:ext cx="6818376" cy="3949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2054" y="1766656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activate myenv1</a:t>
            </a:r>
          </a:p>
          <a:p>
            <a:r>
              <a:rPr lang="en-US" altLang="ko-KR" dirty="0" smtClean="0"/>
              <a:t>#</a:t>
            </a:r>
            <a:r>
              <a:rPr lang="en-US" altLang="ko-KR" dirty="0" err="1" smtClean="0"/>
              <a:t>conda</a:t>
            </a:r>
            <a:r>
              <a:rPr lang="en-US" altLang="ko-KR" dirty="0" smtClean="0"/>
              <a:t> install </a:t>
            </a:r>
            <a:r>
              <a:rPr lang="en-US" altLang="ko-KR" dirty="0" err="1" smtClean="0"/>
              <a:t>pymongo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97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9F16E-D9B5-6EB5-C153-2BD75551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몽고디비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46DA7-9539-576F-91DB-230BC49B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쉘연결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mongodb</a:t>
            </a:r>
            <a:r>
              <a:rPr lang="en-US" altLang="ko-KR" dirty="0"/>
              <a:t>://</a:t>
            </a:r>
            <a:r>
              <a:rPr lang="en-US" altLang="ko-KR" dirty="0" err="1"/>
              <a:t>localhost:27017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66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161D-70DD-FA89-54AD-45D5EDCA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자바와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D4FFE-737E-8EC1-2535-4B7C2BC6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www.mongodb.com</a:t>
            </a:r>
            <a:r>
              <a:rPr lang="en-US" altLang="ko-KR" dirty="0">
                <a:hlinkClick r:id="rId2"/>
              </a:rPr>
              <a:t>/ko-</a:t>
            </a:r>
            <a:r>
              <a:rPr lang="en-US" altLang="ko-KR" dirty="0" err="1">
                <a:hlinkClick r:id="rId2"/>
              </a:rPr>
              <a:t>kr</a:t>
            </a:r>
            <a:r>
              <a:rPr lang="en-US" altLang="ko-KR" dirty="0">
                <a:hlinkClick r:id="rId2"/>
              </a:rPr>
              <a:t>/docs/drivers/java/sync/current/quick-start/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Java</a:t>
            </a:r>
            <a:r>
              <a:rPr lang="ko-KR" altLang="en-US" dirty="0">
                <a:hlinkClick r:id="rId3"/>
              </a:rPr>
              <a:t>를 사용한 </a:t>
            </a:r>
            <a:r>
              <a:rPr lang="en-US" altLang="ko-KR" dirty="0">
                <a:hlinkClick r:id="rId3"/>
              </a:rPr>
              <a:t>MongoDB - MongoDB </a:t>
            </a:r>
            <a:r>
              <a:rPr lang="ko-KR" altLang="en-US" dirty="0">
                <a:hlinkClick r:id="rId3"/>
              </a:rPr>
              <a:t>문서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mvnrepository.com</a:t>
            </a:r>
            <a:r>
              <a:rPr lang="en-US" altLang="ko-KR" dirty="0"/>
              <a:t>/artifact/</a:t>
            </a:r>
            <a:r>
              <a:rPr lang="en-US" altLang="ko-KR" dirty="0" err="1"/>
              <a:t>org.mongodb</a:t>
            </a:r>
            <a:r>
              <a:rPr lang="en-US" altLang="ko-KR" dirty="0"/>
              <a:t>/</a:t>
            </a:r>
            <a:r>
              <a:rPr lang="en-US" altLang="ko-KR" dirty="0" err="1"/>
              <a:t>bson</a:t>
            </a:r>
            <a:r>
              <a:rPr lang="en-US" altLang="ko-KR" dirty="0"/>
              <a:t>/5.1.2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28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83BF-9DCF-9789-22A8-08ED0EC4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자바와 연동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DDF582-9140-A791-7223-210AC9706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57386"/>
            <a:ext cx="10515600" cy="1887815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1C1B15-D544-1471-E13A-A1582C89B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12622"/>
              </p:ext>
            </p:extLst>
          </p:nvPr>
        </p:nvGraphicFramePr>
        <p:xfrm>
          <a:off x="640347" y="1996707"/>
          <a:ext cx="10515600" cy="511209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143015799"/>
                    </a:ext>
                  </a:extLst>
                </a:gridCol>
              </a:tblGrid>
              <a:tr h="51120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mongodb</a:t>
                      </a:r>
                      <a:r>
                        <a:rPr lang="en-US" dirty="0">
                          <a:effectLst/>
                        </a:rPr>
                        <a:t>://[</a:t>
                      </a:r>
                      <a:r>
                        <a:rPr lang="en-US" dirty="0" err="1">
                          <a:effectLst/>
                        </a:rPr>
                        <a:t>username:password</a:t>
                      </a:r>
                      <a:r>
                        <a:rPr lang="en-US" dirty="0">
                          <a:effectLst/>
                        </a:rPr>
                        <a:t>@]</a:t>
                      </a:r>
                      <a:r>
                        <a:rPr lang="en-US" dirty="0" err="1">
                          <a:effectLst/>
                        </a:rPr>
                        <a:t>host1</a:t>
                      </a:r>
                      <a:r>
                        <a:rPr lang="en-US" dirty="0">
                          <a:effectLst/>
                        </a:rPr>
                        <a:t>[:</a:t>
                      </a:r>
                      <a:r>
                        <a:rPr lang="en-US" dirty="0" err="1">
                          <a:effectLst/>
                        </a:rPr>
                        <a:t>port1</a:t>
                      </a:r>
                      <a:r>
                        <a:rPr lang="en-US" dirty="0">
                          <a:effectLst/>
                        </a:rPr>
                        <a:t>]</a:t>
                      </a:r>
                    </a:p>
                  </a:txBody>
                  <a:tcPr marL="101600" marR="101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F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7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98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CCFE-8DBE-ADE5-541E-53A3E278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maven </a:t>
            </a:r>
            <a:r>
              <a:rPr lang="ko-KR" altLang="en-US" dirty="0"/>
              <a:t>프로젝트로 작성한다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644EEEE-72DC-2041-1E54-1F4727FA2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590" y="1128713"/>
            <a:ext cx="5662819" cy="5048250"/>
          </a:xfrm>
        </p:spPr>
      </p:pic>
    </p:spTree>
    <p:extLst>
      <p:ext uri="{BB962C8B-B14F-4D97-AF65-F5344CB8AC3E}">
        <p14:creationId xmlns:p14="http://schemas.microsoft.com/office/powerpoint/2010/main" val="2585295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5E7D6-43E8-2E58-E15A-8F75EC0A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pom.xml</a:t>
            </a:r>
            <a:r>
              <a:rPr lang="en-US" altLang="ko-KR" dirty="0"/>
              <a:t> </a:t>
            </a:r>
            <a:r>
              <a:rPr lang="ko-KR" altLang="en-US" dirty="0"/>
              <a:t>에 다음 코드 추가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B84DD-23F0-ECDF-EE3B-8782F129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ABD244-8754-2ED3-B754-09F16E6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0602"/>
            <a:ext cx="7124032" cy="514405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20DA56FA-1AB6-421E-6BDF-EBEB706903A5}"/>
              </a:ext>
            </a:extLst>
          </p:cNvPr>
          <p:cNvSpPr/>
          <p:nvPr/>
        </p:nvSpPr>
        <p:spPr>
          <a:xfrm>
            <a:off x="7085263" y="1208506"/>
            <a:ext cx="556126" cy="45452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F2181EE8-E301-8E73-96B5-C7B7653B0993}"/>
              </a:ext>
            </a:extLst>
          </p:cNvPr>
          <p:cNvSpPr/>
          <p:nvPr/>
        </p:nvSpPr>
        <p:spPr>
          <a:xfrm>
            <a:off x="8363284" y="1096644"/>
            <a:ext cx="2486527" cy="1871146"/>
          </a:xfrm>
          <a:prstGeom prst="wedgeEllipseCallout">
            <a:avLst>
              <a:gd name="adj1" fmla="val -90529"/>
              <a:gd name="adj2" fmla="val -344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눌러야 한다</a:t>
            </a:r>
            <a:r>
              <a:rPr lang="en-US" altLang="ko-KR" sz="1600" dirty="0"/>
              <a:t>, </a:t>
            </a:r>
            <a:r>
              <a:rPr lang="ko-KR" altLang="en-US" sz="1600" dirty="0"/>
              <a:t>라이브러리가 메모리에 로드된다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0804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02282-4657-CBC7-D14D-B7FB5304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D5AAD63-0CBF-2ACC-8019-AA0E3686F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7049"/>
            <a:ext cx="6416886" cy="5048250"/>
          </a:xfrm>
        </p:spPr>
      </p:pic>
    </p:spTree>
    <p:extLst>
      <p:ext uri="{BB962C8B-B14F-4D97-AF65-F5344CB8AC3E}">
        <p14:creationId xmlns:p14="http://schemas.microsoft.com/office/powerpoint/2010/main" val="427395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7AB8D-115C-9D2F-E256-6CC69BF2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B4BE1E-E574-0B68-D7EA-2BDE2EDA7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183" y="1128713"/>
            <a:ext cx="6851634" cy="5048250"/>
          </a:xfrm>
        </p:spPr>
      </p:pic>
    </p:spTree>
    <p:extLst>
      <p:ext uri="{BB962C8B-B14F-4D97-AF65-F5344CB8AC3E}">
        <p14:creationId xmlns:p14="http://schemas.microsoft.com/office/powerpoint/2010/main" val="117401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329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348" name="Google Shape;2348;p329"/>
          <p:cNvSpPr txBox="1">
            <a:spLocks noGrp="1"/>
          </p:cNvSpPr>
          <p:nvPr>
            <p:ph type="body" idx="1"/>
          </p:nvPr>
        </p:nvSpPr>
        <p:spPr>
          <a:xfrm>
            <a:off x="491957" y="981076"/>
            <a:ext cx="11282947" cy="51450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1700"/>
              <a:buNone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없으면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알아서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만들어준다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&gt;use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mydb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계정중심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계정만들고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계정밑에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모든게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속하는데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만들고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여기에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속하게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만든다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명령어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db.dropDatabase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MongoDB에서는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record도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없다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비슷한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개념으로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collection과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document가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존재한다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RDBMS로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따지면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table과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record와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비슷한개념이다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show collections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en-US" sz="17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db.createCollection</a:t>
            </a: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('person')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 "ok" : 1 }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show collections</a:t>
            </a:r>
            <a:endParaRPr dirty="0"/>
          </a:p>
          <a:p>
            <a:pPr marL="0" indent="0">
              <a:spcBef>
                <a:spcPts val="340"/>
              </a:spcBef>
              <a:buClr>
                <a:schemeClr val="dk1"/>
              </a:buClr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person</a:t>
            </a:r>
            <a:endParaRPr dirty="0"/>
          </a:p>
        </p:txBody>
      </p:sp>
      <p:sp>
        <p:nvSpPr>
          <p:cNvPr id="2349" name="Google Shape;2349;p329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rgbClr val="898989"/>
                </a:buClr>
                <a:buSzPts val="1200"/>
              </a:pPr>
              <a:t>4</a:t>
            </a:fld>
            <a:endParaRPr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920666"/>
            <a:ext cx="5053935" cy="2320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330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355" name="Google Shape;2355;p330"/>
          <p:cNvSpPr txBox="1">
            <a:spLocks noGrp="1"/>
          </p:cNvSpPr>
          <p:nvPr>
            <p:ph type="body" idx="1"/>
          </p:nvPr>
        </p:nvSpPr>
        <p:spPr>
          <a:xfrm>
            <a:off x="582863" y="1196975"/>
            <a:ext cx="11143916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추가하기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형식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컬렉션명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&gt;.insert(&lt;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', 'age':26, 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gender':'m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'})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장길산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', 'age':62, 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gender':'m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'})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임꺽정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', 'age':28, 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gender':'m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'})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6" name="Google Shape;2356;p330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rgbClr val="898989"/>
                </a:buClr>
                <a:buSzPts val="1200"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p331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362" name="Google Shape;2362;p331"/>
          <p:cNvSpPr txBox="1">
            <a:spLocks noGrp="1"/>
          </p:cNvSpPr>
          <p:nvPr>
            <p:ph type="body" idx="1"/>
          </p:nvPr>
        </p:nvSpPr>
        <p:spPr>
          <a:xfrm>
            <a:off x="561474" y="1196975"/>
            <a:ext cx="11053010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db.createCollection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("member"); 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db.member.insert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({'member_id':'test1', 'password':'1234',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'username':'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', 'phone':'010-0000-0000'});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db.member.insert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({'member_id':'test2', 'password':'1234',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'username':'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', 'phone':'010-1111-1111'});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db.member.insert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({'member_id':'test3', 'password':'1234',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'username':'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', 'phone':'010-2222-2222'});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db.member.insert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({'member_id':'test4', 'password':'1234',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'username':'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', 'phone':'010-3333-3333'});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db.member.insert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({'member_id':'test5', 'password':'1234',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'username':'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', 'phone':'010-4444-4444'});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                                                                                         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db.member.find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();</a:t>
            </a:r>
            <a:endParaRPr dirty="0"/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3" name="Google Shape;2363;p331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rgbClr val="898989"/>
                </a:buClr>
                <a:buSzPts val="1200"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332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369" name="Google Shape;2369;p332"/>
          <p:cNvSpPr txBox="1">
            <a:spLocks noGrp="1"/>
          </p:cNvSpPr>
          <p:nvPr>
            <p:ph type="body" idx="1"/>
          </p:nvPr>
        </p:nvSpPr>
        <p:spPr>
          <a:xfrm>
            <a:off x="620295" y="1196975"/>
            <a:ext cx="11058358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검색하기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1.모든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컬렉션명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&gt;.find()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2.조건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컬렉션명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&gt;.find(&lt;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'})    =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find내에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넣지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않는다면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보여준다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건다면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데이터만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보여준다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만약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해당조건에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RDBMS처럼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LIKE(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부분일치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)로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보고싶다면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정규표현식을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조건으로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사용하면된다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lang="en-US" sz="1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dirty="0" err="1"/>
              <a:t>db.person.find</a:t>
            </a:r>
            <a:r>
              <a:rPr lang="en-US" dirty="0"/>
              <a:t>({age:{$gte:40, $lt:70}})</a:t>
            </a:r>
            <a:endParaRPr dirty="0"/>
          </a:p>
        </p:txBody>
      </p:sp>
      <p:sp>
        <p:nvSpPr>
          <p:cNvPr id="2370" name="Google Shape;2370;p332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rgbClr val="898989"/>
                </a:buClr>
                <a:buSzPts val="1200"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333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376" name="Google Shape;2376;p333"/>
          <p:cNvSpPr txBox="1">
            <a:spLocks noGrp="1"/>
          </p:cNvSpPr>
          <p:nvPr>
            <p:ph type="body" idx="1"/>
          </p:nvPr>
        </p:nvSpPr>
        <p:spPr>
          <a:xfrm>
            <a:off x="502653" y="1196975"/>
            <a:ext cx="11176000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데이터수정하기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컬렉션명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&gt;.update(&lt;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json1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&gt;,&lt;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json2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db.person.update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{'name':'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'},   {</a:t>
            </a:r>
            <a:r>
              <a:rPr lang="en-US" dirty="0"/>
              <a:t> 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$set:{'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age':40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} 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삭제하기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컬렉션명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&gt;.remove(&lt;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json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db.person.remove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({'name':'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'})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</a:t>
            </a:r>
            <a:endParaRPr dirty="0"/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7" name="Google Shape;2377;p333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rgbClr val="898989"/>
                </a:buClr>
                <a:buSzPts val="1200"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334"/>
          <p:cNvSpPr txBox="1">
            <a:spLocks noGrp="1"/>
          </p:cNvSpPr>
          <p:nvPr>
            <p:ph type="title"/>
          </p:nvPr>
        </p:nvSpPr>
        <p:spPr>
          <a:xfrm>
            <a:off x="1774825" y="115888"/>
            <a:ext cx="8424862" cy="8651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3366"/>
              </a:buClr>
              <a:buSzPts val="3200"/>
            </a:pPr>
            <a:r>
              <a:rPr lang="en-US" sz="3200" b="1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MongoDB 사용하기</a:t>
            </a:r>
            <a:endParaRPr/>
          </a:p>
        </p:txBody>
      </p:sp>
      <p:sp>
        <p:nvSpPr>
          <p:cNvPr id="2383" name="Google Shape;2383;p334"/>
          <p:cNvSpPr txBox="1">
            <a:spLocks noGrp="1"/>
          </p:cNvSpPr>
          <p:nvPr>
            <p:ph type="body" idx="1"/>
          </p:nvPr>
        </p:nvSpPr>
        <p:spPr>
          <a:xfrm>
            <a:off x="689810" y="1196975"/>
            <a:ext cx="10737515" cy="52562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부여하기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$eq	(equals)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(greater than)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값보다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큰 값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greather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than or equals)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값보다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크거나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(less than)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값보다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lte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(less than or equals)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값보다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작거나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$ne	(not equal)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값과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일치하지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$in	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속하는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Font typeface="Malgun Gothic"/>
              <a:buChar char="•"/>
            </a:pP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nin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주어진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안에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속하지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않는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값</a:t>
            </a:r>
            <a:endParaRPr dirty="0"/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({age:{$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gte:40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lt:60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}}) // and 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조건 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({age:{$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gte:40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}})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db.person.find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({name:{$in:["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장길산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", "</a:t>
            </a:r>
            <a:r>
              <a:rPr lang="en-US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임꺽정</a:t>
            </a:r>
            <a: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"]}})</a:t>
            </a:r>
            <a:br>
              <a:rPr 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dirty="0"/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>
              <a:spcBef>
                <a:spcPts val="360"/>
              </a:spcBef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4" name="Google Shape;2384;p334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pPr algn="r">
                <a:buClr>
                  <a:srgbClr val="898989"/>
                </a:buClr>
                <a:buSzPts val="1200"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1940</Words>
  <Application>Microsoft Office PowerPoint</Application>
  <PresentationFormat>와이드스크린</PresentationFormat>
  <Paragraphs>347</Paragraphs>
  <Slides>35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Noto Sans KR</vt:lpstr>
      <vt:lpstr>맑은 고딕</vt:lpstr>
      <vt:lpstr>맑은 고딕</vt:lpstr>
      <vt:lpstr>Arial</vt:lpstr>
      <vt:lpstr>Consolas</vt:lpstr>
      <vt:lpstr>Tahoma</vt:lpstr>
      <vt:lpstr>Office 테마</vt:lpstr>
      <vt:lpstr>몽고디비</vt:lpstr>
      <vt:lpstr> 몽고디비</vt:lpstr>
      <vt:lpstr>몽고디비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사용하기(정규식)</vt:lpstr>
      <vt:lpstr>MongoDB 사용하기</vt:lpstr>
      <vt:lpstr>MongoDB 사용하기</vt:lpstr>
      <vt:lpstr>MongoDB 사용하기</vt:lpstr>
      <vt:lpstr>MongoDB 사용하기</vt:lpstr>
      <vt:lpstr>MongoDB 사용하기-배열검색</vt:lpstr>
      <vt:lpstr>MongoDB 사용하기-배열검색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MongoDB 사용하기</vt:lpstr>
      <vt:lpstr> Auto Sequence (auto_increment,  일련번호, sequence...)</vt:lpstr>
      <vt:lpstr>MongoDB 사용하기</vt:lpstr>
      <vt:lpstr>MongoDB 사용하기</vt:lpstr>
      <vt:lpstr>MongoDB 사용하기</vt:lpstr>
      <vt:lpstr>계정생성</vt:lpstr>
      <vt:lpstr>몽고디비 계정 연동 확인</vt:lpstr>
      <vt:lpstr>자바와 연동</vt:lpstr>
      <vt:lpstr>자바와 연동</vt:lpstr>
      <vt:lpstr>maven 프로젝트로 작성한다</vt:lpstr>
      <vt:lpstr>pom.xml 에 다음 코드 추가</vt:lpstr>
      <vt:lpstr>전체출력</vt:lpstr>
      <vt:lpstr>삽입, 수정,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몽고디비</dc:title>
  <dc:creator>현숙 백</dc:creator>
  <cp:lastModifiedBy>shjung</cp:lastModifiedBy>
  <cp:revision>25</cp:revision>
  <dcterms:created xsi:type="dcterms:W3CDTF">2024-07-16T00:20:12Z</dcterms:created>
  <dcterms:modified xsi:type="dcterms:W3CDTF">2025-02-17T03:29:01Z</dcterms:modified>
</cp:coreProperties>
</file>