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67" r:id="rId3"/>
    <p:sldId id="268" r:id="rId4"/>
    <p:sldId id="269" r:id="rId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81903" y="5502852"/>
            <a:ext cx="6797626" cy="5184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FFC000"/>
                </a:solidFill>
              </a:rPr>
              <a:t>OpenCV</a:t>
            </a:r>
            <a:r>
              <a:rPr lang="en-US" sz="2800" baseline="0" dirty="0" smtClean="0">
                <a:solidFill>
                  <a:srgbClr val="FFC000"/>
                </a:solidFill>
              </a:rPr>
              <a:t> 4</a:t>
            </a:r>
            <a:r>
              <a:rPr lang="ko-KR" altLang="en-US" sz="2800" baseline="0" dirty="0" smtClean="0">
                <a:solidFill>
                  <a:srgbClr val="FFC000"/>
                </a:solidFill>
              </a:rPr>
              <a:t>로 배우는 컴퓨터 비전과 머신 러닝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99189" y="6078922"/>
            <a:ext cx="6797626" cy="28803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1800" b="0" dirty="0" smtClean="0">
                <a:solidFill>
                  <a:schemeClr val="bg1">
                    <a:lumMod val="65000"/>
                  </a:schemeClr>
                </a:solidFill>
              </a:rPr>
              <a:t>컴퓨터 비전 기초부터 딥러닝 활용까지</a:t>
            </a:r>
            <a:r>
              <a:rPr lang="en-US" altLang="ko-KR" sz="1800" b="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sy1010@gilbut.co.kr" TargetMode="External"/><Relationship Id="rId2" Type="http://schemas.openxmlformats.org/officeDocument/2006/relationships/hyperlink" Target="mailto:jibpark@hanmail.net" TargetMode="External"/><Relationship Id="rId1" Type="http://schemas.openxmlformats.org/officeDocument/2006/relationships/slideLayout" Target="../slideLayouts/slideLayout29.xml"/><Relationship Id="rId4" Type="http://schemas.openxmlformats.org/officeDocument/2006/relationships/hyperlink" Target="mailto:song725@gilbut.co.k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97117" y="1585576"/>
            <a:ext cx="5530272" cy="293795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 sz="5400" dirty="0" err="1" smtClean="0">
                <a:solidFill>
                  <a:schemeClr val="tx1">
                    <a:lumMod val="50000"/>
                  </a:schemeClr>
                </a:solidFill>
              </a:rPr>
              <a:t>OpenCV</a:t>
            </a:r>
            <a:r>
              <a:rPr lang="en-US" altLang="ko-KR" sz="5400" dirty="0" smtClean="0">
                <a:solidFill>
                  <a:schemeClr val="tx1">
                    <a:lumMod val="50000"/>
                  </a:schemeClr>
                </a:solidFill>
              </a:rPr>
              <a:t> 4</a:t>
            </a:r>
            <a:r>
              <a:rPr lang="ko-KR" altLang="en-US" sz="5400" dirty="0" smtClean="0">
                <a:solidFill>
                  <a:schemeClr val="tx1">
                    <a:lumMod val="50000"/>
                  </a:schemeClr>
                </a:solidFill>
              </a:rPr>
              <a:t>로 배우는 </a:t>
            </a:r>
            <a:endParaRPr lang="en-US" altLang="ko-KR" sz="5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5400" dirty="0" smtClean="0">
                <a:solidFill>
                  <a:schemeClr val="tx1">
                    <a:lumMod val="50000"/>
                  </a:schemeClr>
                </a:solidFill>
              </a:rPr>
              <a:t>컴퓨터 비전과 </a:t>
            </a:r>
            <a:endParaRPr lang="en-US" altLang="ko-KR" sz="5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5400" dirty="0" smtClean="0">
                <a:solidFill>
                  <a:schemeClr val="tx1">
                    <a:lumMod val="50000"/>
                  </a:schemeClr>
                </a:solidFill>
              </a:rPr>
              <a:t>머신 러닝</a:t>
            </a:r>
            <a:endParaRPr lang="en-US" altLang="ko-KR" sz="5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길벗 교재 관련 문의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 납품 문의</a:t>
            </a:r>
            <a:endParaRPr lang="en-US" altLang="ko-KR" dirty="0" smtClean="0"/>
          </a:p>
          <a:p>
            <a:pPr lvl="1"/>
            <a:r>
              <a:rPr lang="ko-KR" altLang="en-US" dirty="0" err="1"/>
              <a:t>지운집</a:t>
            </a:r>
            <a:r>
              <a:rPr lang="ko-KR" altLang="en-US" dirty="0"/>
              <a:t> 부장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jibpark@hanmail.net</a:t>
            </a:r>
            <a:endParaRPr lang="en-US" altLang="ko-KR" dirty="0"/>
          </a:p>
          <a:p>
            <a:pPr lvl="1"/>
            <a:r>
              <a:rPr lang="en-US" altLang="ko-KR" dirty="0"/>
              <a:t>010-4841-4822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박성용 부장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psy1010@gilbut.co.kr</a:t>
            </a:r>
            <a:endParaRPr lang="en-US" altLang="ko-KR" dirty="0"/>
          </a:p>
          <a:p>
            <a:pPr lvl="1"/>
            <a:r>
              <a:rPr lang="en-US" altLang="ko-KR" dirty="0" smtClean="0"/>
              <a:t>010-3378-3260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독자지원</a:t>
            </a:r>
            <a:endParaRPr lang="en-US" altLang="ko-KR" dirty="0" smtClean="0"/>
          </a:p>
          <a:p>
            <a:pPr lvl="1"/>
            <a:r>
              <a:rPr lang="ko-KR" altLang="en-US" dirty="0"/>
              <a:t>독자지원</a:t>
            </a:r>
            <a:r>
              <a:rPr lang="en-US" altLang="ko-KR" dirty="0"/>
              <a:t>: </a:t>
            </a:r>
            <a:r>
              <a:rPr lang="ko-KR" altLang="en-US" dirty="0"/>
              <a:t>송혜란 과장</a:t>
            </a:r>
          </a:p>
          <a:p>
            <a:pPr lvl="1"/>
            <a:r>
              <a:rPr lang="en-US" altLang="ko-KR" dirty="0">
                <a:hlinkClick r:id="rId4"/>
              </a:rPr>
              <a:t>song725@gilbut.co.kr</a:t>
            </a:r>
            <a:endParaRPr lang="ko-KR" altLang="en-US" dirty="0"/>
          </a:p>
          <a:p>
            <a:pPr lvl="1"/>
            <a:r>
              <a:rPr lang="en-US" altLang="ko-KR" dirty="0"/>
              <a:t>02-332-0931(</a:t>
            </a:r>
            <a:r>
              <a:rPr lang="ko-KR" altLang="en-US" dirty="0"/>
              <a:t>내선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교안 이용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교안의 원활한 이용을 위해 폰트를 설치해야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폰트는 저작권 걱정이 없는 무료 폰트만 사용했습니다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font </a:t>
            </a:r>
            <a:r>
              <a:rPr lang="ko-KR" altLang="en-US" b="1" dirty="0" smtClean="0"/>
              <a:t>폴더</a:t>
            </a:r>
            <a:r>
              <a:rPr lang="ko-KR" altLang="en-US" dirty="0" smtClean="0"/>
              <a:t>에 이동해서 전체 파일을 선택하고 우클릭합니다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메뉴가 표시되면 </a:t>
            </a:r>
            <a:r>
              <a:rPr lang="ko-KR" altLang="en-US" sz="1600" b="1" dirty="0" smtClean="0"/>
              <a:t>설치</a:t>
            </a:r>
            <a:r>
              <a:rPr lang="en-US" altLang="ko-KR" sz="1600" b="1" dirty="0" smtClean="0"/>
              <a:t>(I)</a:t>
            </a:r>
            <a:r>
              <a:rPr lang="ko-KR" altLang="en-US" dirty="0" smtClean="0"/>
              <a:t>를 선택하면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폰트 설치가 끝나면 강의 교안의 코드와 제목에 제대로 표시됩니다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4" y="3018198"/>
            <a:ext cx="57340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08550" y="4193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우클릭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5327" y="4976836"/>
            <a:ext cx="2937957" cy="28803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7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Words>87</Words>
  <Application>Microsoft Office PowerPoint</Application>
  <PresentationFormat>화면 슬라이드 쇼(4:3)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KoPub돋움체_Pro Bold</vt:lpstr>
      <vt:lpstr>KoPub돋움체_Pro Light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길벗 교재 관련 문의</vt:lpstr>
      <vt:lpstr>강의 교안 이용 안내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an younkyoung</cp:lastModifiedBy>
  <cp:revision>91</cp:revision>
  <cp:lastPrinted>2016-08-10T06:58:55Z</cp:lastPrinted>
  <dcterms:created xsi:type="dcterms:W3CDTF">2013-04-05T19:58:06Z</dcterms:created>
  <dcterms:modified xsi:type="dcterms:W3CDTF">2019-04-30T06:44:22Z</dcterms:modified>
</cp:coreProperties>
</file>