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2"/>
  </p:notesMasterIdLst>
  <p:handoutMasterIdLst>
    <p:handoutMasterId r:id="rId33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7" r:id="rId9"/>
    <p:sldId id="276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5" r:id="rId30"/>
    <p:sldId id="297" r:id="rId3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97117" y="491043"/>
            <a:ext cx="3859670" cy="8064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CHAPTER 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910537"/>
            <a:ext cx="4032490" cy="195863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 smtClean="0">
                <a:solidFill>
                  <a:schemeClr val="tx1">
                    <a:lumMod val="50000"/>
                  </a:schemeClr>
                </a:solidFill>
              </a:rPr>
              <a:t>컴퓨터 비전과 </a:t>
            </a:r>
            <a:endParaRPr lang="en-US" altLang="ko-KR" sz="5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5400" dirty="0" smtClean="0">
                <a:solidFill>
                  <a:schemeClr val="tx1">
                    <a:lumMod val="50000"/>
                  </a:schemeClr>
                </a:solidFill>
              </a:rPr>
              <a:t>영상의 이해</a:t>
            </a:r>
            <a:endParaRPr lang="en-US" altLang="ko-KR" sz="5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비전은 현재 다양한 산업 분야에서 사용되고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스마트폰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카메라에서 지원하는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HDR(High Dynamic Range)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사진 촬영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인스타그램의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 기능 등은 영상의 화질을 개선하여 보기 좋은 사진을 만드는 용도로 사용되고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공장에서는 제품의 검사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측정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불량 판정 등의 목적으로 컴퓨터 비전이 널리 사용되고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공장 자동화에 주로 사용되는 컴퓨터 비전 시스템을 머신 비전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(machine vision)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비전은 사람의 수작업을 대체하며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사람보다 훨씬 빠르고 정확하게 동작할 수 있기 때문에 다양한 산업 분야에 널리 적용되고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비전은 앞으로도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CPU, GPU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등의 하드웨어 발전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센서 융합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등의 영향으로 더 많은 영역에서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사용성이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높아질 것임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1.2 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영상의 구조와 표현 방법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카메라로 사진을 찍을 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대상이 되는 풍경이나 사물을 피사체라고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태양의 가시광선 또는 특정 광원에서 발생한 빛이 피사체에 부딪혀 반사되고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반사된 빛이 카메라 렌즈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(lens)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통해 카메라 내부로 들어오게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렌즈는 카메라 바깥으로부터 들어온 빛을 굴절시켜 이미지 센서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(image sensor)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모아 주는 역할을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이미지 센서는 빛을 전기적 신호로 변환하는 포토 다이오드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(photodiode)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평면상에 배열되어 있는 장치임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렌즈에서 모인 빛이 이미지 센서에 닿으면 이미지 센서에 포함된 포토 다이오드가 빛을 전기적 신호로 변환함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빛을 많이 받은 포토 다이오드는 큰 신호를 생성함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빛을 적게 받은 포토 다이오드는 작은 크기의 신호를 생성함으로써 명암이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영상을 구성함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포토 다이오드에서 생성된 전기적 신호는 아날로그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디지털 변환기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(ADC,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Ananlog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-to-Digital Convertor)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거쳐 디지털 신호로 바뀌게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디지털 신호는 다시 카메라의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ISP(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ImageSignal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Processor)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장치로 전달됨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ISP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장치는 화이트밸런스 조정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색 보정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잡음 제거 등의 기본적인 처리를 수행한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디지털 영상을 생성함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구성된 영상은 곧바로 컴퓨터로 전송되거나 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JPG, TIFF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등의 영상 파일 형식으로 변환되어 저장됨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일반적인 디지털 카메라에서 사진을 촬영하는 과정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33446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1-3 </a:t>
            </a:r>
            <a:r>
              <a:rPr lang="ko-KR" altLang="en-US" sz="1600" b="1" dirty="0" smtClean="0"/>
              <a:t>디지털 카메라에서 영상 획득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909" y="2737716"/>
            <a:ext cx="7578725" cy="251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영상을 구성하는 최소 단위를 픽셀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(pixel)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픽셀은 사진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(picture)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요소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(element)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뜻하는 영단어로부터 유래되었으며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화소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畵素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라고도 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흔히 카메라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스펙을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나타내는 용어 중에 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화소’라는 말은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픽셀로 이루어진 사진을 촬영할 수 있음을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픽셀은 하나의 밝기 또는 색상을 표현하며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픽셀이 모여서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영상을 구성함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픽셀이 바둑판처럼 균일한 격자 형태로 배열되어 있는 형태로 표현함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좌표의 시작을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표현하는 방식을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(zero-based)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표현이라고 부르며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컴퓨터에서 많이 사용하는 방식임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표시한 영상 은 가로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세로 크기가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영상임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1-4 </a:t>
            </a:r>
            <a:r>
              <a:rPr lang="ko-KR" altLang="en-US" sz="1600" b="1" dirty="0" smtClean="0"/>
              <a:t>디지털 영상 표현과 </a:t>
            </a:r>
            <a:r>
              <a:rPr lang="ko-KR" altLang="en-US" sz="1600" b="1" dirty="0" err="1" smtClean="0"/>
              <a:t>좌표계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9" y="2564895"/>
            <a:ext cx="4597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영상을 수식으로 설명할 때에는 보통 함수의 형태를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좌표를 입력으로 받고 해당 위치에서의 픽셀 값을 출력으로 내보내는 함수 형태로 영상을 표현할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평면 위에 픽셀 값이 나열된 형태이기 때문에 영상을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행렬로 표현할 수도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 몇몇 영상 처리 알고리즘은 행렬 이론을 이용하여 컴퓨터 비전 문제를 해결하기도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889856"/>
            <a:ext cx="29718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구조와 표현 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획득과 표현 방법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 행렬에서 소문자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aj,i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열에 위치한 행렬 원소를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행렬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가영상을 나타내는 경우라면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aj,i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j)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좌표에 위치한 픽셀을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행렬에서 행 번호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 공간에서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좌표에 해당하고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 번호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좌표에 해당함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행렬은 수학적인 표현이므로 행과 열 번호가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시작하지 않고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시작하는 형태로 표기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 분야에서는 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(grayscale image)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트루컬러 영상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truecolor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image)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영상은 흑백 사진처럼 오직 밝기 정보만으로 구성된 영상을 의미하며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회색조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영상이라고도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반면에 컬러 사진처럼 다양한 색상을 표현할 수 있는 영상을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영상이라고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예전에는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 이하의 색상으로 구성된 컬러 영상과 구분하기 위하여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트루컬러라는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표현을 쓰곤 했지만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요즘에는 굳이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트루컬러라는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용어 대신 그냥 컬러 영상이라고 부르기도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컴퓨터 비전과 영상의 이해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9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컴퓨터 비전 개요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1.2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영상의 구조와 표현 방법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1-5 </a:t>
            </a:r>
            <a:r>
              <a:rPr lang="ko-KR" altLang="en-US" sz="1600" b="1" dirty="0" err="1" smtClean="0"/>
              <a:t>그레이스케일</a:t>
            </a:r>
            <a:r>
              <a:rPr lang="ko-KR" altLang="en-US" sz="1600" b="1" dirty="0" smtClean="0"/>
              <a:t> 영상과 </a:t>
            </a:r>
            <a:r>
              <a:rPr lang="ko-KR" altLang="en-US" sz="1600" b="1" dirty="0" err="1" smtClean="0"/>
              <a:t>트루컬러</a:t>
            </a:r>
            <a:r>
              <a:rPr lang="ko-KR" altLang="en-US" sz="1600" b="1" dirty="0" smtClean="0"/>
              <a:t> 영상의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57" y="2334467"/>
            <a:ext cx="7394963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영상은 밝기 정보를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단계로 구분하여 표현함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영상에서 하나의 픽셀은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 값을 가질 수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가장 어두운 검은색을 표현하고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가장 밝은 흰색을 표현함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영상에서 픽셀이 가질 수 있는 값의 범위를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레벨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(grayscale level)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레벨은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 범위를 의미함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배경은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중간값인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설정하였고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중앙에 검은색에서 흰색으로 변하는 부분이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밝기로 표현한 부분임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1-6 </a:t>
            </a:r>
            <a:r>
              <a:rPr lang="ko-KR" altLang="en-US" sz="1600" b="1" dirty="0" err="1" smtClean="0"/>
              <a:t>그레이스케일</a:t>
            </a:r>
            <a:r>
              <a:rPr lang="ko-KR" altLang="en-US" sz="1600" b="1" dirty="0" smtClean="0"/>
              <a:t> 값에 따른 밝기 변화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10537"/>
            <a:ext cx="5448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저장하기 위하여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C/C++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보통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unsigned char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unsigned char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바이트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(byte)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크기를 가지며 부호 없는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(bit)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정수 값을 저장할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unsigned char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자료형에는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정수를 저장할 수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스케일 값을 표현하기에 가장 적합한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운영 체제와 라이브러리에서는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unsigned char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이름을 아래와 같이 재정의하여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005070"/>
            <a:ext cx="3784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BYTE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Windows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운영 체제에서 사용하는 이름 재정의 방식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uint8_t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타입은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unsigned char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대신에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uchar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라는 이름을 사용함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 값을 표현할 때에는 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uchar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밝은 영역의 픽셀은 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가지고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어두운 영역의 픽셀은 상대적으로 작은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값을 가짐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1-7 </a:t>
            </a:r>
            <a:r>
              <a:rPr lang="ko-KR" altLang="en-US" sz="1600" b="1" dirty="0" err="1" smtClean="0"/>
              <a:t>그레이스케일</a:t>
            </a:r>
            <a:r>
              <a:rPr lang="ko-KR" altLang="en-US" sz="1600" b="1" dirty="0" smtClean="0"/>
              <a:t> 영상에서 픽셀 값 분포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82987"/>
            <a:ext cx="5860833" cy="35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영상은 보통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R, G, 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개의 색상 성분 조합으로 픽셀 값을 표현함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빨간색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(red), G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녹색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(green), 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파란색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(blue)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색상 성분은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 값으로 표현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해당 색상 성분이 전혀 없음을 의미하고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해당 색상 성분이 가득 차 있음을 의미함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영상에서 하나의 픽셀은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unsigned char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 개를 이용하여 표현할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영상은 보통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R, G, 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개의 색상 성분 조합으로 픽셀 값을 표현함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빨간색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(red), G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녹색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(green), 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파란색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(blue)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색상 성분은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정수 값으로 표현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해당 색상 성분이 전혀 없음을 의미하고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해당 색상 성분이 가득 차 있음을 의미함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트루컬러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영상에서 하나의 픽셀은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unsigned char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 개를 이용하여 표현할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R, G, 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색상 성분의 조합으로 표현할 수 있는 대표적인 색과 색상 성분 값을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1-8 </a:t>
            </a:r>
            <a:r>
              <a:rPr lang="ko-KR" altLang="en-US" sz="1600" b="1" dirty="0" smtClean="0"/>
              <a:t>대표적인 색상과 </a:t>
            </a:r>
            <a:r>
              <a:rPr lang="en-US" altLang="ko-KR" sz="1600" b="1" dirty="0" smtClean="0"/>
              <a:t>(R, G, B) </a:t>
            </a:r>
            <a:r>
              <a:rPr lang="ko-KR" altLang="en-US" sz="1600" b="1" dirty="0" smtClean="0"/>
              <a:t>색상 성분 표시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647180"/>
            <a:ext cx="31623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영상으로 사용한 맨드릴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(mandrill)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원숭이는 포유류 중에서는 흔치 않게 화려한 색상의 얼굴을 가지고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그레이스케일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영상과 컬러 영상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1-9 </a:t>
            </a:r>
            <a:r>
              <a:rPr lang="ko-KR" altLang="en-US" sz="1600" b="1" dirty="0" err="1" smtClean="0"/>
              <a:t>트루컬러</a:t>
            </a:r>
            <a:r>
              <a:rPr lang="ko-KR" altLang="en-US" sz="1600" b="1" dirty="0" smtClean="0"/>
              <a:t> 영상에서 픽셀 값 분포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737716"/>
            <a:ext cx="6090251" cy="380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1.1 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컴퓨터 비전 개요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(computer vision)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컴퓨터를 이용하여 정지 영상 또는 동영상으로부터 의미 있는 정보를 추출하는 방법을 연구하는 학문임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사람이 눈으로 사물을 보고 인지하는 작업을 컴퓨터가 동등하게 수행할 수 있게끔 연구하는 학문이라고 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사람의 눈이 하는 작업을 카메라가 대신하고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사람의 뇌가 하는 작업을 수학적 알고리즘을 통해 컴퓨터가 유사하게 수행할 수 있도록 만드는 작업이 컴퓨터 비전임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컴퓨터가 사물을 인식할 수 있도록 만드는 일은 결코 쉽지 않은데 전통적인 컴퓨터 비전 문제 해결 방법에서는 영상으로부터 유용한 정보를 추출하고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조합하여 결과를 유추함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사과 사진을 컴퓨터에 입력으로 주고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사진의 객체를 사과라고 인식하는 문제에 대해 생각해 보자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541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1-1 </a:t>
            </a:r>
            <a:r>
              <a:rPr lang="ko-KR" altLang="en-US" sz="1600" b="1" dirty="0" smtClean="0"/>
              <a:t>컴퓨터 비전과 영상 인식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57352"/>
            <a:ext cx="7317701" cy="208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비전에서 주로 활용하는 영상 정보는 밝기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색상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(texture)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등이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이들 정보와 머신 러닝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(machine learning)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함께 사용하여 사물을 인지할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 데이터에는 다양한 변형이 가해질 수 있기 때문에 영상을 제대로 분석하고 이해하기 위해서는 여러 방식으로 추출한 영상 정보를 복합적으로 사용해야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비전과 더불어 널리 사용되는 용어 중에 영상 처리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(image processing)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비전과 영상 처리의 명확한 경계를 나누는 것은 매우 애매하며 많은 사람들이 컴퓨터 비전과 영상 처리를 혼용해서 사용함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비전에서 수학이 차지하는 비중은 상당히 큼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연산과 관련된 선형대수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미적분학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확률과 통계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기하학 등의 다양한 수학적 이해가 있으면 컴퓨터 비전에 좀 더 쉽게 다가갈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신호 처리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(signal processing)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학문에도 컴퓨터 비전과 관련된 이론적 배경이 다수 존재함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과거에는 영상 처리가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디지털 신호 처리의 한 분야로서 간주되기도 하였으며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지금도 많은 연구 분야에서 영상 처리와 신호 처리는 밀접한 관계를 가지고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패턴 인식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(pattern recognition)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딥러닝으로 대표되는 머신 러닝도 컴퓨터 비전과 떼어 내서 생각 할 수 없는 분야임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수치 해석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최적화 등을 다루는 컴퓨터 과학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(computer sciences),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카메라 구조 및 영상 획득과 관련된 광학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사람이 영상을 이해하는 방식을 연구하는 인지 과학도 컴퓨터 비전과 관련이 많은 분야임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최근에는 영상 분석 정보를 이용하여 자연스럽게 영상을 재구성하는 컴퓨터 그래픽스와 컴퓨터 비전이 로봇의 눈과 머리 역할을 담당하는 로봇 공학 분야도 컴퓨터 비전과 함께 발전하고 있음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비전을 제대로 공부하기 위해서는 다양한 관련 분야 지식이 필요함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1-2 </a:t>
            </a:r>
            <a:r>
              <a:rPr lang="ko-KR" altLang="en-US" sz="1600" b="1" dirty="0" smtClean="0"/>
              <a:t>컴퓨터 비전 관련 분야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52" y="2499492"/>
            <a:ext cx="6501511" cy="39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컴퓨터 비전 개요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비전이 수학과 밀접한 관계가 있기 때문에 이 책의 내용을 제대로 이해하려면 고등학교 이상의 수학적 지식이 필요함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행렬과 미분에 대한 개념은 필수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언어로 구현되었기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문법에 대한 충분한 이해도 필요함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클래스와 상속 관계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STL,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그리고 최신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문법인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C++11/14/17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지식도 어느 정도 필요함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1660</Words>
  <Application>Microsoft Office PowerPoint</Application>
  <PresentationFormat>화면 슬라이드 쇼(4:3)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CHAPTER 01</vt:lpstr>
      <vt:lpstr>PowerPoint 프레젠테이션</vt:lpstr>
      <vt:lpstr>1.1  컴퓨터 비전 개요</vt:lpstr>
      <vt:lpstr>1. 컴퓨터 비전 개요</vt:lpstr>
      <vt:lpstr>1. 컴퓨터 비전 개요</vt:lpstr>
      <vt:lpstr>1. 컴퓨터 비전 개요</vt:lpstr>
      <vt:lpstr>1. 컴퓨터 비전 개요</vt:lpstr>
      <vt:lpstr>1. 컴퓨터 비전 개요</vt:lpstr>
      <vt:lpstr>1. 컴퓨터 비전 개요</vt:lpstr>
      <vt:lpstr>1. 컴퓨터 비전 개요</vt:lpstr>
      <vt:lpstr>1.2  영상의 구조와 표현 방법</vt:lpstr>
      <vt:lpstr>1. 영상의 구조와 표현 방법</vt:lpstr>
      <vt:lpstr>1. 영상의 구조와 표현 방법</vt:lpstr>
      <vt:lpstr>1. 영상의 구조와 표현 방법</vt:lpstr>
      <vt:lpstr>1. 영상의 구조와 표현 방법</vt:lpstr>
      <vt:lpstr>1. 영상의 구조와 표현 방법</vt:lpstr>
      <vt:lpstr>1. 영상의 구조와 표현 방법</vt:lpstr>
      <vt:lpstr>1. 영상의 구조와 표현 방법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  <vt:lpstr>2. 그레이스케일 영상과 컬러 영상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110</cp:revision>
  <cp:lastPrinted>2016-08-10T06:58:55Z</cp:lastPrinted>
  <dcterms:created xsi:type="dcterms:W3CDTF">2013-04-05T19:58:06Z</dcterms:created>
  <dcterms:modified xsi:type="dcterms:W3CDTF">2019-04-30T06:15:08Z</dcterms:modified>
</cp:coreProperties>
</file>