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1"/>
  </p:notesMasterIdLst>
  <p:handoutMasterIdLst>
    <p:handoutMasterId r:id="rId32"/>
  </p:handoutMasterIdLst>
  <p:sldIdLst>
    <p:sldId id="267" r:id="rId3"/>
    <p:sldId id="270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4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476" y="10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2019-04-30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81903" y="5502852"/>
            <a:ext cx="6797626" cy="51846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sz="2800" dirty="0" smtClean="0">
                <a:solidFill>
                  <a:srgbClr val="FFC000"/>
                </a:solidFill>
              </a:rPr>
              <a:t>OpenCV</a:t>
            </a:r>
            <a:r>
              <a:rPr lang="en-US" sz="2800" baseline="0" dirty="0" smtClean="0">
                <a:solidFill>
                  <a:srgbClr val="FFC000"/>
                </a:solidFill>
              </a:rPr>
              <a:t> 4</a:t>
            </a:r>
            <a:r>
              <a:rPr lang="ko-KR" altLang="en-US" sz="2800" baseline="0" dirty="0" smtClean="0">
                <a:solidFill>
                  <a:srgbClr val="FFC000"/>
                </a:solidFill>
              </a:rPr>
              <a:t>로 배우는 컴퓨터 비전과 머신 러닝</a:t>
            </a:r>
            <a:r>
              <a:rPr lang="en-US" sz="2800" dirty="0" smtClean="0">
                <a:solidFill>
                  <a:srgbClr val="FFC000"/>
                </a:solidFill>
              </a:rPr>
              <a:t> 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99189" y="6078922"/>
            <a:ext cx="6797626" cy="28803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ko-KR" altLang="en-US" sz="1800" b="0" dirty="0" smtClean="0">
                <a:solidFill>
                  <a:schemeClr val="bg1">
                    <a:lumMod val="65000"/>
                  </a:schemeClr>
                </a:solidFill>
              </a:rPr>
              <a:t>컴퓨터 비전 기초부터 딥러닝 활용까지</a:t>
            </a:r>
            <a:r>
              <a:rPr lang="en-US" altLang="ko-KR" sz="1800" b="0" dirty="0" smtClean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8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355147"/>
            <a:ext cx="8105496" cy="4964629"/>
          </a:xfrm>
        </p:spPr>
        <p:txBody>
          <a:bodyPr>
            <a:normAutofit/>
          </a:bodyPr>
          <a:lstStyle>
            <a:lvl1pPr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4/30/2019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4/30/2019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Font typeface="Wingdings" panose="05000000000000000000" pitchFamily="2" charset="2"/>
        <a:buChar char="Ø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FontTx/>
        <a:buBlip>
          <a:blip r:embed="rId28"/>
        </a:buBlip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597117" y="491043"/>
            <a:ext cx="3859670" cy="806498"/>
          </a:xfrm>
        </p:spPr>
        <p:txBody>
          <a:bodyPr/>
          <a:lstStyle/>
          <a:p>
            <a:r>
              <a:rPr lang="ko-KR" altLang="en-US" sz="3600" dirty="0" smtClean="0">
                <a:solidFill>
                  <a:schemeClr val="bg1"/>
                </a:solidFill>
              </a:rPr>
              <a:t>부록 </a:t>
            </a:r>
            <a:r>
              <a:rPr lang="en-US" altLang="ko-KR" sz="3600" dirty="0" smtClean="0">
                <a:solidFill>
                  <a:schemeClr val="bg1"/>
                </a:solidFill>
              </a:rPr>
              <a:t>B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69827" y="2392074"/>
            <a:ext cx="5415059" cy="195863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ko-KR" altLang="en-US" sz="5400" dirty="0" err="1" smtClean="0">
                <a:solidFill>
                  <a:schemeClr val="tx1"/>
                </a:solidFill>
              </a:rPr>
              <a:t>리눅스에서</a:t>
            </a:r>
            <a:endParaRPr lang="ko-KR" altLang="en-US" sz="5400" dirty="0" smtClean="0">
              <a:solidFill>
                <a:schemeClr val="tx1"/>
              </a:solidFill>
            </a:endParaRPr>
          </a:p>
          <a:p>
            <a:r>
              <a:rPr lang="en-US" altLang="ko-KR" sz="5400" dirty="0" err="1" smtClean="0">
                <a:solidFill>
                  <a:schemeClr val="tx1"/>
                </a:solidFill>
              </a:rPr>
              <a:t>OpenCV</a:t>
            </a:r>
            <a:endParaRPr lang="en-US" altLang="ko-KR" sz="5400" dirty="0" smtClean="0">
              <a:solidFill>
                <a:schemeClr val="tx1"/>
              </a:solidFill>
            </a:endParaRPr>
          </a:p>
          <a:p>
            <a:r>
              <a:rPr lang="ko-KR" altLang="en-US" sz="5400" dirty="0">
                <a:solidFill>
                  <a:schemeClr val="tx1"/>
                </a:solidFill>
              </a:rPr>
              <a:t>설치하고 사용하기</a:t>
            </a:r>
            <a:endParaRPr lang="en-US" altLang="ko-KR" sz="5400" dirty="0">
              <a:solidFill>
                <a:schemeClr val="tx1"/>
              </a:solidFill>
            </a:endParaRPr>
          </a:p>
          <a:p>
            <a:endParaRPr lang="en-US" altLang="ko-KR" sz="5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명령에서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~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사용자 홈 디렉터리를 의미함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명령을 수행하면 현재 작업 디렉터리가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~/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로 이동함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위치에서 다음 명령어를 차례대로 입력하면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4.0.0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기본 모듈 소스 코드와 추가 모듈 소스 코드를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내려받게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3" y="3083358"/>
            <a:ext cx="8030248" cy="114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명령에서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wget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인터넷 웹 서버에서 특정 파일을 내려받는 프로그램임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두 번째 명령에서 사용한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역슬래시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(\)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긴 명령을 여러 줄로 나누어 입력할 때 사용함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앞의 두 명령을 실행하면 현재 디렉터리에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opencv-4.0.0.zip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opencv_contrib-4.0.0.zip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파일이 생성됨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두 압축 파일은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unzip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프로그램을 이용하여 해제할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6" y="3429000"/>
            <a:ext cx="8073568" cy="88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소스 코드가 준비되었으면 이제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위한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Makefile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만드는 작업함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작업은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~/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 아래에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build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디렉터리를 새로 만들고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 안에서 진행함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두 명령을 입력하면 현재 디렉터리에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build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디렉터리를 만들고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 아래로 이동함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3083358"/>
            <a:ext cx="8159293" cy="880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Windows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운영 체제에서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때와 마찬가지로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리눅스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운영 체제에서도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CMake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유틸리티를 이용하여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필요한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Makefile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생성해야 함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리눅스에서는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CMake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유틸리티를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명령행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인터페이스로 실행할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다음과 같이 여러 줄로 구성된 명령을 주의하여 입력함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2908" y="3083358"/>
            <a:ext cx="7616368" cy="3281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cmake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명령을 실행하고 약간의 시간이 흐르면 다음과 같은 메시지가 출력되는 것을 확인할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이와 같은 메시지가 출력되지 않고 에러가 발생한다면 에러 메시지를 잘 읽어 보고 필요한 부분을 수정해야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2392074"/>
            <a:ext cx="655161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cmake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명령의 목적은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Makefile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생성하는 것임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실제로 위 명령을 입력하고 난 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~/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/build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ls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-al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Makefile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명령을 입력하면 다음과 같이 파일이 존재하는 것을 확인할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795323"/>
            <a:ext cx="594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Makefile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파일이 만들어졌으면 이제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소스 코드를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수 있음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작업은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make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명령으로 실행할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이때 사용하고 있는 컴퓨터의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CPU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코어 개수에 맞게 병렬 작업을 수행할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현재 컴퓨터의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CPU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코어 개수는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nproc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명령으로 확인할 수 있음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앞의 명령을 입력하면 콘솔 창에 하나의 숫자가 출력됨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숫자를 기억하였다가 다음 명령어에서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-j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뒤에 숫자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4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대신 입력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make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명령에서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-j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옵션은 병렬로 처리할 작업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(job)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개수를 지정하는 옵션임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6" y="3140965"/>
            <a:ext cx="8187868" cy="68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46" y="4827077"/>
            <a:ext cx="8230730" cy="68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명령을 수행하면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소스 코드를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빌드하여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*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.so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 파일을 생성함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작업은 컴퓨터 사양에 따라 다르겠지만 적게는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10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분에서 많게는 수십 분의 시간이 소요됨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에러가 발생하지 않고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작업이 완료되면 다음 두 명령을 입력하여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*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.so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시스템에 설치함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3395285"/>
            <a:ext cx="8101686" cy="897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에러가 발생하지 않고 정상적으로 설치되었다면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pkg-config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--list-all |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grep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명령어를 입력하였을 때 다음과 같이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opencv4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메시지가 출력됨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2507288"/>
            <a:ext cx="774541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>
                <a:solidFill>
                  <a:schemeClr val="accent5"/>
                </a:solidFill>
              </a:rPr>
              <a:t>B.2 </a:t>
            </a:r>
            <a:r>
              <a:rPr lang="ko-KR" altLang="en-US" sz="2600" dirty="0" err="1" smtClean="0">
                <a:solidFill>
                  <a:schemeClr val="accent5"/>
                </a:solidFill>
              </a:rPr>
              <a:t>리눅스에서</a:t>
            </a:r>
            <a:r>
              <a:rPr lang="ko-KR" altLang="en-US" sz="2600" dirty="0" smtClean="0">
                <a:solidFill>
                  <a:schemeClr val="accent5"/>
                </a:solidFill>
              </a:rPr>
              <a:t> </a:t>
            </a:r>
            <a:r>
              <a:rPr lang="en-US" altLang="ko-KR" sz="2600" dirty="0" err="1" smtClean="0">
                <a:solidFill>
                  <a:schemeClr val="accent5"/>
                </a:solidFill>
              </a:rPr>
              <a:t>OpenCV</a:t>
            </a:r>
            <a:r>
              <a:rPr lang="en-US" altLang="ko-KR" sz="2600" dirty="0" smtClean="0">
                <a:solidFill>
                  <a:schemeClr val="accent5"/>
                </a:solidFill>
              </a:rPr>
              <a:t> </a:t>
            </a:r>
            <a:r>
              <a:rPr lang="ko-KR" altLang="en-US" sz="2600" dirty="0" smtClean="0">
                <a:solidFill>
                  <a:schemeClr val="accent5"/>
                </a:solidFill>
              </a:rPr>
              <a:t>프로그램 개발하기</a:t>
            </a:r>
            <a:endParaRPr lang="en-US" altLang="ko-KR" sz="2600" dirty="0" smtClean="0">
              <a:solidFill>
                <a:schemeClr val="accent5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ko-KR" altLang="en-US" sz="3600" b="1" dirty="0" smtClean="0">
                <a:solidFill>
                  <a:srgbClr val="C000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부록 </a:t>
            </a:r>
            <a:r>
              <a:rPr lang="en-US" altLang="ko-KR" sz="3600" b="1" dirty="0" smtClean="0">
                <a:solidFill>
                  <a:srgbClr val="C00000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B</a:t>
            </a:r>
            <a:r>
              <a:rPr kumimoji="0" lang="ko-KR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28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리눅스에서</a:t>
            </a:r>
            <a:r>
              <a:rPr lang="ko-KR" altLang="en-US" sz="28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en-US" altLang="ko-KR" sz="28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OpenCV</a:t>
            </a:r>
            <a:r>
              <a:rPr lang="en-US" altLang="ko-KR" sz="28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28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설치하고 사용하기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157288" y="1180096"/>
            <a:ext cx="7015162" cy="14604"/>
          </a:xfrm>
          <a:prstGeom prst="line">
            <a:avLst/>
          </a:prstGeom>
          <a:ln w="57150">
            <a:solidFill>
              <a:srgbClr val="E948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2" y="1643183"/>
            <a:ext cx="57533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953D46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B.1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리눅스에서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OpenCV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설치하기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chemeClr val="accent5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B.2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리눅스에서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 err="1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OpenCV</a:t>
            </a:r>
            <a:r>
              <a:rPr lang="en-US" altLang="ko-KR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 smtClean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프로그램 개발하기</a:t>
            </a:r>
            <a:endParaRPr lang="en-US" altLang="ko-KR" sz="2000" b="1" dirty="0" smtClean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라이브러리가 설치된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리눅스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윈도우 환경에서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예제 프로그램을 만들고 실행하는 방법에 대해 알아보자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예제로 만들어 볼 프로그램은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HelloCV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예제 프로그램 소스를 사용함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일단 홈 디렉터리 아래에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~/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HelloCV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디렉터리를 만들고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 안에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main.cpp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과 같이 작성함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2" y="3403797"/>
            <a:ext cx="8115973" cy="1407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참고로 앞에 나타낸 명령어에서는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pico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편집기를 사용하였지만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vi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등의 다른 편집기를 사용해도 무방함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pico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편집기를 사용하는 경우라면 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나타난 소스 코드를 모두 입력함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                  키를 누르고 파일을 저장한 후 종료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810944"/>
            <a:ext cx="979319" cy="30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1338" y="3140965"/>
            <a:ext cx="8042637" cy="300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8235135" cy="436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리눅스에서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C++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소스 코드를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빌드하기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위해서는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Makefile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파일이 필요함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Makefile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CMake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프로그램을 이용하여 생성할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Makefile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 생성에 필요한 사항을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CMakeLists.txt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텍스트 파일로 지정해야 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HelloCV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예제 프로그램의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Makefile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 생성을 위한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CMakeLists.txt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 내용을 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파일도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pico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등의 편집기를 이용하여 생성함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3774642"/>
            <a:ext cx="8145005" cy="67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931218"/>
            <a:ext cx="8217357" cy="218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 나타난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CMakeLists.txt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 내용 중에서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HelloCV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프로젝트 이름이자 생성할 실행 파일 이름임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행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add_executable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괄호 안의 내용은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HelloCV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실행 파일을 만들기 위해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main.cpp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파일이 필요하다는 의미임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만약 여러 개의 소스 파일을 사용할 경우에는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add_executable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괄호 안에 소스 파일 이름을 빈칸으로 구분하여 모두 입력해야 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CMakeLists.txt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생성하였다면 다음 두 명령을 입력하여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Makefile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파일을 생성하고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프로그램을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2" y="4235498"/>
            <a:ext cx="8130261" cy="88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라이브러리가 정상적으로 설치됨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main.cpp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CMakeLists.txt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파일에 오타가 없다면 정상적으로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HelloCV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실행 파일이 생성될 것임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./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HelloCV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명령어를 입력하여 프로그램을 실행시킬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다만 코드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imread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함수로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lena.jpg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 파일을 불러오도록 하였지만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 파일이 현재 디렉터리에 없는 상태임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lena.jpg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파일은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소스 코드 폴더에서 복사해서 사용할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명령어를 입력하여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소스 코드 폴더에 있는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lena.jpg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영상 파일을 현재 디렉터리로 복사함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2277" y="4638747"/>
            <a:ext cx="8030248" cy="61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HelloCV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프로그램을 실행할 준비가 다 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터미널 창에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./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HelloCV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명령어를 입력하면 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B-2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와 같이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lena.jpg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레나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영상이 화면에 나타남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HelloCV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프로그램은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image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창에서 키보드의 아무 키나 누르면 종료함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6" y="3154462"/>
            <a:ext cx="8073568" cy="56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프로그램 개발하기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39510" y="187361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B-2 </a:t>
            </a:r>
            <a:r>
              <a:rPr lang="ko-KR" altLang="en-US" sz="1600" b="1" dirty="0" err="1" smtClean="0"/>
              <a:t>리눅스에서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HelloCV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프로그램 실행 결과 화면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1" y="2193059"/>
            <a:ext cx="7994708" cy="451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 smtClean="0">
                <a:solidFill>
                  <a:schemeClr val="accent5"/>
                </a:solidFill>
              </a:rPr>
              <a:t>B.1 </a:t>
            </a:r>
            <a:r>
              <a:rPr lang="ko-KR" altLang="en-US" sz="2600" dirty="0" err="1" smtClean="0">
                <a:solidFill>
                  <a:schemeClr val="accent5"/>
                </a:solidFill>
              </a:rPr>
              <a:t>리눅스에서</a:t>
            </a:r>
            <a:r>
              <a:rPr lang="ko-KR" altLang="en-US" sz="2600" dirty="0" smtClean="0">
                <a:solidFill>
                  <a:schemeClr val="accent5"/>
                </a:solidFill>
              </a:rPr>
              <a:t> </a:t>
            </a:r>
            <a:r>
              <a:rPr lang="en-US" altLang="ko-KR" sz="2600" dirty="0" err="1" smtClean="0">
                <a:solidFill>
                  <a:schemeClr val="accent5"/>
                </a:solidFill>
              </a:rPr>
              <a:t>OpenCV</a:t>
            </a:r>
            <a:r>
              <a:rPr lang="en-US" altLang="ko-KR" sz="2600" dirty="0" smtClean="0">
                <a:solidFill>
                  <a:schemeClr val="accent5"/>
                </a:solidFill>
              </a:rPr>
              <a:t> </a:t>
            </a:r>
            <a:r>
              <a:rPr lang="ko-KR" altLang="en-US" sz="2600" dirty="0" smtClean="0">
                <a:solidFill>
                  <a:schemeClr val="accent5"/>
                </a:solidFill>
              </a:rPr>
              <a:t>설치하기</a:t>
            </a:r>
            <a:endParaRPr lang="en-US" altLang="ko-KR" sz="2600" dirty="0" smtClean="0">
              <a:solidFill>
                <a:schemeClr val="accent5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리눅스에서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라이브러리를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빌드하는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작업은 모두 터미널 창에서 수행할 수 있음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우분투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윈도우 환경에서 터미널 창을 열거나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텔넷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(telnet), SSH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등을 이용하여 원격 접속을 한 상태에서도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빌드하고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설치할 수 있음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B-1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은 우분투 윈도우 환경에서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설치 작업을 위해 터미널 창을 열어 놓은 화면임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87361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 smtClean="0"/>
              <a:t> 그림 </a:t>
            </a:r>
            <a:r>
              <a:rPr lang="en-US" altLang="ko-KR" sz="1600" b="1" dirty="0" smtClean="0"/>
              <a:t>B-1 </a:t>
            </a:r>
            <a:r>
              <a:rPr lang="ko-KR" altLang="en-US" sz="1600" b="1" dirty="0" err="1" smtClean="0"/>
              <a:t>리눅스</a:t>
            </a:r>
            <a:r>
              <a:rPr lang="ko-KR" altLang="en-US" sz="1600" b="1" dirty="0" smtClean="0"/>
              <a:t> 터미널 창에서 작업하기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10" y="2181352"/>
            <a:ext cx="7989671" cy="453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소스 코드를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빌드하고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설치하기 전에 먼저 여러분이 사용하고 있는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리눅스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시스템 상태를 최신으로 업데이트하는 것이 좋음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 두 명령은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우분투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저장소에서 업그레이드 가능한 패키지 목록을 확인함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실제로 업그레이드를 진행함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앞 명령에서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sudo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는 관리자 권한이 필요한 경우에 사용함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명령어 입력 후 관리자 암호를 입력 해야 할 수도 있음</a:t>
            </a: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리눅스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시스템 업그레이드가 완료되었으면 이제 본격적으로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설치를 진행함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소스 코드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빌드에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필요한 패키지를 설치해야 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6" y="3083358"/>
            <a:ext cx="8073568" cy="91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46" y="5445245"/>
            <a:ext cx="8087854" cy="65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다음으로는 다양한 정지 영상 파일을 불러오거나 저장하기 위해 필요한 패키지를 설치함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동영상 파일을 다루거나 컴퓨터에 연결된 카메라를 활용하기 위해 필요한 패키지를 설치함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2161646"/>
            <a:ext cx="8044993" cy="61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45" y="3140965"/>
            <a:ext cx="8164539" cy="167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우분투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GUI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환경에서 영상을 새 창에 띄워서 보여 주기 위해 필요한 그래픽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툴킷을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설치함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그래픽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툴킷은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gtk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qt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등을 선택할 수 있으며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, GTK 3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패키지를 사용함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에서 함께 사용할 최적화 관련 패키지와 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Python3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개발 환경을 위한 패키지를 설치함</a:t>
            </a:r>
          </a:p>
          <a:p>
            <a:pPr lvl="1"/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Python3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관련 패키지는 추후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언어로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개발하고자 할 경우에 사용됨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3" y="2507288"/>
            <a:ext cx="7915948" cy="60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153" y="4120284"/>
            <a:ext cx="7973098" cy="86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1. </a:t>
            </a:r>
            <a:r>
              <a:rPr lang="ko-KR" altLang="en-US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>
            <a:normAutofit/>
          </a:bodyPr>
          <a:lstStyle/>
          <a:p>
            <a:r>
              <a:rPr lang="ko-KR" altLang="en-US" b="1" dirty="0" err="1" smtClean="0">
                <a:latin typeface="KoPub돋움체_Pro Bold" pitchFamily="18" charset="-127"/>
                <a:ea typeface="KoPub돋움체_Pro Bold" pitchFamily="18" charset="-127"/>
              </a:rPr>
              <a:t>리눅스에서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 smtClean="0">
                <a:latin typeface="KoPub돋움체_Pro Bold" pitchFamily="18" charset="-127"/>
                <a:ea typeface="KoPub돋움체_Pro Bold" pitchFamily="18" charset="-127"/>
              </a:rPr>
              <a:t>OpenCV</a:t>
            </a:r>
            <a:r>
              <a:rPr lang="en-US" altLang="ko-KR" b="1" dirty="0" smtClean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 smtClean="0">
                <a:latin typeface="KoPub돋움체_Pro Bold" pitchFamily="18" charset="-127"/>
                <a:ea typeface="KoPub돋움체_Pro Bold" pitchFamily="18" charset="-127"/>
              </a:rPr>
              <a:t>설치하기</a:t>
            </a:r>
            <a:endParaRPr lang="ko-KR" altLang="en-US" dirty="0" smtClean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빌드를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위해 필요한 패키지는 이것으로 충분히 설치함</a:t>
            </a: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이제부터는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소스 코드를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내려받아서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실제로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빌드하는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작업을 진행함</a:t>
            </a:r>
          </a:p>
          <a:p>
            <a:pPr lvl="1"/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소스 코드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내려받기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및 </a:t>
            </a:r>
            <a:r>
              <a:rPr lang="ko-KR" altLang="en-US" dirty="0" err="1" smtClean="0">
                <a:latin typeface="KoPub돋움체_Pro Light" pitchFamily="18" charset="-127"/>
                <a:ea typeface="KoPub돋움체_Pro Light" pitchFamily="18" charset="-127"/>
              </a:rPr>
              <a:t>빌드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 작업은 사용자 계정 홈 디렉터리 아래에 </a:t>
            </a:r>
            <a:r>
              <a:rPr lang="en-US" altLang="ko-KR" dirty="0" err="1" smtClean="0">
                <a:latin typeface="KoPub돋움체_Pro Light" pitchFamily="18" charset="-127"/>
                <a:ea typeface="KoPub돋움체_Pro Light" pitchFamily="18" charset="-127"/>
              </a:rPr>
              <a:t>opencv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디렉터리를 만들고 그 아래에서 진행함</a:t>
            </a:r>
            <a:endParaRPr lang="en-US" altLang="ko-KR" dirty="0" smtClean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153" y="3083358"/>
            <a:ext cx="7930236" cy="110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4881</TotalTime>
  <Words>1120</Words>
  <Application>Microsoft Office PowerPoint</Application>
  <PresentationFormat>화면 슬라이드 쇼(4:3)</PresentationFormat>
  <Paragraphs>145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부록 B</vt:lpstr>
      <vt:lpstr>PowerPoint 프레젠테이션</vt:lpstr>
      <vt:lpstr>B.1 리눅스에서 OpenCV 설치하기</vt:lpstr>
      <vt:lpstr>1. 리눅스에서 OpenCV 설치하기</vt:lpstr>
      <vt:lpstr>1. 리눅스에서 OpenCV 설치하기</vt:lpstr>
      <vt:lpstr>1. 리눅스에서 OpenCV 설치하기</vt:lpstr>
      <vt:lpstr>1. 리눅스에서 OpenCV 설치하기</vt:lpstr>
      <vt:lpstr>1. 리눅스에서 OpenCV 설치하기</vt:lpstr>
      <vt:lpstr>1. 리눅스에서 OpenCV 설치하기</vt:lpstr>
      <vt:lpstr>1. 리눅스에서 OpenCV 설치하기</vt:lpstr>
      <vt:lpstr>1. 리눅스에서 OpenCV 설치하기</vt:lpstr>
      <vt:lpstr>1. 리눅스에서 OpenCV 설치하기</vt:lpstr>
      <vt:lpstr>1. 리눅스에서 OpenCV 설치하기</vt:lpstr>
      <vt:lpstr>1. 리눅스에서 OpenCV 설치하기</vt:lpstr>
      <vt:lpstr>1. 리눅스에서 OpenCV 설치하기</vt:lpstr>
      <vt:lpstr>1. 리눅스에서 OpenCV 설치하기</vt:lpstr>
      <vt:lpstr>1. 리눅스에서 OpenCV 설치하기</vt:lpstr>
      <vt:lpstr>1. 리눅스에서 OpenCV 설치하기</vt:lpstr>
      <vt:lpstr>B.2 리눅스에서 OpenCV 프로그램 개발하기</vt:lpstr>
      <vt:lpstr>1. 리눅스에서 OpenCV 프로그램 개발하기</vt:lpstr>
      <vt:lpstr>1. 리눅스에서 OpenCV 프로그램 개발하기</vt:lpstr>
      <vt:lpstr>1. 리눅스에서 OpenCV 프로그램 개발하기</vt:lpstr>
      <vt:lpstr>1. 리눅스에서 OpenCV 프로그램 개발하기</vt:lpstr>
      <vt:lpstr>1. 리눅스에서 OpenCV 프로그램 개발하기</vt:lpstr>
      <vt:lpstr>1. 리눅스에서 OpenCV 프로그램 개발하기</vt:lpstr>
      <vt:lpstr>1. 리눅스에서 OpenCV 프로그램 개발하기</vt:lpstr>
      <vt:lpstr>1. 리눅스에서 OpenCV 프로그램 개발하기</vt:lpstr>
      <vt:lpstr>1. 리눅스에서 OpenCV 프로그램 개발하기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an younkyoung</cp:lastModifiedBy>
  <cp:revision>1035</cp:revision>
  <cp:lastPrinted>2016-08-10T06:58:55Z</cp:lastPrinted>
  <dcterms:created xsi:type="dcterms:W3CDTF">2013-04-05T19:58:06Z</dcterms:created>
  <dcterms:modified xsi:type="dcterms:W3CDTF">2019-04-30T06:28:01Z</dcterms:modified>
</cp:coreProperties>
</file>