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27"/>
  </p:notesMasterIdLst>
  <p:handoutMasterIdLst>
    <p:handoutMasterId r:id="rId28"/>
  </p:handoutMasterIdLst>
  <p:sldIdLst>
    <p:sldId id="256" r:id="rId2"/>
    <p:sldId id="877" r:id="rId3"/>
    <p:sldId id="878" r:id="rId4"/>
    <p:sldId id="879" r:id="rId5"/>
    <p:sldId id="901" r:id="rId6"/>
    <p:sldId id="880" r:id="rId7"/>
    <p:sldId id="881" r:id="rId8"/>
    <p:sldId id="882" r:id="rId9"/>
    <p:sldId id="883" r:id="rId10"/>
    <p:sldId id="884" r:id="rId11"/>
    <p:sldId id="885" r:id="rId12"/>
    <p:sldId id="886" r:id="rId13"/>
    <p:sldId id="887" r:id="rId14"/>
    <p:sldId id="888" r:id="rId15"/>
    <p:sldId id="889" r:id="rId16"/>
    <p:sldId id="890" r:id="rId17"/>
    <p:sldId id="891" r:id="rId18"/>
    <p:sldId id="892" r:id="rId19"/>
    <p:sldId id="893" r:id="rId20"/>
    <p:sldId id="894" r:id="rId21"/>
    <p:sldId id="895" r:id="rId22"/>
    <p:sldId id="896" r:id="rId23"/>
    <p:sldId id="897" r:id="rId24"/>
    <p:sldId id="898" r:id="rId25"/>
    <p:sldId id="275" r:id="rId26"/>
  </p:sldIdLst>
  <p:sldSz cx="9144000" cy="5143500" type="screen16x9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3429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6858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0287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3716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17145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0574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24003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27432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7CE"/>
    <a:srgbClr val="5A8DDC"/>
    <a:srgbClr val="009994"/>
    <a:srgbClr val="AE4225"/>
    <a:srgbClr val="B14922"/>
    <a:srgbClr val="DB99B7"/>
    <a:srgbClr val="D6E2F6"/>
    <a:srgbClr val="AA3C6E"/>
    <a:srgbClr val="191E70"/>
    <a:srgbClr val="191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5" autoAdjust="0"/>
    <p:restoredTop sz="94362" autoAdjust="0"/>
  </p:normalViewPr>
  <p:slideViewPr>
    <p:cSldViewPr>
      <p:cViewPr>
        <p:scale>
          <a:sx n="125" d="100"/>
          <a:sy n="125" d="100"/>
        </p:scale>
        <p:origin x="-72" y="162"/>
      </p:cViewPr>
      <p:guideLst>
        <p:guide orient="horz" pos="162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2022-03-02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2022-03-02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9538" y="741363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9538" y="741363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03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9538" y="741363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2020"/>
          <a:stretch/>
        </p:blipFill>
        <p:spPr bwMode="auto">
          <a:xfrm>
            <a:off x="2205100" y="51471"/>
            <a:ext cx="4649279" cy="348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11"/>
          <p:cNvSpPr>
            <a:spLocks noChangeArrowheads="1"/>
          </p:cNvSpPr>
          <p:nvPr userDrawn="1"/>
        </p:nvSpPr>
        <p:spPr bwMode="ltGray">
          <a:xfrm>
            <a:off x="1139826" y="4198382"/>
            <a:ext cx="7137400" cy="400050"/>
          </a:xfrm>
          <a:prstGeom prst="roundRect">
            <a:avLst>
              <a:gd name="adj" fmla="val 16667"/>
            </a:avLst>
          </a:prstGeom>
          <a:solidFill>
            <a:srgbClr val="009994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2000"/>
          </a:p>
        </p:txBody>
      </p:sp>
      <p:sp>
        <p:nvSpPr>
          <p:cNvPr id="12" name="TextBox 19"/>
          <p:cNvSpPr txBox="1">
            <a:spLocks noChangeArrowheads="1"/>
          </p:cNvSpPr>
          <p:nvPr userDrawn="1"/>
        </p:nvSpPr>
        <p:spPr bwMode="auto">
          <a:xfrm>
            <a:off x="2205100" y="4229101"/>
            <a:ext cx="50068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자바스크립트 프로그래밍 입문 </a:t>
            </a: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(2</a:t>
            </a: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판</a:t>
            </a: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40353" y="4857750"/>
            <a:ext cx="1228725" cy="192882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ctrTitle"/>
          </p:nvPr>
        </p:nvSpPr>
        <p:spPr>
          <a:xfrm>
            <a:off x="3347864" y="3461475"/>
            <a:ext cx="4693575" cy="718354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rgbClr val="4F81BD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8"/>
          <p:cNvSpPr txBox="1">
            <a:spLocks/>
          </p:cNvSpPr>
          <p:nvPr userDrawn="1"/>
        </p:nvSpPr>
        <p:spPr bwMode="auto">
          <a:xfrm>
            <a:off x="227013" y="70248"/>
            <a:ext cx="6172200" cy="422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762545"/>
            <a:ext cx="8568000" cy="405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0" marR="0" indent="0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Tx/>
              <a:buNone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357178" marR="0" indent="0" algn="l" defTabSz="914378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Tx/>
              <a:buNone/>
              <a:tabLst/>
              <a:defRPr sz="1800">
                <a:latin typeface="+mn-ea"/>
                <a:ea typeface="+mn-ea"/>
              </a:defRPr>
            </a:lvl2pPr>
            <a:lvl3pPr marL="809605" marR="0" indent="-182558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892" marR="0" lvl="0" indent="-342892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37" marR="0" lvl="1" indent="-182558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698864"/>
            <a:ext cx="8686800" cy="4286250"/>
          </a:xfrm>
          <a:prstGeom prst="rect">
            <a:avLst/>
          </a:prstGeom>
        </p:spPr>
        <p:txBody>
          <a:bodyPr/>
          <a:lstStyle>
            <a:lvl1pPr marL="342892" marR="0" indent="-342892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맑은 고딕" pitchFamily="50" charset="-127"/>
              <a:buChar char="■"/>
              <a:tabLst/>
              <a:defRPr sz="2000"/>
            </a:lvl1pPr>
            <a:lvl2pPr marL="539737" marR="0" indent="-182558" algn="l" defTabSz="914378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/>
            </a:lvl2pPr>
            <a:lvl3pPr marL="720707" marR="0" indent="-185733" algn="l" defTabSz="914378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400"/>
            </a:lvl3pPr>
            <a:lvl4pPr marL="898502" indent="-177796">
              <a:buClr>
                <a:schemeClr val="bg1"/>
              </a:buClr>
              <a:buSzPct val="90000"/>
              <a:buFont typeface="Arial" panose="020B0604020202020204" pitchFamily="34" charset="0"/>
              <a:buChar char="−"/>
              <a:tabLst>
                <a:tab pos="898502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27014" y="61914"/>
            <a:ext cx="7559675" cy="432197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:\Users\KDY\Desktop\자바스크립트 2판\강의교안\표지-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9" t="33366" r="13639" b="51325"/>
          <a:stretch/>
        </p:blipFill>
        <p:spPr bwMode="auto">
          <a:xfrm>
            <a:off x="5647661" y="2283719"/>
            <a:ext cx="1768585" cy="184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KDY\Desktop\자바스크립트 2판\강의교안\표지2-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26" t="23546" r="18331" b="49042"/>
          <a:stretch/>
        </p:blipFill>
        <p:spPr bwMode="auto">
          <a:xfrm>
            <a:off x="2501776" y="909547"/>
            <a:ext cx="4030177" cy="321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8"/>
          <p:cNvSpPr>
            <a:spLocks noChangeArrowheads="1"/>
          </p:cNvSpPr>
          <p:nvPr userDrawn="1"/>
        </p:nvSpPr>
        <p:spPr bwMode="auto">
          <a:xfrm>
            <a:off x="8100393" y="4887516"/>
            <a:ext cx="967408" cy="19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4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25</a:t>
            </a:r>
            <a:endParaRPr lang="en-US" altLang="ko-KR" sz="14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698897"/>
            <a:ext cx="86868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endParaRPr lang="en-US" altLang="ko-KR" dirty="0" smtClean="0"/>
          </a:p>
        </p:txBody>
      </p:sp>
      <p:sp>
        <p:nvSpPr>
          <p:cNvPr id="14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5" y="61914"/>
            <a:ext cx="7559675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5" name="Freeform 126"/>
          <p:cNvSpPr>
            <a:spLocks/>
          </p:cNvSpPr>
          <p:nvPr userDrawn="1"/>
        </p:nvSpPr>
        <p:spPr bwMode="gray">
          <a:xfrm>
            <a:off x="-12700" y="257176"/>
            <a:ext cx="6032500" cy="509588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2000"/>
          </a:p>
        </p:txBody>
      </p:sp>
      <p:sp>
        <p:nvSpPr>
          <p:cNvPr id="16" name="Rectangle 193"/>
          <p:cNvSpPr>
            <a:spLocks noChangeArrowheads="1"/>
          </p:cNvSpPr>
          <p:nvPr userDrawn="1"/>
        </p:nvSpPr>
        <p:spPr bwMode="gray">
          <a:xfrm>
            <a:off x="226421" y="501532"/>
            <a:ext cx="2341607" cy="98822"/>
          </a:xfrm>
          <a:prstGeom prst="rect">
            <a:avLst/>
          </a:prstGeom>
          <a:solidFill>
            <a:schemeClr val="accent3"/>
          </a:solidFill>
          <a:ln w="9525">
            <a:solidFill>
              <a:srgbClr val="FFFFD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1800">
              <a:solidFill>
                <a:srgbClr val="000000"/>
              </a:solidFill>
              <a:latin typeface="Arial" charset="0"/>
              <a:ea typeface="굴림" charset="-127"/>
            </a:endParaRPr>
          </a:p>
        </p:txBody>
      </p:sp>
      <p:sp>
        <p:nvSpPr>
          <p:cNvPr id="17" name="Line 194"/>
          <p:cNvSpPr>
            <a:spLocks noChangeShapeType="1"/>
          </p:cNvSpPr>
          <p:nvPr userDrawn="1"/>
        </p:nvSpPr>
        <p:spPr bwMode="gray">
          <a:xfrm>
            <a:off x="226421" y="594019"/>
            <a:ext cx="8675591" cy="0"/>
          </a:xfrm>
          <a:prstGeom prst="line">
            <a:avLst/>
          </a:prstGeom>
          <a:ln>
            <a:solidFill>
              <a:srgbClr val="191E70"/>
            </a:solidFill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latinLnBrk="0">
              <a:defRPr/>
            </a:pPr>
            <a:endParaRPr kumimoji="0" lang="ko-KR" altLang="en-US" sz="18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485" y="351173"/>
            <a:ext cx="1320198" cy="234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950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57175" indent="-257175" algn="l" rtl="0" eaLnBrk="0" fontAlgn="base" latinLnBrk="1" hangingPunct="0">
        <a:spcBef>
          <a:spcPct val="20000"/>
        </a:spcBef>
        <a:spcAft>
          <a:spcPts val="75"/>
        </a:spcAft>
        <a:buClr>
          <a:srgbClr val="5A8DDC"/>
        </a:buClr>
        <a:buFont typeface="Wingdings" panose="05000000000000000000" pitchFamily="2" charset="2"/>
        <a:buChar char="v"/>
        <a:defRPr sz="165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404813" indent="-136922" algn="l" rtl="0" eaLnBrk="0" fontAlgn="base" latinLnBrk="1" hangingPunct="0">
        <a:spcBef>
          <a:spcPct val="20000"/>
        </a:spcBef>
        <a:spcAft>
          <a:spcPts val="75"/>
        </a:spcAft>
        <a:buClr>
          <a:srgbClr val="B1AE6B"/>
        </a:buClr>
        <a:buFont typeface="Wingdings" panose="05000000000000000000" pitchFamily="2" charset="2"/>
        <a:buChar char="§"/>
        <a:defRPr sz="1425" kern="1200">
          <a:solidFill>
            <a:schemeClr val="tx1"/>
          </a:solidFill>
          <a:latin typeface="+mn-ea"/>
          <a:ea typeface="+mn-ea"/>
          <a:cs typeface="+mn-cs"/>
        </a:defRPr>
      </a:lvl2pPr>
      <a:lvl3pPr marL="540544" indent="-139304" algn="l" rtl="0" eaLnBrk="0" fontAlgn="base" latinLnBrk="1" hangingPunct="0">
        <a:spcBef>
          <a:spcPct val="20000"/>
        </a:spcBef>
        <a:spcAft>
          <a:spcPts val="75"/>
        </a:spcAft>
        <a:buClr>
          <a:srgbClr val="ADB9AD"/>
        </a:buClr>
        <a:buChar char="•"/>
        <a:defRPr sz="1275" kern="1200">
          <a:solidFill>
            <a:schemeClr val="tx1"/>
          </a:solidFill>
          <a:latin typeface="+mn-ea"/>
          <a:ea typeface="+mn-ea"/>
          <a:cs typeface="+mn-cs"/>
        </a:defRPr>
      </a:lvl3pPr>
      <a:lvl4pPr marL="871538" indent="-200025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1543050" indent="-1714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5"/>
          <p:cNvSpPr>
            <a:spLocks noGrp="1"/>
          </p:cNvSpPr>
          <p:nvPr>
            <p:ph type="ctrTitle"/>
          </p:nvPr>
        </p:nvSpPr>
        <p:spPr>
          <a:xfrm>
            <a:off x="2055123" y="3494762"/>
            <a:ext cx="4693575" cy="718354"/>
          </a:xfrm>
        </p:spPr>
        <p:txBody>
          <a:bodyPr/>
          <a:lstStyle/>
          <a:p>
            <a:r>
              <a:rPr lang="ko-KR" altLang="en-US" dirty="0" smtClean="0"/>
              <a:t> </a:t>
            </a:r>
            <a:r>
              <a:rPr lang="ko-KR" altLang="en-US" dirty="0" err="1" smtClean="0"/>
              <a:t>반복문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494762"/>
            <a:ext cx="1434480" cy="652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4-3] for </a:t>
            </a:r>
            <a:r>
              <a:rPr lang="ko-KR" altLang="en-US" smtClean="0"/>
              <a:t>반복문을 이용한 덧셈</a:t>
            </a:r>
            <a:endParaRPr lang="en-US" altLang="ko-KR" smtClean="0"/>
          </a:p>
          <a:p>
            <a:pPr lvl="2"/>
            <a:r>
              <a:rPr lang="en-US" altLang="ko-KR" smtClean="0"/>
              <a:t>0</a:t>
            </a:r>
            <a:r>
              <a:rPr lang="ko-KR" altLang="en-US" smtClean="0"/>
              <a:t>부터 </a:t>
            </a:r>
            <a:r>
              <a:rPr lang="en-US" altLang="ko-KR" smtClean="0"/>
              <a:t>100</a:t>
            </a:r>
            <a:r>
              <a:rPr lang="ko-KR" altLang="en-US" smtClean="0"/>
              <a:t>까지 더하기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</a:t>
            </a:r>
            <a:r>
              <a:rPr lang="ko-KR" altLang="en-US" smtClean="0"/>
              <a:t> </a:t>
            </a:r>
            <a:r>
              <a:rPr lang="en-US" altLang="ko-KR" smtClean="0"/>
              <a:t>for </a:t>
            </a:r>
            <a:r>
              <a:rPr lang="ko-KR" altLang="en-US" smtClean="0"/>
              <a:t>반복문</a:t>
            </a:r>
            <a:endParaRPr lang="ko-KR" alt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67584"/>
            <a:ext cx="6154836" cy="3675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556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4-4] for </a:t>
            </a:r>
            <a:r>
              <a:rPr lang="ko-KR" altLang="en-US" smtClean="0"/>
              <a:t>반복문을 이용한 곱셈</a:t>
            </a:r>
            <a:r>
              <a:rPr lang="en-US" altLang="ko-KR" smtClean="0"/>
              <a:t>	</a:t>
            </a:r>
          </a:p>
          <a:p>
            <a:pPr lvl="2"/>
            <a:r>
              <a:rPr lang="en-US" altLang="ko-KR" smtClean="0"/>
              <a:t>1</a:t>
            </a:r>
            <a:r>
              <a:rPr lang="ko-KR" altLang="en-US" smtClean="0"/>
              <a:t>부터 </a:t>
            </a:r>
            <a:r>
              <a:rPr lang="en-US" altLang="ko-KR" smtClean="0"/>
              <a:t>20</a:t>
            </a:r>
            <a:r>
              <a:rPr lang="ko-KR" altLang="en-US" smtClean="0"/>
              <a:t>까지 곱셈하기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</a:t>
            </a:r>
            <a:r>
              <a:rPr lang="ko-KR" altLang="en-US" smtClean="0"/>
              <a:t> </a:t>
            </a:r>
            <a:r>
              <a:rPr lang="en-US" altLang="ko-KR" smtClean="0"/>
              <a:t>for </a:t>
            </a:r>
            <a:r>
              <a:rPr lang="ko-KR" altLang="en-US" smtClean="0"/>
              <a:t>반복문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75605"/>
            <a:ext cx="6048672" cy="3629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89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4-5] </a:t>
            </a:r>
            <a:r>
              <a:rPr lang="ko-KR" altLang="en-US" smtClean="0"/>
              <a:t>역 </a:t>
            </a:r>
            <a:r>
              <a:rPr lang="en-US" altLang="ko-KR" smtClean="0"/>
              <a:t>for </a:t>
            </a:r>
            <a:r>
              <a:rPr lang="ko-KR" altLang="en-US" smtClean="0"/>
              <a:t>반복문 </a:t>
            </a:r>
            <a:r>
              <a:rPr lang="en-US" altLang="ko-KR" smtClean="0"/>
              <a:t>- </a:t>
            </a:r>
            <a:r>
              <a:rPr lang="ko-KR" altLang="en-US" smtClean="0"/>
              <a:t>배열의 요소를 뒤쪽부터 출력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</a:t>
            </a:r>
            <a:r>
              <a:rPr lang="ko-KR" altLang="en-US" smtClean="0"/>
              <a:t> 역 </a:t>
            </a:r>
            <a:r>
              <a:rPr lang="en-US" altLang="ko-KR" smtClean="0"/>
              <a:t>for </a:t>
            </a:r>
            <a:r>
              <a:rPr lang="ko-KR" altLang="en-US" smtClean="0"/>
              <a:t>반복문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78" y="640885"/>
            <a:ext cx="6552134" cy="1132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275"/>
          <a:stretch/>
        </p:blipFill>
        <p:spPr bwMode="auto">
          <a:xfrm>
            <a:off x="755576" y="2496304"/>
            <a:ext cx="6061501" cy="2174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87"/>
          <a:stretch/>
        </p:blipFill>
        <p:spPr bwMode="auto">
          <a:xfrm>
            <a:off x="4117193" y="3363838"/>
            <a:ext cx="4752528" cy="1469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708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smtClean="0"/>
              <a:t>객체에 쉽게 반복문을 적용함</a:t>
            </a:r>
            <a:endParaRPr lang="en-US" altLang="ko-KR" smtClean="0"/>
          </a:p>
          <a:p>
            <a:pPr lvl="1"/>
            <a:r>
              <a:rPr lang="en-US" altLang="ko-KR" smtClean="0"/>
              <a:t>for in </a:t>
            </a:r>
            <a:r>
              <a:rPr lang="ko-KR" altLang="en-US" smtClean="0"/>
              <a:t>반복문과 </a:t>
            </a:r>
            <a:r>
              <a:rPr lang="en-US" altLang="ko-KR" smtClean="0"/>
              <a:t>for of </a:t>
            </a:r>
            <a:r>
              <a:rPr lang="ko-KR" altLang="en-US" smtClean="0"/>
              <a:t>반복문은 </a:t>
            </a:r>
            <a:r>
              <a:rPr lang="en-US" altLang="ko-KR" smtClean="0"/>
              <a:t>for </a:t>
            </a:r>
            <a:r>
              <a:rPr lang="ko-KR" altLang="en-US" smtClean="0"/>
              <a:t>반복문 사용과 역할이 같음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</a:t>
            </a:r>
            <a:r>
              <a:rPr lang="ko-KR" altLang="en-US" smtClean="0"/>
              <a:t> </a:t>
            </a:r>
            <a:r>
              <a:rPr lang="en-US" altLang="ko-KR" smtClean="0"/>
              <a:t>for in </a:t>
            </a:r>
            <a:r>
              <a:rPr lang="ko-KR" altLang="en-US" smtClean="0"/>
              <a:t>반복문과 </a:t>
            </a:r>
            <a:r>
              <a:rPr lang="en-US" altLang="ko-KR" smtClean="0"/>
              <a:t>for of </a:t>
            </a:r>
            <a:r>
              <a:rPr lang="ko-KR" altLang="en-US" smtClean="0"/>
              <a:t>반복문</a:t>
            </a:r>
            <a:endParaRPr lang="ko-KR" alt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790"/>
          <a:stretch/>
        </p:blipFill>
        <p:spPr bwMode="auto">
          <a:xfrm>
            <a:off x="1043608" y="1503825"/>
            <a:ext cx="6303615" cy="112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60"/>
          <a:stretch/>
        </p:blipFill>
        <p:spPr bwMode="auto">
          <a:xfrm>
            <a:off x="1043608" y="2727960"/>
            <a:ext cx="6303615" cy="134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465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4-6] for in </a:t>
            </a:r>
            <a:r>
              <a:rPr lang="ko-KR" altLang="en-US" smtClean="0"/>
              <a:t>반복문과 </a:t>
            </a:r>
            <a:r>
              <a:rPr lang="en-US" altLang="ko-KR" smtClean="0"/>
              <a:t>for of </a:t>
            </a:r>
            <a:r>
              <a:rPr lang="ko-KR" altLang="en-US" smtClean="0"/>
              <a:t>반복문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</a:t>
            </a:r>
            <a:r>
              <a:rPr lang="ko-KR" altLang="en-US" smtClean="0"/>
              <a:t> </a:t>
            </a:r>
            <a:r>
              <a:rPr lang="en-US" altLang="ko-KR" smtClean="0"/>
              <a:t>for in </a:t>
            </a:r>
            <a:r>
              <a:rPr lang="ko-KR" altLang="en-US" smtClean="0"/>
              <a:t>반복문과 </a:t>
            </a:r>
            <a:r>
              <a:rPr lang="en-US" altLang="ko-KR" smtClean="0"/>
              <a:t>for of </a:t>
            </a:r>
            <a:r>
              <a:rPr lang="ko-KR" altLang="en-US" smtClean="0"/>
              <a:t>반복문</a:t>
            </a:r>
            <a:endParaRPr lang="ko-KR" alt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1211972"/>
            <a:ext cx="5112568" cy="3498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24" y="2436108"/>
            <a:ext cx="4932548" cy="2387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6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smtClean="0"/>
              <a:t>반복문을 여러 번 중첩해서 사용</a:t>
            </a:r>
            <a:endParaRPr lang="en-US" altLang="ko-KR" smtClean="0"/>
          </a:p>
          <a:p>
            <a:pPr lvl="1"/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4-7] </a:t>
            </a:r>
            <a:r>
              <a:rPr lang="ko-KR" altLang="en-US" smtClean="0"/>
              <a:t>별 피라미드</a:t>
            </a:r>
            <a:r>
              <a:rPr lang="en-US" altLang="ko-KR" smtClean="0"/>
              <a:t>(1)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</a:t>
            </a:r>
            <a:r>
              <a:rPr lang="ko-KR" altLang="en-US" smtClean="0"/>
              <a:t> 중첩 반복문</a:t>
            </a:r>
            <a:endParaRPr lang="ko-KR" altLang="en-US" dirty="0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568" y="1436228"/>
            <a:ext cx="5336018" cy="2575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623" y="2427734"/>
            <a:ext cx="4925925" cy="2241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90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4-8] </a:t>
            </a:r>
            <a:r>
              <a:rPr lang="ko-KR" altLang="en-US" smtClean="0"/>
              <a:t>별 피라미드</a:t>
            </a:r>
            <a:r>
              <a:rPr lang="en-US" altLang="ko-KR" smtClean="0"/>
              <a:t>(2)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</a:t>
            </a:r>
            <a:r>
              <a:rPr lang="ko-KR" altLang="en-US" smtClean="0"/>
              <a:t> 중첩 반복문</a:t>
            </a:r>
            <a:endParaRPr lang="ko-KR" altLang="en-US" dirty="0" smtClean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9582"/>
            <a:ext cx="5676037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211710"/>
            <a:ext cx="5804223" cy="260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800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smtClean="0"/>
              <a:t>반복문을 벗어날 때 사용</a:t>
            </a:r>
            <a:endParaRPr lang="en-US" altLang="ko-KR" smtClean="0"/>
          </a:p>
          <a:p>
            <a:pPr lvl="2"/>
            <a:r>
              <a:rPr lang="ko-KR" altLang="en-US" smtClean="0"/>
              <a:t>무한 반복문은 내부에서 </a:t>
            </a:r>
            <a:r>
              <a:rPr lang="en-US" altLang="ko-KR" smtClean="0"/>
              <a:t>break </a:t>
            </a:r>
            <a:r>
              <a:rPr lang="ko-KR" altLang="en-US" smtClean="0"/>
              <a:t>키워드를 사용해야 벗어날 수 있음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</a:t>
            </a:r>
            <a:r>
              <a:rPr lang="ko-KR" altLang="en-US" smtClean="0"/>
              <a:t> </a:t>
            </a:r>
            <a:r>
              <a:rPr lang="en-US" altLang="ko-KR" smtClean="0"/>
              <a:t>break </a:t>
            </a:r>
            <a:r>
              <a:rPr lang="ko-KR" altLang="en-US" smtClean="0"/>
              <a:t>키워드</a:t>
            </a:r>
            <a:endParaRPr lang="ko-KR" altLang="en-US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13353"/>
            <a:ext cx="6084168" cy="1075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052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4-9] break </a:t>
            </a:r>
            <a:r>
              <a:rPr lang="ko-KR" altLang="en-US" smtClean="0"/>
              <a:t>키워드</a:t>
            </a:r>
            <a:endParaRPr lang="en-US" altLang="ko-KR" smtClean="0"/>
          </a:p>
          <a:p>
            <a:pPr lvl="2"/>
            <a:r>
              <a:rPr lang="ko-KR" altLang="en-US" smtClean="0"/>
              <a:t>짝수를 찾으면 </a:t>
            </a:r>
            <a:r>
              <a:rPr lang="en-US" altLang="ko-KR" smtClean="0"/>
              <a:t>break </a:t>
            </a:r>
            <a:r>
              <a:rPr lang="ko-KR" altLang="en-US" smtClean="0"/>
              <a:t>키워드로 반복문을 벗어남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</a:t>
            </a:r>
            <a:r>
              <a:rPr lang="ko-KR" altLang="en-US" smtClean="0"/>
              <a:t> </a:t>
            </a:r>
            <a:r>
              <a:rPr lang="en-US" altLang="ko-KR" smtClean="0"/>
              <a:t>break </a:t>
            </a:r>
            <a:r>
              <a:rPr lang="ko-KR" altLang="en-US" smtClean="0"/>
              <a:t>키워드</a:t>
            </a:r>
            <a:endParaRPr lang="ko-KR" altLang="en-US" dirty="0" smtClean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9621"/>
            <a:ext cx="5477584" cy="3429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651816"/>
            <a:ext cx="5246515" cy="69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55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smtClean="0"/>
              <a:t>반복문 내부에서 현재 반복을 멈추고 다음 반복을 진행함</a:t>
            </a:r>
            <a:endParaRPr lang="en-US" altLang="ko-KR" smtClean="0"/>
          </a:p>
          <a:p>
            <a:pPr lvl="1"/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4-10] continue </a:t>
            </a:r>
            <a:r>
              <a:rPr lang="ko-KR" altLang="en-US" smtClean="0"/>
              <a:t>키워드</a:t>
            </a:r>
            <a:endParaRPr lang="en-US" altLang="ko-KR" smtClean="0"/>
          </a:p>
          <a:p>
            <a:pPr lvl="2"/>
            <a:r>
              <a:rPr lang="ko-KR" altLang="en-US" smtClean="0"/>
              <a:t>변수 </a:t>
            </a:r>
            <a:r>
              <a:rPr lang="en-US" altLang="ko-KR" smtClean="0"/>
              <a:t>i</a:t>
            </a:r>
            <a:r>
              <a:rPr lang="ko-KR" altLang="en-US" smtClean="0"/>
              <a:t>가 짝수일 때 </a:t>
            </a:r>
            <a:r>
              <a:rPr lang="en-US" altLang="ko-KR" smtClean="0"/>
              <a:t>continue </a:t>
            </a:r>
            <a:r>
              <a:rPr lang="ko-KR" altLang="en-US" smtClean="0"/>
              <a:t>키워드로 현재 반복을 멈추고 다음 반복을 진행함</a:t>
            </a:r>
            <a:r>
              <a:rPr lang="en-US" altLang="ko-KR" smtClean="0"/>
              <a:t>.</a:t>
            </a:r>
          </a:p>
          <a:p>
            <a:pPr lvl="2"/>
            <a:r>
              <a:rPr lang="en-US" altLang="ko-KR" smtClean="0"/>
              <a:t>   </a:t>
            </a:r>
            <a:r>
              <a:rPr lang="ko-KR" altLang="en-US" smtClean="0"/>
              <a:t>따라서 코드를 실행하면 홀수만 출력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</a:t>
            </a:r>
            <a:r>
              <a:rPr lang="ko-KR" altLang="en-US" smtClean="0"/>
              <a:t> </a:t>
            </a:r>
            <a:r>
              <a:rPr lang="en-US" altLang="ko-KR" smtClean="0"/>
              <a:t>continue </a:t>
            </a:r>
            <a:r>
              <a:rPr lang="ko-KR" altLang="en-US" smtClean="0"/>
              <a:t>키워드</a:t>
            </a:r>
            <a:endParaRPr lang="ko-KR" altLang="en-US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06779"/>
            <a:ext cx="5092080" cy="3236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862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mtClean="0"/>
              <a:t>학습목표</a:t>
            </a:r>
            <a:endParaRPr lang="en-US" altLang="ko-KR" smtClean="0"/>
          </a:p>
          <a:p>
            <a:pPr lvl="1"/>
            <a:r>
              <a:rPr lang="ko-KR" altLang="en-US" smtClean="0"/>
              <a:t>배열을 생성하고 사용하는 방법을 익힙니다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while </a:t>
            </a:r>
            <a:r>
              <a:rPr lang="ko-KR" altLang="en-US" smtClean="0"/>
              <a:t>반복문과 </a:t>
            </a:r>
            <a:r>
              <a:rPr lang="en-US" altLang="ko-KR" smtClean="0"/>
              <a:t>for </a:t>
            </a:r>
            <a:r>
              <a:rPr lang="ko-KR" altLang="en-US" smtClean="0"/>
              <a:t>반복문을 이해합니다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for in </a:t>
            </a:r>
            <a:r>
              <a:rPr lang="ko-KR" altLang="en-US" smtClean="0"/>
              <a:t>반복문과 </a:t>
            </a:r>
            <a:r>
              <a:rPr lang="en-US" altLang="ko-KR" smtClean="0"/>
              <a:t>for of </a:t>
            </a:r>
            <a:r>
              <a:rPr lang="ko-KR" altLang="en-US" smtClean="0"/>
              <a:t>반복문을 이해합니다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break </a:t>
            </a:r>
            <a:r>
              <a:rPr lang="ko-KR" altLang="en-US" smtClean="0"/>
              <a:t>키워드와 </a:t>
            </a:r>
            <a:r>
              <a:rPr lang="en-US" altLang="ko-KR" smtClean="0"/>
              <a:t>continue </a:t>
            </a:r>
            <a:r>
              <a:rPr lang="ko-KR" altLang="en-US" smtClean="0"/>
              <a:t>키워드를 이해합니다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내용 </a:t>
            </a:r>
            <a:endParaRPr lang="en-US" altLang="ko-KR" smtClean="0"/>
          </a:p>
          <a:p>
            <a:pPr lvl="1"/>
            <a:r>
              <a:rPr lang="ko-KR" altLang="en-US" smtClean="0"/>
              <a:t>배열 </a:t>
            </a:r>
            <a:endParaRPr lang="en-US" altLang="ko-KR" smtClean="0"/>
          </a:p>
          <a:p>
            <a:pPr lvl="1"/>
            <a:r>
              <a:rPr lang="en-US" altLang="ko-KR" smtClean="0"/>
              <a:t>while </a:t>
            </a:r>
            <a:r>
              <a:rPr lang="ko-KR" altLang="en-US" smtClean="0"/>
              <a:t>반복문 </a:t>
            </a:r>
            <a:endParaRPr lang="en-US" altLang="ko-KR" smtClean="0"/>
          </a:p>
          <a:p>
            <a:pPr lvl="1"/>
            <a:r>
              <a:rPr lang="en-US" altLang="ko-KR" smtClean="0"/>
              <a:t>for </a:t>
            </a:r>
            <a:r>
              <a:rPr lang="ko-KR" altLang="en-US" smtClean="0"/>
              <a:t>반복문 </a:t>
            </a:r>
            <a:endParaRPr lang="en-US" altLang="ko-KR" smtClean="0"/>
          </a:p>
          <a:p>
            <a:pPr lvl="1"/>
            <a:r>
              <a:rPr lang="ko-KR" altLang="en-US" smtClean="0"/>
              <a:t>역 </a:t>
            </a:r>
            <a:r>
              <a:rPr lang="en-US" altLang="ko-KR" smtClean="0"/>
              <a:t>for </a:t>
            </a:r>
            <a:r>
              <a:rPr lang="ko-KR" altLang="en-US" smtClean="0"/>
              <a:t>반복문 </a:t>
            </a:r>
            <a:endParaRPr lang="en-US" altLang="ko-KR" smtClean="0"/>
          </a:p>
          <a:p>
            <a:pPr lvl="1"/>
            <a:r>
              <a:rPr lang="en-US" altLang="ko-KR" smtClean="0"/>
              <a:t>for in </a:t>
            </a:r>
            <a:r>
              <a:rPr lang="ko-KR" altLang="en-US" smtClean="0"/>
              <a:t>반복문과 </a:t>
            </a:r>
            <a:r>
              <a:rPr lang="en-US" altLang="ko-KR" smtClean="0"/>
              <a:t>for of </a:t>
            </a:r>
            <a:r>
              <a:rPr lang="ko-KR" altLang="en-US" smtClean="0"/>
              <a:t>반복문 </a:t>
            </a:r>
            <a:endParaRPr lang="en-US" altLang="ko-KR" smtClean="0"/>
          </a:p>
          <a:p>
            <a:pPr lvl="1"/>
            <a:r>
              <a:rPr lang="ko-KR" altLang="en-US" smtClean="0"/>
              <a:t>중첩 반복문 </a:t>
            </a:r>
            <a:endParaRPr lang="en-US" altLang="ko-KR" smtClean="0"/>
          </a:p>
          <a:p>
            <a:pPr lvl="1"/>
            <a:r>
              <a:rPr lang="en-US" altLang="ko-KR" smtClean="0"/>
              <a:t>break </a:t>
            </a:r>
            <a:r>
              <a:rPr lang="ko-KR" altLang="en-US" smtClean="0"/>
              <a:t>키워드</a:t>
            </a:r>
            <a:endParaRPr lang="en-US" altLang="ko-KR" smtClean="0"/>
          </a:p>
          <a:p>
            <a:pPr lvl="1"/>
            <a:r>
              <a:rPr lang="en-US" altLang="ko-KR" smtClean="0"/>
              <a:t>continue </a:t>
            </a:r>
            <a:r>
              <a:rPr lang="ko-KR" altLang="en-US" smtClean="0"/>
              <a:t>키워드 </a:t>
            </a:r>
            <a:endParaRPr lang="en-US" altLang="ko-KR" smtClean="0"/>
          </a:p>
          <a:p>
            <a:pPr lvl="1"/>
            <a:r>
              <a:rPr lang="ko-KR" altLang="en-US" smtClean="0"/>
              <a:t>조금 더 나아가기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4-10]</a:t>
            </a:r>
            <a:r>
              <a:rPr lang="ko-KR" altLang="en-US" smtClean="0"/>
              <a:t>을 간략하게 코드 변경</a:t>
            </a:r>
            <a:endParaRPr lang="en-US" altLang="ko-KR" smtClean="0"/>
          </a:p>
          <a:p>
            <a:pPr lvl="2"/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</a:t>
            </a:r>
            <a:r>
              <a:rPr lang="ko-KR" altLang="en-US" smtClean="0"/>
              <a:t> </a:t>
            </a:r>
            <a:r>
              <a:rPr lang="en-US" altLang="ko-KR" smtClean="0"/>
              <a:t>continue </a:t>
            </a:r>
            <a:r>
              <a:rPr lang="ko-KR" altLang="en-US" smtClean="0"/>
              <a:t>키워드</a:t>
            </a:r>
            <a:endParaRPr lang="ko-KR" altLang="en-US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1131591"/>
            <a:ext cx="5328592" cy="153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752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스코프</a:t>
            </a:r>
            <a:r>
              <a:rPr lang="ko-KR" altLang="en-US" dirty="0" smtClean="0"/>
              <a:t> </a:t>
            </a:r>
            <a:r>
              <a:rPr lang="en-US" altLang="ko-KR" dirty="0" smtClean="0"/>
              <a:t>Scope</a:t>
            </a:r>
          </a:p>
          <a:p>
            <a:pPr lvl="2"/>
            <a:r>
              <a:rPr lang="ko-KR" altLang="en-US" dirty="0" smtClean="0"/>
              <a:t>변수를 사용할 수 있는 범위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스코프</a:t>
            </a:r>
            <a:r>
              <a:rPr lang="ko-KR" altLang="en-US" dirty="0" smtClean="0"/>
              <a:t> </a:t>
            </a:r>
            <a:r>
              <a:rPr lang="en-US" altLang="ko-KR" dirty="0" smtClean="0"/>
              <a:t>== </a:t>
            </a:r>
            <a:r>
              <a:rPr lang="ko-KR" altLang="en-US" dirty="0" smtClean="0"/>
              <a:t>블록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블록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중괄호로 둘러싸는 부분</a:t>
            </a: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9.</a:t>
            </a:r>
            <a:r>
              <a:rPr lang="ko-KR" altLang="en-US" smtClean="0"/>
              <a:t> 조금 더 나아가기</a:t>
            </a:r>
            <a:endParaRPr lang="ko-KR" altLang="en-US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83718"/>
            <a:ext cx="5040560" cy="2419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991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smtClean="0"/>
              <a:t>블록 내부에 선언된 변수는 해당 변수 내부에서만 사용가능 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r>
              <a:rPr lang="ko-KR" altLang="en-US" smtClean="0"/>
              <a:t>반복문에 활용된 변수는 해당 블록에 있으므로 외부에서 활용할 수 없음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9.</a:t>
            </a:r>
            <a:r>
              <a:rPr lang="ko-KR" altLang="en-US" smtClean="0"/>
              <a:t> 조금 더 나아가기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20521"/>
            <a:ext cx="6033517" cy="1792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23892"/>
            <a:ext cx="6033517" cy="1778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677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smtClean="0"/>
              <a:t>스코프 내부에서 이름 중복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9.</a:t>
            </a:r>
            <a:r>
              <a:rPr lang="ko-KR" altLang="en-US" smtClean="0"/>
              <a:t> 조금 더 나아가기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03598"/>
            <a:ext cx="5868144" cy="3221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11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mtClean="0"/>
              <a:t>호이스팅</a:t>
            </a:r>
            <a:r>
              <a:rPr lang="en-US" altLang="ko-KR" smtClean="0"/>
              <a:t>Hoisting</a:t>
            </a:r>
          </a:p>
          <a:p>
            <a:pPr lvl="1"/>
            <a:r>
              <a:rPr lang="ko-KR" altLang="en-US" smtClean="0"/>
              <a:t>해당 블록에서 사용할 변수를 미리 확인해서 정리하는 작업</a:t>
            </a:r>
            <a:endParaRPr lang="en-US" altLang="ko-KR" smtClean="0"/>
          </a:p>
          <a:p>
            <a:pPr lvl="2"/>
            <a:r>
              <a:rPr lang="ko-KR" altLang="en-US" smtClean="0"/>
              <a:t>아래 코드는 에러 발생</a:t>
            </a:r>
            <a:endParaRPr lang="en-US" altLang="ko-KR" smtClean="0"/>
          </a:p>
          <a:p>
            <a:pPr lvl="1"/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9.</a:t>
            </a:r>
            <a:r>
              <a:rPr lang="ko-KR" altLang="en-US" smtClean="0"/>
              <a:t> 조금 더 나아가기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95686"/>
            <a:ext cx="6768752" cy="2036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286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붙여 넣기를 사용한 반복 </a:t>
            </a:r>
            <a:r>
              <a:rPr lang="en-US" altLang="ko-KR" dirty="0" smtClean="0"/>
              <a:t>- 1000</a:t>
            </a:r>
            <a:r>
              <a:rPr lang="ko-KR" altLang="en-US" dirty="0" smtClean="0"/>
              <a:t>번 출력하는 것은 무리임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marL="534974" lvl="2" indent="0">
              <a:buNone/>
            </a:pPr>
            <a:endParaRPr lang="en-US" altLang="ko-KR" dirty="0" smtClean="0"/>
          </a:p>
          <a:p>
            <a:pPr lvl="2"/>
            <a:r>
              <a:rPr lang="ko-KR" altLang="en-US" dirty="0" err="1" smtClean="0"/>
              <a:t>반복문을</a:t>
            </a:r>
            <a:r>
              <a:rPr lang="ko-KR" altLang="en-US" dirty="0" smtClean="0"/>
              <a:t> 사용한 반복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0.</a:t>
            </a:r>
            <a:r>
              <a:rPr lang="ko-KR" altLang="en-US" smtClean="0"/>
              <a:t> 반복문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059582"/>
            <a:ext cx="5530577" cy="1645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3147814"/>
            <a:ext cx="5530577" cy="1195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배열 생성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개의 자료를 한꺼번에 다룰 수 있는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대괄호 내부의 각 자료는 쉼표로 구분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배열에는 여러 </a:t>
            </a:r>
            <a:r>
              <a:rPr lang="ko-KR" altLang="en-US" dirty="0" err="1" smtClean="0"/>
              <a:t>자료형이</a:t>
            </a:r>
            <a:r>
              <a:rPr lang="ko-KR" altLang="en-US" dirty="0" smtClean="0"/>
              <a:t> 섞여 있을 수 있음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</a:t>
            </a:r>
            <a:r>
              <a:rPr lang="ko-KR" altLang="en-US" smtClean="0"/>
              <a:t> 배열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40" y="1996385"/>
            <a:ext cx="3265537" cy="59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41" y="2643758"/>
            <a:ext cx="4248472" cy="867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627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배열의 요소와 인덱스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요소</a:t>
            </a:r>
            <a:r>
              <a:rPr lang="en-US" altLang="ko-KR" dirty="0" smtClean="0"/>
              <a:t>(Element)</a:t>
            </a:r>
          </a:p>
          <a:p>
            <a:pPr lvl="3"/>
            <a:r>
              <a:rPr lang="ko-KR" altLang="en-US" dirty="0"/>
              <a:t>배열 안에 들어 있는 각 </a:t>
            </a:r>
            <a:r>
              <a:rPr lang="ko-KR" altLang="en-US" dirty="0" smtClean="0"/>
              <a:t>자료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배열의 </a:t>
            </a:r>
            <a:r>
              <a:rPr lang="ko-KR" altLang="en-US" dirty="0"/>
              <a:t>요소에 접근할 때는 </a:t>
            </a:r>
            <a:r>
              <a:rPr lang="ko-KR" altLang="en-US" dirty="0" smtClean="0"/>
              <a:t>대괄호를 사용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2"/>
            <a:r>
              <a:rPr lang="ko-KR" altLang="en-US" dirty="0" smtClean="0"/>
              <a:t>인덱스</a:t>
            </a:r>
            <a:r>
              <a:rPr lang="en-US" altLang="ko-KR" dirty="0" smtClean="0"/>
              <a:t>(Index): </a:t>
            </a:r>
            <a:r>
              <a:rPr lang="ko-KR" altLang="en-US" dirty="0"/>
              <a:t>대괄호 안에 넣는 </a:t>
            </a:r>
            <a:r>
              <a:rPr lang="ko-KR" altLang="en-US" dirty="0" smtClean="0"/>
              <a:t>숫자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</a:t>
            </a:r>
            <a:r>
              <a:rPr lang="ko-KR" altLang="en-US" smtClean="0"/>
              <a:t> 배열</a:t>
            </a:r>
            <a:endParaRPr lang="ko-KR" altLang="en-US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571750"/>
            <a:ext cx="1381652" cy="858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800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4-1] </a:t>
            </a:r>
            <a:r>
              <a:rPr lang="ko-KR" altLang="en-US" smtClean="0"/>
              <a:t>배열 생성하고 요소에 접근</a:t>
            </a:r>
            <a:endParaRPr lang="en-US" altLang="ko-KR" smtClean="0"/>
          </a:p>
          <a:p>
            <a:pPr lvl="2"/>
            <a:r>
              <a:rPr lang="ko-KR" altLang="en-US" smtClean="0"/>
              <a:t>인덱스의 시작 숫자는  </a:t>
            </a:r>
            <a:r>
              <a:rPr lang="en-US" altLang="ko-KR" smtClean="0"/>
              <a:t>0 </a:t>
            </a:r>
            <a:r>
              <a:rPr lang="ko-KR" altLang="en-US" smtClean="0"/>
              <a:t>임에 주의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</a:t>
            </a:r>
            <a:r>
              <a:rPr lang="ko-KR" altLang="en-US" smtClean="0"/>
              <a:t> 배열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48"/>
          <a:stretch/>
        </p:blipFill>
        <p:spPr bwMode="auto">
          <a:xfrm>
            <a:off x="391513" y="1419623"/>
            <a:ext cx="6327427" cy="3457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81"/>
          <a:stretch/>
        </p:blipFill>
        <p:spPr bwMode="auto">
          <a:xfrm>
            <a:off x="2627784" y="3291830"/>
            <a:ext cx="6327427" cy="169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85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smtClean="0"/>
              <a:t>기본 형태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</a:t>
            </a:r>
            <a:r>
              <a:rPr lang="ko-KR" altLang="en-US" smtClean="0"/>
              <a:t> </a:t>
            </a:r>
            <a:r>
              <a:rPr lang="en-US" altLang="ko-KR" smtClean="0"/>
              <a:t>while </a:t>
            </a:r>
            <a:r>
              <a:rPr lang="ko-KR" altLang="en-US" smtClean="0"/>
              <a:t>반복문</a:t>
            </a:r>
            <a:endParaRPr lang="ko-KR" altLang="en-US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145302"/>
            <a:ext cx="2461652" cy="210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1688"/>
            <a:ext cx="5631730" cy="950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04" y="2355726"/>
            <a:ext cx="5652670" cy="130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160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4-2] while </a:t>
            </a:r>
            <a:r>
              <a:rPr lang="ko-KR" altLang="en-US" smtClean="0"/>
              <a:t>반복문 이용</a:t>
            </a:r>
            <a:r>
              <a:rPr lang="en-US" altLang="ko-KR" smtClean="0"/>
              <a:t>	</a:t>
            </a:r>
          </a:p>
          <a:p>
            <a:pPr lvl="2"/>
            <a:r>
              <a:rPr lang="ko-KR" altLang="en-US" smtClean="0"/>
              <a:t>특정한 숫자를 증가시켜 불 표현식을 </a:t>
            </a:r>
            <a:r>
              <a:rPr lang="en-US" altLang="ko-KR" smtClean="0"/>
              <a:t>false</a:t>
            </a:r>
            <a:r>
              <a:rPr lang="ko-KR" altLang="en-US" smtClean="0"/>
              <a:t>로 만들어 반복문을 벗어남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</a:t>
            </a:r>
            <a:r>
              <a:rPr lang="ko-KR" altLang="en-US" smtClean="0"/>
              <a:t> </a:t>
            </a:r>
            <a:r>
              <a:rPr lang="en-US" altLang="ko-KR" smtClean="0"/>
              <a:t>while </a:t>
            </a:r>
            <a:r>
              <a:rPr lang="ko-KR" altLang="en-US" smtClean="0"/>
              <a:t>반복문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00"/>
          <a:stretch/>
        </p:blipFill>
        <p:spPr bwMode="auto">
          <a:xfrm>
            <a:off x="467544" y="1306071"/>
            <a:ext cx="5904904" cy="325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18"/>
          <a:stretch/>
        </p:blipFill>
        <p:spPr bwMode="auto">
          <a:xfrm>
            <a:off x="3421484" y="3219822"/>
            <a:ext cx="5904904" cy="1637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78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for </a:t>
            </a:r>
            <a:r>
              <a:rPr lang="ko-KR" altLang="en-US" dirty="0" smtClean="0"/>
              <a:t>반복문의 각 단계</a:t>
            </a:r>
            <a:endParaRPr lang="en-US" altLang="ko-KR" dirty="0" smtClean="0"/>
          </a:p>
          <a:p>
            <a:pPr lvl="2">
              <a:buClr>
                <a:schemeClr val="bg1"/>
              </a:buClr>
            </a:pPr>
            <a:r>
              <a:rPr lang="en-US" altLang="ko-KR" dirty="0" smtClean="0"/>
              <a:t>➊</a:t>
            </a:r>
            <a:r>
              <a:rPr lang="en-US" altLang="ko-KR" dirty="0"/>
              <a:t> </a:t>
            </a:r>
            <a:r>
              <a:rPr lang="ko-KR" altLang="en-US" dirty="0" err="1"/>
              <a:t>초기식을</a:t>
            </a:r>
            <a:r>
              <a:rPr lang="ko-KR" altLang="en-US" dirty="0"/>
              <a:t> </a:t>
            </a:r>
            <a:r>
              <a:rPr lang="ko-KR" altLang="en-US" dirty="0" smtClean="0"/>
              <a:t>비교</a:t>
            </a:r>
            <a:endParaRPr lang="en-US" altLang="ko-KR" dirty="0"/>
          </a:p>
          <a:p>
            <a:pPr lvl="2">
              <a:buClr>
                <a:schemeClr val="bg1"/>
              </a:buClr>
            </a:pPr>
            <a:r>
              <a:rPr lang="en-US" altLang="ko-KR" dirty="0" smtClean="0"/>
              <a:t>➋ </a:t>
            </a:r>
            <a:r>
              <a:rPr lang="ko-KR" altLang="en-US" dirty="0" err="1"/>
              <a:t>조건식을</a:t>
            </a:r>
            <a:r>
              <a:rPr lang="ko-KR" altLang="en-US" dirty="0"/>
              <a:t>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pPr lvl="2">
              <a:buClr>
                <a:schemeClr val="bg1"/>
              </a:buClr>
            </a:pPr>
            <a:r>
              <a:rPr lang="ko-KR" altLang="en-US" dirty="0" smtClean="0"/>
              <a:t>    조건이 </a:t>
            </a:r>
            <a:r>
              <a:rPr lang="en-US" altLang="ko-KR" dirty="0"/>
              <a:t>false</a:t>
            </a:r>
            <a:r>
              <a:rPr lang="ko-KR" altLang="en-US" dirty="0"/>
              <a:t>이면 </a:t>
            </a:r>
            <a:r>
              <a:rPr lang="ko-KR" altLang="en-US" dirty="0" err="1"/>
              <a:t>반복문을</a:t>
            </a:r>
            <a:r>
              <a:rPr lang="ko-KR" altLang="en-US" dirty="0"/>
              <a:t> </a:t>
            </a:r>
            <a:r>
              <a:rPr lang="ko-KR" altLang="en-US" dirty="0" smtClean="0"/>
              <a:t>종료</a:t>
            </a:r>
            <a:endParaRPr lang="en-US" altLang="ko-KR" dirty="0"/>
          </a:p>
          <a:p>
            <a:pPr lvl="2">
              <a:buClr>
                <a:schemeClr val="bg1"/>
              </a:buClr>
            </a:pPr>
            <a:r>
              <a:rPr lang="en-US" altLang="ko-KR" dirty="0" smtClean="0"/>
              <a:t>➌ </a:t>
            </a:r>
            <a:r>
              <a:rPr lang="ko-KR" altLang="en-US" dirty="0"/>
              <a:t>문장을 </a:t>
            </a:r>
            <a:r>
              <a:rPr lang="ko-KR" altLang="en-US" dirty="0" smtClean="0"/>
              <a:t>실행</a:t>
            </a:r>
            <a:endParaRPr lang="en-US" altLang="ko-KR" dirty="0"/>
          </a:p>
          <a:p>
            <a:pPr lvl="2">
              <a:buClr>
                <a:schemeClr val="bg1"/>
              </a:buClr>
            </a:pPr>
            <a:r>
              <a:rPr lang="en-US" altLang="ko-KR" dirty="0" smtClean="0"/>
              <a:t>➍ </a:t>
            </a:r>
            <a:r>
              <a:rPr lang="ko-KR" altLang="en-US" dirty="0" err="1"/>
              <a:t>종결식을</a:t>
            </a:r>
            <a:r>
              <a:rPr lang="ko-KR" altLang="en-US" dirty="0"/>
              <a:t> </a:t>
            </a:r>
            <a:r>
              <a:rPr lang="ko-KR" altLang="en-US" dirty="0" smtClean="0"/>
              <a:t>실행</a:t>
            </a:r>
            <a:endParaRPr lang="en-US" altLang="ko-KR" dirty="0"/>
          </a:p>
          <a:p>
            <a:pPr lvl="2">
              <a:buClr>
                <a:schemeClr val="bg1"/>
              </a:buClr>
            </a:pPr>
            <a:r>
              <a:rPr lang="en-US" altLang="ko-KR" dirty="0" smtClean="0"/>
              <a:t>➎ 2</a:t>
            </a:r>
            <a:r>
              <a:rPr lang="ko-KR" altLang="en-US" dirty="0" smtClean="0"/>
              <a:t>단계로 이동</a:t>
            </a:r>
            <a:endParaRPr lang="en-US" altLang="ko-KR" dirty="0" smtClean="0"/>
          </a:p>
          <a:p>
            <a:pPr marL="534974" lvl="2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기본 형태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</a:t>
            </a:r>
            <a:r>
              <a:rPr lang="ko-KR" altLang="en-US" smtClean="0"/>
              <a:t> </a:t>
            </a:r>
            <a:r>
              <a:rPr lang="en-US" altLang="ko-KR" smtClean="0"/>
              <a:t>for </a:t>
            </a:r>
            <a:r>
              <a:rPr lang="ko-KR" altLang="en-US" smtClean="0"/>
              <a:t>반복문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5" y="810116"/>
            <a:ext cx="3096319" cy="2580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79862"/>
            <a:ext cx="5921846" cy="1085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605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1672</TotalTime>
  <Words>464</Words>
  <Application>Microsoft Office PowerPoint</Application>
  <PresentationFormat>화면 슬라이드 쇼(16:9)</PresentationFormat>
  <Paragraphs>130</Paragraphs>
  <Slides>25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1_마스터</vt:lpstr>
      <vt:lpstr> 반복문</vt:lpstr>
      <vt:lpstr>PowerPoint 프레젠테이션</vt:lpstr>
      <vt:lpstr>0. 반복문</vt:lpstr>
      <vt:lpstr>1. 배열</vt:lpstr>
      <vt:lpstr>1. 배열</vt:lpstr>
      <vt:lpstr>1. 배열</vt:lpstr>
      <vt:lpstr>2. while 반복문</vt:lpstr>
      <vt:lpstr>2. while 반복문</vt:lpstr>
      <vt:lpstr>3. for 반복문</vt:lpstr>
      <vt:lpstr>3. for 반복문</vt:lpstr>
      <vt:lpstr>3. for 반복문</vt:lpstr>
      <vt:lpstr>4. 역 for 반복문</vt:lpstr>
      <vt:lpstr>5. for in 반복문과 for of 반복문</vt:lpstr>
      <vt:lpstr>5. for in 반복문과 for of 반복문</vt:lpstr>
      <vt:lpstr>6. 중첩 반복문</vt:lpstr>
      <vt:lpstr>6. 중첩 반복문</vt:lpstr>
      <vt:lpstr>7. break 키워드</vt:lpstr>
      <vt:lpstr>7. break 키워드</vt:lpstr>
      <vt:lpstr>8. continue 키워드</vt:lpstr>
      <vt:lpstr>8. continue 키워드</vt:lpstr>
      <vt:lpstr>9. 조금 더 나아가기</vt:lpstr>
      <vt:lpstr>9. 조금 더 나아가기</vt:lpstr>
      <vt:lpstr>9. 조금 더 나아가기</vt:lpstr>
      <vt:lpstr>9. 조금 더 나아가기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KDY</cp:lastModifiedBy>
  <cp:revision>317</cp:revision>
  <dcterms:created xsi:type="dcterms:W3CDTF">2011-01-05T15:14:06Z</dcterms:created>
  <dcterms:modified xsi:type="dcterms:W3CDTF">2022-03-02T02:09:16Z</dcterms:modified>
</cp:coreProperties>
</file>