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912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91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7" r:id="rId30"/>
    <p:sldId id="908" r:id="rId31"/>
    <p:sldId id="917" r:id="rId32"/>
    <p:sldId id="914" r:id="rId33"/>
    <p:sldId id="915" r:id="rId34"/>
    <p:sldId id="916" r:id="rId35"/>
    <p:sldId id="911" r:id="rId36"/>
    <p:sldId id="275" r:id="rId37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94362" autoAdjust="0"/>
  </p:normalViewPr>
  <p:slideViewPr>
    <p:cSldViewPr>
      <p:cViewPr varScale="1">
        <p:scale>
          <a:sx n="167" d="100"/>
          <a:sy n="167" d="100"/>
        </p:scale>
        <p:origin x="-306" y="-90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0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2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2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6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5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35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648352" y="3435846"/>
            <a:ext cx="4693575" cy="718354"/>
          </a:xfrm>
        </p:spPr>
        <p:txBody>
          <a:bodyPr/>
          <a:lstStyle/>
          <a:p>
            <a:r>
              <a:rPr lang="en-US" altLang="ko-KR" dirty="0" smtClean="0"/>
              <a:t>   express </a:t>
            </a:r>
            <a:r>
              <a:rPr lang="ko-KR" altLang="en-US" dirty="0" smtClean="0"/>
              <a:t>모듈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73628"/>
            <a:ext cx="1584176" cy="72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10-1] express </a:t>
            </a:r>
            <a:r>
              <a:rPr lang="ko-KR" altLang="en-US" dirty="0" smtClean="0"/>
              <a:t>모듈로 서버 생성과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웹 브라우저를 실행 </a:t>
            </a:r>
            <a:r>
              <a:rPr lang="en-US" altLang="ko-KR" dirty="0" smtClean="0"/>
              <a:t>http://127.0.0.1:52273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http://localhost:52273</a:t>
            </a:r>
            <a:r>
              <a:rPr lang="ko-KR" altLang="en-US" dirty="0" smtClean="0"/>
              <a:t>에 접속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express </a:t>
            </a:r>
            <a:r>
              <a:rPr lang="ko-KR" altLang="en-US" smtClean="0"/>
              <a:t>모듈을 사용한 서버 생성과 실행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9662"/>
            <a:ext cx="36385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페이지 라우팅 </a:t>
            </a:r>
            <a:r>
              <a:rPr lang="en-US" altLang="ko-KR" smtClean="0"/>
              <a:t>:</a:t>
            </a:r>
            <a:r>
              <a:rPr lang="ko-KR" altLang="en-US" smtClean="0"/>
              <a:t> 클라이언트 요청에 적절한 페이지를 제공하는 기술</a:t>
            </a:r>
            <a:endParaRPr lang="en-US" altLang="ko-KR" smtClean="0"/>
          </a:p>
          <a:p>
            <a:pPr lvl="1"/>
            <a:r>
              <a:rPr lang="en-US" altLang="ko-KR" smtClean="0"/>
              <a:t>express </a:t>
            </a:r>
            <a:r>
              <a:rPr lang="ko-KR" altLang="en-US" smtClean="0"/>
              <a:t>모듈의 페이지 라우팅 메소드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페이지 라우팅을 할 때 토큰을 활용함</a:t>
            </a:r>
            <a:endParaRPr lang="en-US" altLang="ko-KR" smtClean="0"/>
          </a:p>
          <a:p>
            <a:pPr lvl="2"/>
            <a:r>
              <a:rPr lang="ko-KR" altLang="en-US" smtClean="0"/>
              <a:t>‘</a:t>
            </a:r>
            <a:r>
              <a:rPr lang="en-US" altLang="ko-KR" smtClean="0"/>
              <a:t>:&lt;</a:t>
            </a:r>
            <a:r>
              <a:rPr lang="ko-KR" altLang="en-US" smtClean="0"/>
              <a:t>토큰 이름</a:t>
            </a:r>
            <a:r>
              <a:rPr lang="en-US" altLang="ko-KR" smtClean="0"/>
              <a:t>&gt;’ </a:t>
            </a:r>
            <a:r>
              <a:rPr lang="ko-KR" altLang="en-US" smtClean="0"/>
              <a:t>형태로 설정</a:t>
            </a:r>
            <a:endParaRPr lang="en-US" altLang="ko-KR" smtClean="0"/>
          </a:p>
          <a:p>
            <a:pPr lvl="2"/>
            <a:r>
              <a:rPr lang="ko-KR" altLang="en-US" smtClean="0"/>
              <a:t>토큰은 다른 문자열로 변환 입력가능</a:t>
            </a:r>
            <a:r>
              <a:rPr lang="en-US" altLang="ko-KR" smtClean="0"/>
              <a:t>, request </a:t>
            </a:r>
            <a:r>
              <a:rPr lang="ko-KR" altLang="en-US" smtClean="0"/>
              <a:t>객체의 </a:t>
            </a:r>
            <a:r>
              <a:rPr lang="en-US" altLang="ko-KR" smtClean="0"/>
              <a:t>params </a:t>
            </a:r>
            <a:r>
              <a:rPr lang="ko-KR" altLang="en-US" smtClean="0"/>
              <a:t>속성으로 전달됨</a:t>
            </a:r>
            <a:endParaRPr lang="en-US" altLang="ko-KR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페이지 라우팅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5" y="1344430"/>
            <a:ext cx="3758923" cy="16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10-2] 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라우팅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서버를 실행 ‘</a:t>
            </a:r>
            <a:r>
              <a:rPr lang="en-US" altLang="ko-KR" dirty="0" smtClean="0"/>
              <a:t>http://127.0.0.1:52273/page/273’</a:t>
            </a:r>
            <a:r>
              <a:rPr lang="ko-KR" altLang="en-US" dirty="0" smtClean="0"/>
              <a:t>에 접속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페이지 라우팅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25995"/>
            <a:ext cx="4032448" cy="328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08" y="2499742"/>
            <a:ext cx="2592288" cy="100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7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response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데이터 제공</a:t>
            </a:r>
            <a:endParaRPr lang="en-US" altLang="ko-KR" smtClean="0"/>
          </a:p>
          <a:p>
            <a:pPr lvl="2"/>
            <a:r>
              <a:rPr lang="en-US" altLang="ko-KR" smtClean="0"/>
              <a:t>send( ) </a:t>
            </a:r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사용자에게 데이터 본문을 제공</a:t>
            </a:r>
            <a:endParaRPr lang="en-US" altLang="ko-KR" smtClean="0"/>
          </a:p>
          <a:p>
            <a:pPr lvl="2"/>
            <a:r>
              <a:rPr lang="en-US" altLang="ko-KR" smtClean="0"/>
              <a:t>send( ) </a:t>
            </a:r>
            <a:r>
              <a:rPr lang="ko-KR" altLang="en-US" smtClean="0"/>
              <a:t>메소드는 가장 마지막에 실행해야 하며</a:t>
            </a:r>
            <a:r>
              <a:rPr lang="en-US" altLang="ko-KR" smtClean="0"/>
              <a:t>, </a:t>
            </a:r>
            <a:r>
              <a:rPr lang="ko-KR" altLang="en-US" smtClean="0"/>
              <a:t>두 번 실행할 수 없음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059582"/>
            <a:ext cx="2520667" cy="140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6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10-3] response </a:t>
            </a:r>
            <a:r>
              <a:rPr lang="ko-KR" altLang="en-US" smtClean="0"/>
              <a:t>객체의 기본 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295232" cy="388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8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코드를 실행하고 웹 브라우저에서 </a:t>
            </a:r>
            <a:r>
              <a:rPr lang="en-US" altLang="ko-KR" smtClean="0"/>
              <a:t>http://127.0.0.1:52273</a:t>
            </a:r>
            <a:r>
              <a:rPr lang="ko-KR" altLang="en-US" smtClean="0"/>
              <a:t>에 접속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개발자 도구를 띄운 후 </a:t>
            </a:r>
            <a:r>
              <a:rPr lang="en-US" altLang="ko-KR" smtClean="0"/>
              <a:t>Network </a:t>
            </a:r>
            <a:r>
              <a:rPr lang="ko-KR" altLang="en-US" smtClean="0"/>
              <a:t>탭을 누르고 새로고침 </a:t>
            </a:r>
            <a:r>
              <a:rPr lang="en-US" altLang="ko-KR" smtClean="0"/>
              <a:t>: </a:t>
            </a:r>
            <a:r>
              <a:rPr lang="ko-KR" altLang="en-US" smtClean="0"/>
              <a:t>해당 웹 페이지의 상태 </a:t>
            </a:r>
            <a:endParaRPr lang="en-US" altLang="ko-KR" smtClean="0"/>
          </a:p>
          <a:p>
            <a:pPr lvl="2"/>
            <a:r>
              <a:rPr lang="en-US" altLang="ko-KR" smtClean="0"/>
              <a:t>                                                                          </a:t>
            </a:r>
            <a:r>
              <a:rPr lang="ko-KR" altLang="en-US" smtClean="0"/>
              <a:t>코드와 헤더를 확인</a:t>
            </a:r>
            <a:r>
              <a:rPr lang="en-US" altLang="ko-KR" smtClean="0"/>
              <a:t> 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61550"/>
            <a:ext cx="3096344" cy="121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00058"/>
            <a:ext cx="2376264" cy="274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Content-Type</a:t>
            </a:r>
          </a:p>
          <a:p>
            <a:pPr lvl="2"/>
            <a:r>
              <a:rPr lang="ko-KR" altLang="en-US" dirty="0" smtClean="0"/>
              <a:t>서버가 </a:t>
            </a:r>
            <a:r>
              <a:rPr lang="en-US" altLang="ko-KR" dirty="0" smtClean="0"/>
              <a:t>Content-Type</a:t>
            </a:r>
            <a:r>
              <a:rPr lang="ko-KR" altLang="en-US" dirty="0" smtClean="0"/>
              <a:t>을 제공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브라우저는 헤더를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제공된 데이터의 형태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			            </a:t>
            </a:r>
            <a:r>
              <a:rPr lang="en-US" altLang="ko-KR" dirty="0" smtClean="0"/>
              <a:t>                                 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(MIME</a:t>
            </a:r>
            <a:r>
              <a:rPr lang="ko-KR" altLang="en-US" dirty="0" smtClean="0"/>
              <a:t>라는 문자열로 제공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MIME </a:t>
            </a:r>
            <a:r>
              <a:rPr lang="ko-KR" altLang="en-US" dirty="0" smtClean="0"/>
              <a:t>형식을 지정 </a:t>
            </a:r>
            <a:r>
              <a:rPr lang="en-US" altLang="ko-KR" dirty="0" smtClean="0"/>
              <a:t>: type 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01670"/>
            <a:ext cx="3366890" cy="19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49" y="4011910"/>
            <a:ext cx="2880762" cy="70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4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10-4] </a:t>
            </a:r>
            <a:r>
              <a:rPr lang="ko-KR" altLang="en-US" dirty="0" smtClean="0"/>
              <a:t>그림과 음악 파일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폴더를 만들고 다음과 같이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 파일을 함께 넣음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30469"/>
            <a:ext cx="2675973" cy="109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9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10-4] </a:t>
            </a:r>
            <a:r>
              <a:rPr lang="ko-KR" altLang="en-US" dirty="0" smtClean="0"/>
              <a:t>그림과 음악 파일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</a:t>
            </a:r>
            <a:r>
              <a:rPr lang="ko-KR" altLang="en-US" dirty="0" smtClean="0"/>
              <a:t>읽고</a:t>
            </a:r>
            <a:r>
              <a:rPr lang="en-US" altLang="ko-KR" dirty="0" smtClean="0"/>
              <a:t>, type </a:t>
            </a:r>
            <a:r>
              <a:rPr lang="ko-KR" altLang="en-US" dirty="0" smtClean="0"/>
              <a:t>속성을 지정한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</a:t>
            </a:r>
            <a:r>
              <a:rPr lang="ko-KR" altLang="en-US" dirty="0" smtClean="0"/>
              <a:t>제공하는 코드를 작성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7654"/>
            <a:ext cx="4450258" cy="142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18" y="904511"/>
            <a:ext cx="4531001" cy="369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8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코드 실행 </a:t>
            </a:r>
            <a:r>
              <a:rPr lang="en-US" altLang="ko-KR" smtClean="0"/>
              <a:t>http://127.0.0.1:52273/image</a:t>
            </a:r>
            <a:r>
              <a:rPr lang="ko-KR" altLang="en-US" smtClean="0"/>
              <a:t>와 </a:t>
            </a:r>
            <a:r>
              <a:rPr lang="en-US" altLang="ko-KR" smtClean="0"/>
              <a:t>http://127.0.0.1:52273/audio</a:t>
            </a:r>
            <a:r>
              <a:rPr lang="ko-KR" altLang="en-US" smtClean="0"/>
              <a:t>에 접속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08" y="1131590"/>
            <a:ext cx="69342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en-US" altLang="ko-KR" smtClean="0"/>
          </a:p>
          <a:p>
            <a:pPr lvl="1"/>
            <a:r>
              <a:rPr lang="en-US" altLang="ko-KR" smtClean="0"/>
              <a:t>express </a:t>
            </a:r>
            <a:r>
              <a:rPr lang="ko-KR" altLang="en-US" smtClean="0"/>
              <a:t>모듈을 사용하는 방법을 이해합니다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웹 서버에서 사용하는 기본적인 구조를 이해합니다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내용 </a:t>
            </a:r>
            <a:endParaRPr lang="en-US" altLang="ko-KR" smtClean="0"/>
          </a:p>
          <a:p>
            <a:pPr lvl="1"/>
            <a:r>
              <a:rPr lang="ko-KR" altLang="en-US" smtClean="0"/>
              <a:t>요청과 응답</a:t>
            </a:r>
            <a:endParaRPr lang="en-US" altLang="ko-KR" smtClean="0"/>
          </a:p>
          <a:p>
            <a:pPr lvl="1"/>
            <a:r>
              <a:rPr lang="en-US" altLang="ko-KR" smtClean="0"/>
              <a:t>express </a:t>
            </a:r>
            <a:r>
              <a:rPr lang="ko-KR" altLang="en-US" smtClean="0"/>
              <a:t>모듈을 사용한 서버 생성과 실행</a:t>
            </a:r>
            <a:endParaRPr lang="en-US" altLang="ko-KR" smtClean="0"/>
          </a:p>
          <a:p>
            <a:pPr lvl="1"/>
            <a:r>
              <a:rPr lang="ko-KR" altLang="en-US" smtClean="0"/>
              <a:t>페이지 라우팅</a:t>
            </a:r>
            <a:endParaRPr lang="en-US" altLang="ko-KR" smtClean="0"/>
          </a:p>
          <a:p>
            <a:pPr lvl="1"/>
            <a:r>
              <a:rPr lang="ko-KR" altLang="en-US" smtClean="0"/>
              <a:t>요청과 응답</a:t>
            </a:r>
            <a:endParaRPr lang="en-US" altLang="ko-KR" smtClean="0"/>
          </a:p>
          <a:p>
            <a:pPr lvl="1"/>
            <a:r>
              <a:rPr lang="ko-KR" altLang="en-US" smtClean="0"/>
              <a:t>미들웨어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HTTP </a:t>
            </a:r>
            <a:r>
              <a:rPr lang="ko-KR" altLang="en-US" dirty="0" smtClean="0"/>
              <a:t>상태 코드 </a:t>
            </a:r>
            <a:r>
              <a:rPr lang="en-US" altLang="ko-KR" dirty="0" smtClean="0"/>
              <a:t>: 404 Not Found</a:t>
            </a:r>
          </a:p>
          <a:p>
            <a:pPr lvl="2"/>
            <a:r>
              <a:rPr lang="ko-KR" altLang="en-US" dirty="0" smtClean="0"/>
              <a:t>상태 코드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서버가 클라이언트에 ‘해당 경로는 이러한 상태’라고 알려 주는 용도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상태 코드를 지정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status 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3" y="2499742"/>
            <a:ext cx="3172268" cy="536802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83" y="3435846"/>
            <a:ext cx="2398135" cy="82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3" y="1383618"/>
            <a:ext cx="3172268" cy="11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10-5] </a:t>
            </a:r>
            <a:r>
              <a:rPr lang="ko-KR" altLang="en-US" smtClean="0"/>
              <a:t>상태 코드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75" y="2427734"/>
            <a:ext cx="4659957" cy="202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03598"/>
            <a:ext cx="473099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5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크롬 개발자 도구를 띄우고 </a:t>
            </a:r>
            <a:r>
              <a:rPr lang="en-US" altLang="ko-KR" smtClean="0"/>
              <a:t>Network </a:t>
            </a:r>
            <a:r>
              <a:rPr lang="ko-KR" altLang="en-US" smtClean="0"/>
              <a:t>탭을 열어 새로고침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31590"/>
            <a:ext cx="47339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9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리다이렉트 </a:t>
            </a:r>
            <a:r>
              <a:rPr lang="en-US" altLang="ko-KR" smtClean="0"/>
              <a:t>: 3XX</a:t>
            </a:r>
            <a:r>
              <a:rPr lang="ko-KR" altLang="en-US" smtClean="0"/>
              <a:t> </a:t>
            </a:r>
            <a:r>
              <a:rPr lang="en-US" altLang="ko-KR" smtClean="0"/>
              <a:t>, </a:t>
            </a:r>
            <a:r>
              <a:rPr lang="ko-KR" altLang="en-US" smtClean="0"/>
              <a:t>특수한 상태 코드</a:t>
            </a:r>
            <a:endParaRPr lang="en-US" altLang="ko-KR" smtClean="0"/>
          </a:p>
          <a:p>
            <a:pPr lvl="2"/>
            <a:r>
              <a:rPr lang="ko-KR" altLang="en-US" smtClean="0"/>
              <a:t>웹 브라우저가 리다이렉트를 확인하면 화면을 출력하지 않고</a:t>
            </a:r>
            <a:r>
              <a:rPr lang="en-US" altLang="ko-KR" smtClean="0"/>
              <a:t>, </a:t>
            </a:r>
            <a:r>
              <a:rPr lang="ko-KR" altLang="en-US" smtClean="0"/>
              <a:t>응답 헤더에 있는 </a:t>
            </a:r>
            <a:endParaRPr lang="en-US" altLang="ko-KR" smtClean="0"/>
          </a:p>
          <a:p>
            <a:pPr lvl="2"/>
            <a:r>
              <a:rPr lang="en-US" altLang="ko-KR" smtClean="0"/>
              <a:t>Location </a:t>
            </a:r>
            <a:r>
              <a:rPr lang="ko-KR" altLang="en-US" smtClean="0"/>
              <a:t>속성을 확인해서 해당 위치로 이동</a:t>
            </a:r>
            <a:endParaRPr lang="en-US" altLang="ko-KR" smtClean="0"/>
          </a:p>
          <a:p>
            <a:pPr lvl="2"/>
            <a:r>
              <a:rPr lang="ko-KR" altLang="en-US" smtClean="0"/>
              <a:t>특정 경로로 웹 브라우저를 인도</a:t>
            </a:r>
            <a:r>
              <a:rPr lang="en-US" altLang="ko-KR" smtClean="0"/>
              <a:t> </a:t>
            </a:r>
            <a:r>
              <a:rPr lang="ko-KR" altLang="en-US" smtClean="0"/>
              <a:t>할 때 사용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05" y="1899064"/>
            <a:ext cx="2557820" cy="94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8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10-6] </a:t>
            </a:r>
            <a:r>
              <a:rPr lang="ko-KR" altLang="en-US" smtClean="0"/>
              <a:t>리다이렉트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http://127.0.0.1:52273</a:t>
            </a:r>
            <a:r>
              <a:rPr lang="ko-KR" altLang="en-US" smtClean="0"/>
              <a:t>에 접속하는 순간 한빛출판네트워크 웹 사이트로 바로 이동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31590"/>
            <a:ext cx="5367883" cy="353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5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request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ko-KR" altLang="en-US" smtClean="0"/>
              <a:t>요청 매개 변수</a:t>
            </a:r>
            <a:endParaRPr lang="en-US" altLang="ko-KR" smtClean="0"/>
          </a:p>
          <a:p>
            <a:pPr lvl="2"/>
            <a:r>
              <a:rPr lang="ko-KR" altLang="en-US" smtClean="0"/>
              <a:t>네이버에서 ‘초콜릿’ 문자를 검색</a:t>
            </a:r>
            <a:endParaRPr lang="en-US" altLang="ko-KR" smtClean="0"/>
          </a:p>
          <a:p>
            <a:pPr lvl="2"/>
            <a:r>
              <a:rPr lang="en-US" altLang="ko-KR" smtClean="0"/>
              <a:t>  https://search.naver.com/search.naver?where=nexearch&amp;query=</a:t>
            </a:r>
            <a:r>
              <a:rPr lang="ko-KR" altLang="en-US" smtClean="0"/>
              <a:t>초콜릿 </a:t>
            </a:r>
            <a:endParaRPr lang="en-US" altLang="ko-KR" smtClean="0"/>
          </a:p>
          <a:p>
            <a:pPr lvl="2"/>
            <a:r>
              <a:rPr lang="en-US" altLang="ko-KR" smtClean="0"/>
              <a:t>  &amp;sm=top_hty&amp;fbm=0&amp;ie=utf8</a:t>
            </a:r>
          </a:p>
          <a:p>
            <a:pPr lvl="2"/>
            <a:endParaRPr lang="en-US" altLang="ko-KR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143" y="2295082"/>
            <a:ext cx="4996322" cy="1356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0"/>
          <a:stretch/>
        </p:blipFill>
        <p:spPr>
          <a:xfrm>
            <a:off x="1084143" y="3579862"/>
            <a:ext cx="5009182" cy="10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10-7] </a:t>
            </a:r>
            <a:r>
              <a:rPr lang="ko-KR" altLang="en-US" smtClean="0"/>
              <a:t>요청 매개 변수 추출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서버를 실행하고 ‘</a:t>
            </a:r>
            <a:r>
              <a:rPr lang="en-US" altLang="ko-KR" smtClean="0"/>
              <a:t>http://127.0.0.1:52273/?a=10&amp;b=20’</a:t>
            </a:r>
            <a:r>
              <a:rPr lang="ko-KR" altLang="en-US" smtClean="0"/>
              <a:t>에 접속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31" y="1059582"/>
            <a:ext cx="4791819" cy="333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31790"/>
            <a:ext cx="5029250" cy="85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정적 파일 제공</a:t>
            </a:r>
            <a:endParaRPr lang="en-US" altLang="ko-KR" smtClean="0"/>
          </a:p>
          <a:p>
            <a:pPr lvl="2"/>
            <a:r>
              <a:rPr lang="ko-KR" altLang="en-US" smtClean="0"/>
              <a:t>웹 페이지에서 변경되지 않는 요소</a:t>
            </a:r>
            <a:r>
              <a:rPr lang="en-US" altLang="ko-KR" smtClean="0"/>
              <a:t>(</a:t>
            </a:r>
            <a:r>
              <a:rPr lang="ko-KR" altLang="en-US" smtClean="0"/>
              <a:t>이미지</a:t>
            </a:r>
            <a:r>
              <a:rPr lang="en-US" altLang="ko-KR" smtClean="0"/>
              <a:t>, </a:t>
            </a:r>
            <a:r>
              <a:rPr lang="ko-KR" altLang="en-US" smtClean="0"/>
              <a:t>음악</a:t>
            </a:r>
            <a:r>
              <a:rPr lang="en-US" altLang="ko-KR" smtClean="0"/>
              <a:t>, </a:t>
            </a:r>
            <a:r>
              <a:rPr lang="ko-KR" altLang="en-US" smtClean="0"/>
              <a:t>자바스크립트 파일</a:t>
            </a:r>
            <a:r>
              <a:rPr lang="en-US" altLang="ko-KR" smtClean="0"/>
              <a:t>, </a:t>
            </a:r>
            <a:r>
              <a:rPr lang="ko-KR" altLang="en-US" smtClean="0"/>
              <a:t>스타일시트 파일 등</a:t>
            </a:r>
            <a:r>
              <a:rPr lang="en-US" altLang="ko-KR" smtClean="0"/>
              <a:t>)</a:t>
            </a:r>
            <a:r>
              <a:rPr lang="ko-KR" altLang="en-US" smtClean="0"/>
              <a:t>를 쉽게 제공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10-8] </a:t>
            </a:r>
            <a:r>
              <a:rPr lang="ko-KR" altLang="en-US" smtClean="0"/>
              <a:t>정적 파일 제공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public </a:t>
            </a:r>
            <a:r>
              <a:rPr lang="ko-KR" altLang="en-US" smtClean="0"/>
              <a:t>폴더에는 이미지</a:t>
            </a:r>
            <a:r>
              <a:rPr lang="en-US" altLang="ko-KR" smtClean="0"/>
              <a:t>, </a:t>
            </a:r>
            <a:r>
              <a:rPr lang="ko-KR" altLang="en-US" smtClean="0"/>
              <a:t>음악 등 원하는 파일을 넣음</a:t>
            </a:r>
            <a:endParaRPr lang="en-US" altLang="ko-KR" smtClean="0"/>
          </a:p>
          <a:p>
            <a:pPr lvl="2"/>
            <a:r>
              <a:rPr lang="ko-KR" altLang="en-US" smtClean="0"/>
              <a:t>현재 폴더에는 </a:t>
            </a:r>
            <a:r>
              <a:rPr lang="en-US" altLang="ko-KR" smtClean="0"/>
              <a:t>audio.mp3 </a:t>
            </a:r>
            <a:r>
              <a:rPr lang="ko-KR" altLang="en-US" smtClean="0"/>
              <a:t>파일과 </a:t>
            </a:r>
            <a:r>
              <a:rPr lang="en-US" altLang="ko-KR" smtClean="0"/>
              <a:t>image.png </a:t>
            </a:r>
            <a:r>
              <a:rPr lang="ko-KR" altLang="en-US" smtClean="0"/>
              <a:t>파일을 넣음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미들웨어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90" y="784777"/>
            <a:ext cx="1969807" cy="69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23165"/>
            <a:ext cx="1554411" cy="115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11161"/>
            <a:ext cx="1659439" cy="117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4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http://127.0.0.1:52273/&lt;</a:t>
            </a:r>
            <a:r>
              <a:rPr lang="ko-KR" altLang="en-US" dirty="0" smtClean="0"/>
              <a:t>파일 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접속하면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폴더에 있는 파일이 열림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미들웨어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9542"/>
            <a:ext cx="5137571" cy="377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body-parser </a:t>
            </a:r>
            <a:r>
              <a:rPr lang="ko-KR" altLang="en-US" smtClean="0"/>
              <a:t>미들웨어</a:t>
            </a:r>
            <a:endParaRPr lang="en-US" altLang="ko-KR" smtClean="0"/>
          </a:p>
          <a:p>
            <a:pPr lvl="2"/>
            <a:r>
              <a:rPr lang="ko-KR" altLang="en-US" smtClean="0"/>
              <a:t>요청 본문을 분석함</a:t>
            </a:r>
            <a:endParaRPr lang="en-US" altLang="ko-KR" smtClean="0"/>
          </a:p>
          <a:p>
            <a:pPr lvl="1"/>
            <a:r>
              <a:rPr lang="ko-KR" altLang="en-US" smtClean="0"/>
              <a:t>클라이언트에서 서버로 데이터 전송</a:t>
            </a:r>
            <a:endParaRPr lang="en-US" altLang="ko-KR" smtClean="0"/>
          </a:p>
          <a:p>
            <a:pPr lvl="2"/>
            <a:r>
              <a:rPr lang="en-US" altLang="ko-KR" smtClean="0"/>
              <a:t>URL</a:t>
            </a:r>
            <a:r>
              <a:rPr lang="ko-KR" altLang="en-US" smtClean="0"/>
              <a:t>을 사용한 요청</a:t>
            </a:r>
            <a:endParaRPr lang="en-US" altLang="ko-KR" smtClean="0"/>
          </a:p>
          <a:p>
            <a:pPr lvl="3"/>
            <a:r>
              <a:rPr lang="ko-KR" altLang="en-US" smtClean="0"/>
              <a:t>‘</a:t>
            </a:r>
            <a:r>
              <a:rPr lang="en-US" altLang="ko-KR" smtClean="0"/>
              <a:t>http://localhost:52273/books/:id’ </a:t>
            </a:r>
            <a:r>
              <a:rPr lang="ko-KR" altLang="en-US" smtClean="0"/>
              <a:t>형태로 라우트하면 </a:t>
            </a:r>
            <a:r>
              <a:rPr lang="en-US" altLang="ko-KR" smtClean="0"/>
              <a:t>:id </a:t>
            </a:r>
            <a:r>
              <a:rPr lang="ko-KR" altLang="en-US" smtClean="0"/>
              <a:t>부분을 변경 해서 데이터를 전달</a:t>
            </a:r>
            <a:endParaRPr lang="en-US" altLang="ko-KR" smtClean="0"/>
          </a:p>
          <a:p>
            <a:pPr lvl="3"/>
            <a:r>
              <a:rPr lang="en-US" altLang="ko-KR" smtClean="0"/>
              <a:t>URL</a:t>
            </a:r>
            <a:r>
              <a:rPr lang="ko-KR" altLang="en-US" smtClean="0"/>
              <a:t>에 요청 매개 변수를 입력하면</a:t>
            </a:r>
            <a:r>
              <a:rPr lang="en-US" altLang="ko-KR" smtClean="0"/>
              <a:t>, </a:t>
            </a:r>
            <a:r>
              <a:rPr lang="ko-KR" altLang="en-US" smtClean="0"/>
              <a:t>추가적인 정보를 객체 형태로 전달</a:t>
            </a:r>
            <a:endParaRPr lang="en-US" altLang="ko-KR" smtClean="0"/>
          </a:p>
          <a:p>
            <a:pPr lvl="3"/>
            <a:r>
              <a:rPr lang="en-US" altLang="ko-KR" smtClean="0"/>
              <a:t>URL</a:t>
            </a:r>
            <a:r>
              <a:rPr lang="ko-KR" altLang="en-US" smtClean="0"/>
              <a:t>을 사용한 요청은 주소에 정보가 남는다는 단점이 있음</a:t>
            </a:r>
            <a:r>
              <a:rPr lang="en-US" altLang="ko-KR" smtClean="0"/>
              <a:t>, </a:t>
            </a:r>
            <a:r>
              <a:rPr lang="ko-KR" altLang="en-US" smtClean="0"/>
              <a:t>쉽게 추적당해 문제가 발생함</a:t>
            </a:r>
            <a:endParaRPr lang="en-US" altLang="ko-KR" smtClean="0"/>
          </a:p>
          <a:p>
            <a:pPr lvl="3"/>
            <a:r>
              <a:rPr lang="ko-KR" altLang="en-US" smtClean="0"/>
              <a:t>요청 본문 사용 </a:t>
            </a:r>
            <a:r>
              <a:rPr lang="en-US" altLang="ko-KR" smtClean="0"/>
              <a:t>:</a:t>
            </a:r>
            <a:r>
              <a:rPr lang="ko-KR" altLang="en-US" smtClean="0"/>
              <a:t> 주소에 기록을 남기지 않고 데이터를 전달 가능함</a:t>
            </a:r>
            <a:endParaRPr lang="en-US" altLang="ko-KR" smtClean="0"/>
          </a:p>
          <a:p>
            <a:pPr lvl="1"/>
            <a:r>
              <a:rPr lang="ko-KR" altLang="en-US" smtClean="0"/>
              <a:t>요청 본문</a:t>
            </a:r>
            <a:endParaRPr lang="en-US" altLang="ko-KR" smtClean="0"/>
          </a:p>
          <a:p>
            <a:pPr lvl="2"/>
            <a:r>
              <a:rPr lang="ko-KR" altLang="en-US" smtClean="0"/>
              <a:t>클라이언트가 서버로 본문을 전달할 때 요청 본문의 종류를 함께 전달</a:t>
            </a:r>
            <a:endParaRPr lang="en-US" altLang="ko-KR" smtClean="0"/>
          </a:p>
          <a:p>
            <a:pPr lvl="2"/>
            <a:r>
              <a:rPr lang="en-US" altLang="ko-KR" smtClean="0"/>
              <a:t>MIME </a:t>
            </a:r>
            <a:r>
              <a:rPr lang="ko-KR" altLang="en-US" smtClean="0"/>
              <a:t>형식</a:t>
            </a:r>
            <a:endParaRPr lang="en-US" altLang="ko-KR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미들웨어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39635"/>
            <a:ext cx="4562278" cy="126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91630"/>
            <a:ext cx="3234070" cy="27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클라이언트가 어떤 </a:t>
            </a:r>
            <a:r>
              <a:rPr lang="en-US" altLang="ko-KR" dirty="0" smtClean="0"/>
              <a:t>Encoding-Type</a:t>
            </a:r>
            <a:r>
              <a:rPr lang="ko-KR" altLang="en-US" dirty="0" smtClean="0"/>
              <a:t>으로 요청했는지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변환해서 읽음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복잡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   body-parser </a:t>
            </a:r>
            <a:r>
              <a:rPr lang="ko-KR" altLang="en-US" dirty="0" err="1" smtClean="0">
                <a:sym typeface="Wingdings" panose="05000000000000000000" pitchFamily="2" charset="2"/>
              </a:rPr>
              <a:t>미들웨어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쉽게 </a:t>
            </a:r>
            <a:r>
              <a:rPr lang="ko-KR" altLang="en-US" dirty="0" smtClean="0">
                <a:sym typeface="Wingdings" panose="05000000000000000000" pitchFamily="2" charset="2"/>
              </a:rPr>
              <a:t>처리</a:t>
            </a:r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10-9] </a:t>
            </a:r>
            <a:r>
              <a:rPr lang="en-US" altLang="ko-KR" dirty="0" smtClean="0"/>
              <a:t>body-parser </a:t>
            </a:r>
            <a:r>
              <a:rPr lang="ko-KR" altLang="en-US" dirty="0" err="1" smtClean="0"/>
              <a:t>미들웨어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기본적인 ‘입력 양식’을 분석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미들웨어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91630"/>
            <a:ext cx="3888432" cy="349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10-10] body-parser </a:t>
            </a:r>
            <a:r>
              <a:rPr lang="ko-KR" altLang="en-US" dirty="0" err="1" smtClean="0"/>
              <a:t>미들웨어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미들웨어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39214"/>
            <a:ext cx="5011043" cy="180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9822"/>
            <a:ext cx="4324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19822"/>
            <a:ext cx="22574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0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morgan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미들웨어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express </a:t>
            </a:r>
            <a:r>
              <a:rPr lang="ko-KR" altLang="en-US" dirty="0" smtClean="0"/>
              <a:t>모듈의 </a:t>
            </a:r>
            <a:r>
              <a:rPr lang="ko-KR" altLang="en-US" dirty="0" err="1" smtClean="0"/>
              <a:t>미들웨어로</a:t>
            </a:r>
            <a:r>
              <a:rPr lang="ko-KR" altLang="en-US" dirty="0" smtClean="0"/>
              <a:t> 사용할 수 있는 외부 모듈을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express middleware</a:t>
            </a:r>
          </a:p>
          <a:p>
            <a:pPr lvl="2"/>
            <a:r>
              <a:rPr lang="en-US" altLang="ko-KR" dirty="0" smtClean="0"/>
              <a:t>  https ://expressjs.com/en/resources/middleware.html</a:t>
            </a:r>
          </a:p>
          <a:p>
            <a:pPr lvl="2"/>
            <a:r>
              <a:rPr lang="en-US" altLang="ko-KR" dirty="0" err="1" smtClean="0"/>
              <a:t>morgan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 출력 </a:t>
            </a:r>
            <a:r>
              <a:rPr lang="ko-KR" altLang="en-US" dirty="0" err="1" smtClean="0"/>
              <a:t>미들웨어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https://</a:t>
            </a:r>
            <a:r>
              <a:rPr lang="en-US" altLang="ko-KR" dirty="0" smtClean="0"/>
              <a:t>github.com/expressjs/morgan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로그</a:t>
            </a:r>
            <a:r>
              <a:rPr lang="en-US" altLang="ko-KR" dirty="0" smtClean="0"/>
              <a:t> :</a:t>
            </a:r>
            <a:r>
              <a:rPr lang="ko-KR" altLang="en-US" dirty="0" smtClean="0"/>
              <a:t> 관련된 정보를 가진 글자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로그 출력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요청과 관련된 내용을 출력하는 </a:t>
            </a:r>
            <a:r>
              <a:rPr lang="ko-KR" altLang="en-US" dirty="0" err="1" smtClean="0"/>
              <a:t>미들웨어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미들웨어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21" y="2643758"/>
            <a:ext cx="5242917" cy="56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1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10-10] </a:t>
            </a:r>
            <a:r>
              <a:rPr lang="en-US" altLang="ko-KR" dirty="0" err="1" smtClean="0"/>
              <a:t>morgan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미들웨어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미들웨어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92416"/>
            <a:ext cx="5616624" cy="415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3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서버를 실행하고 </a:t>
            </a:r>
            <a:r>
              <a:rPr lang="en-US" altLang="ko-KR" smtClean="0"/>
              <a:t>http://127.0.0.1:52273</a:t>
            </a:r>
            <a:r>
              <a:rPr lang="ko-KR" altLang="en-US" smtClean="0"/>
              <a:t>에 접속해서 명령 프롬프트 확인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미들웨어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03598"/>
            <a:ext cx="5199484" cy="132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6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속성 정리</a:t>
            </a:r>
            <a:r>
              <a:rPr lang="en-US" altLang="ko-KR" smtClean="0"/>
              <a:t> : </a:t>
            </a:r>
            <a:r>
              <a:rPr lang="ko-KR" altLang="en-US" smtClean="0"/>
              <a:t>클라이언트가 서버로 데이터를 전송하는 세 가지 방법</a:t>
            </a:r>
            <a:endParaRPr lang="en-US" altLang="ko-KR" smtClean="0"/>
          </a:p>
          <a:p>
            <a:pPr lvl="2"/>
            <a:r>
              <a:rPr lang="en-US" altLang="ko-KR" smtClean="0"/>
              <a:t>params </a:t>
            </a:r>
            <a:r>
              <a:rPr lang="ko-KR" altLang="en-US" smtClean="0"/>
              <a:t>객체 </a:t>
            </a:r>
            <a:r>
              <a:rPr lang="en-US" altLang="ko-KR" smtClean="0"/>
              <a:t>: URL</a:t>
            </a:r>
            <a:r>
              <a:rPr lang="ko-KR" altLang="en-US" smtClean="0"/>
              <a:t>의 토큰</a:t>
            </a:r>
            <a:r>
              <a:rPr lang="en-US" altLang="ko-KR" smtClean="0"/>
              <a:t>. </a:t>
            </a:r>
            <a:r>
              <a:rPr lang="ko-KR" altLang="en-US" smtClean="0"/>
              <a:t>보기가 간편</a:t>
            </a:r>
            <a:endParaRPr lang="en-US" altLang="ko-KR" smtClean="0"/>
          </a:p>
          <a:p>
            <a:pPr lvl="2"/>
            <a:r>
              <a:rPr lang="en-US" altLang="ko-KR" smtClean="0"/>
              <a:t>query </a:t>
            </a:r>
            <a:r>
              <a:rPr lang="ko-KR" altLang="en-US" smtClean="0"/>
              <a:t>객체 </a:t>
            </a:r>
            <a:r>
              <a:rPr lang="en-US" altLang="ko-KR" smtClean="0"/>
              <a:t>: URL</a:t>
            </a:r>
            <a:r>
              <a:rPr lang="ko-KR" altLang="en-US" smtClean="0"/>
              <a:t>의 요청 매개 변수</a:t>
            </a:r>
            <a:r>
              <a:rPr lang="en-US" altLang="ko-KR" smtClean="0"/>
              <a:t>. </a:t>
            </a:r>
            <a:r>
              <a:rPr lang="ko-KR" altLang="en-US" smtClean="0"/>
              <a:t>토큰보다 많은 데이터를 전달할 수 있으며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                  </a:t>
            </a:r>
            <a:r>
              <a:rPr lang="ko-KR" altLang="en-US" smtClean="0"/>
              <a:t>주소로 어떤 데이터가 오고 가는지 확인가능</a:t>
            </a:r>
            <a:endParaRPr lang="en-US" altLang="ko-KR" smtClean="0"/>
          </a:p>
          <a:p>
            <a:pPr lvl="2"/>
            <a:r>
              <a:rPr lang="en-US" altLang="ko-KR" smtClean="0"/>
              <a:t>body </a:t>
            </a:r>
            <a:r>
              <a:rPr lang="ko-KR" altLang="en-US" smtClean="0"/>
              <a:t>객체 </a:t>
            </a:r>
            <a:r>
              <a:rPr lang="en-US" altLang="ko-KR" smtClean="0"/>
              <a:t>: </a:t>
            </a:r>
            <a:r>
              <a:rPr lang="ko-KR" altLang="en-US" smtClean="0"/>
              <a:t>대용량 문자열 등을 전송할 때 사용</a:t>
            </a:r>
            <a:r>
              <a:rPr lang="en-US" altLang="ko-KR" smtClean="0"/>
              <a:t>. </a:t>
            </a:r>
            <a:r>
              <a:rPr lang="ko-KR" altLang="en-US" smtClean="0"/>
              <a:t>주소에 데이터를 기록하지 못하</a:t>
            </a:r>
            <a:endParaRPr lang="en-US" altLang="ko-KR" smtClean="0"/>
          </a:p>
          <a:p>
            <a:pPr lvl="2"/>
            <a:r>
              <a:rPr lang="ko-KR" altLang="en-US" smtClean="0"/>
              <a:t>                  므로 새로고침이나 즐겨찾기 기능 등을 활용할 수 없음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미들웨어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9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요청하는 대상 </a:t>
            </a:r>
            <a:r>
              <a:rPr lang="en-US" altLang="ko-KR" smtClean="0"/>
              <a:t>:</a:t>
            </a:r>
            <a:r>
              <a:rPr lang="ko-KR" altLang="en-US" smtClean="0"/>
              <a:t> 클라이언트</a:t>
            </a:r>
            <a:r>
              <a:rPr lang="en-US" altLang="ko-KR" smtClean="0"/>
              <a:t>(</a:t>
            </a:r>
            <a:r>
              <a:rPr lang="ko-KR" altLang="en-US" smtClean="0"/>
              <a:t>사용자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응답하는 대상 </a:t>
            </a:r>
            <a:r>
              <a:rPr lang="en-US" altLang="ko-KR" smtClean="0"/>
              <a:t>:</a:t>
            </a:r>
            <a:r>
              <a:rPr lang="ko-KR" altLang="en-US" smtClean="0"/>
              <a:t> 서버</a:t>
            </a:r>
            <a:r>
              <a:rPr lang="en-US" altLang="ko-KR" smtClean="0"/>
              <a:t>(</a:t>
            </a:r>
            <a:r>
              <a:rPr lang="ko-KR" altLang="en-US" smtClean="0"/>
              <a:t>제공자</a:t>
            </a:r>
            <a:r>
              <a:rPr lang="en-US" altLang="ko-KR" smtClean="0"/>
              <a:t>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45630"/>
            <a:ext cx="3650966" cy="28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646"/>
            <a:ext cx="4265491" cy="28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요청 메시지 </a:t>
            </a:r>
            <a:r>
              <a:rPr lang="en-US" altLang="ko-KR" smtClean="0"/>
              <a:t>: </a:t>
            </a:r>
            <a:r>
              <a:rPr lang="ko-KR" altLang="en-US" smtClean="0"/>
              <a:t>클라이언트가 서버로 보내는 편지</a:t>
            </a:r>
            <a:endParaRPr lang="en-US" altLang="ko-KR" smtClean="0"/>
          </a:p>
          <a:p>
            <a:pPr lvl="1"/>
            <a:r>
              <a:rPr lang="ko-KR" altLang="en-US" smtClean="0"/>
              <a:t>응답 메시지 </a:t>
            </a:r>
            <a:r>
              <a:rPr lang="en-US" altLang="ko-KR" smtClean="0"/>
              <a:t>: </a:t>
            </a:r>
            <a:r>
              <a:rPr lang="ko-KR" altLang="en-US" smtClean="0"/>
              <a:t>서버가 클라이언트로 보내는 편지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13" y="1491628"/>
            <a:ext cx="4955597" cy="343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HTTP </a:t>
            </a:r>
            <a:r>
              <a:rPr lang="ko-KR" altLang="en-US" smtClean="0"/>
              <a:t>웹 서버의 요청 메시지와 응답 메시지의 형태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70" y="1419623"/>
            <a:ext cx="5291326" cy="85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9702"/>
            <a:ext cx="5399459" cy="17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1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요청과 응답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300480"/>
            <a:ext cx="6048672" cy="374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9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express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express </a:t>
            </a:r>
            <a:r>
              <a:rPr lang="ko-KR" altLang="en-US" smtClean="0"/>
              <a:t>모듈을 사용한 서버 생성과 실행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4" y="2499742"/>
            <a:ext cx="4736968" cy="201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4" y="1347614"/>
            <a:ext cx="4937154" cy="60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3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10-1] express </a:t>
            </a:r>
            <a:r>
              <a:rPr lang="ko-KR" altLang="en-US" dirty="0" smtClean="0"/>
              <a:t>모듈로 서버 생성과 실행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express </a:t>
            </a:r>
            <a:r>
              <a:rPr lang="ko-KR" altLang="en-US" smtClean="0"/>
              <a:t>모듈을 사용한 서버 생성과 실행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31589"/>
            <a:ext cx="4536504" cy="357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0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1536</TotalTime>
  <Words>851</Words>
  <Application>Microsoft Office PowerPoint</Application>
  <PresentationFormat>화면 슬라이드 쇼(16:9)</PresentationFormat>
  <Paragraphs>241</Paragraphs>
  <Slides>36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1_마스터</vt:lpstr>
      <vt:lpstr>   express 모듈</vt:lpstr>
      <vt:lpstr>PowerPoint 프레젠테이션</vt:lpstr>
      <vt:lpstr>1. 요청과 응답</vt:lpstr>
      <vt:lpstr>1. 요청과 응답</vt:lpstr>
      <vt:lpstr>1. 요청과 응답</vt:lpstr>
      <vt:lpstr>1. 요청과 응답</vt:lpstr>
      <vt:lpstr>1. 요청과 응답</vt:lpstr>
      <vt:lpstr>2. express 모듈을 사용한 서버 생성과 실행</vt:lpstr>
      <vt:lpstr>2. express 모듈을 사용한 서버 생성과 실행</vt:lpstr>
      <vt:lpstr>2. express 모듈을 사용한 서버 생성과 실행</vt:lpstr>
      <vt:lpstr>3. 페이지 라우팅</vt:lpstr>
      <vt:lpstr>3. 페이지 라우팅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5. 미들웨어</vt:lpstr>
      <vt:lpstr>5. 미들웨어</vt:lpstr>
      <vt:lpstr>5. 미들웨어</vt:lpstr>
      <vt:lpstr>5. 미들웨어</vt:lpstr>
      <vt:lpstr>5. 미들웨어</vt:lpstr>
      <vt:lpstr>5. 미들웨어</vt:lpstr>
      <vt:lpstr>5. 미들웨어</vt:lpstr>
      <vt:lpstr>5. 미들웨어</vt:lpstr>
      <vt:lpstr>5. 미들웨어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KDY</cp:lastModifiedBy>
  <cp:revision>328</cp:revision>
  <dcterms:created xsi:type="dcterms:W3CDTF">2011-01-05T15:14:06Z</dcterms:created>
  <dcterms:modified xsi:type="dcterms:W3CDTF">2022-03-02T04:53:27Z</dcterms:modified>
</cp:coreProperties>
</file>