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15"/>
  </p:notesMasterIdLst>
  <p:handoutMasterIdLst>
    <p:handoutMasterId r:id="rId16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4" r:id="rId8"/>
    <p:sldId id="885" r:id="rId9"/>
    <p:sldId id="886" r:id="rId10"/>
    <p:sldId id="887" r:id="rId11"/>
    <p:sldId id="888" r:id="rId12"/>
    <p:sldId id="890" r:id="rId13"/>
    <p:sldId id="275" r:id="rId14"/>
  </p:sldIdLst>
  <p:sldSz cx="9144000" cy="5143500" type="screen16x9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3429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6858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0287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3716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17145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0574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24003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27432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7CE"/>
    <a:srgbClr val="5A8DDC"/>
    <a:srgbClr val="009994"/>
    <a:srgbClr val="AE4225"/>
    <a:srgbClr val="B14922"/>
    <a:srgbClr val="DB99B7"/>
    <a:srgbClr val="D6E2F6"/>
    <a:srgbClr val="AA3C6E"/>
    <a:srgbClr val="191E70"/>
    <a:srgbClr val="19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94362" autoAdjust="0"/>
  </p:normalViewPr>
  <p:slideViewPr>
    <p:cSldViewPr>
      <p:cViewPr varScale="1">
        <p:scale>
          <a:sx n="142" d="100"/>
          <a:sy n="142" d="100"/>
        </p:scale>
        <p:origin x="942" y="114"/>
      </p:cViewPr>
      <p:guideLst>
        <p:guide orient="horz" pos="162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2023-07-04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2023-07-04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9538" y="741363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9538" y="741363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9538" y="741363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2020"/>
          <a:stretch/>
        </p:blipFill>
        <p:spPr bwMode="auto">
          <a:xfrm>
            <a:off x="2205100" y="51471"/>
            <a:ext cx="4649279" cy="348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11"/>
          <p:cNvSpPr>
            <a:spLocks noChangeArrowheads="1"/>
          </p:cNvSpPr>
          <p:nvPr userDrawn="1"/>
        </p:nvSpPr>
        <p:spPr bwMode="ltGray">
          <a:xfrm>
            <a:off x="1139826" y="4198382"/>
            <a:ext cx="7137400" cy="400050"/>
          </a:xfrm>
          <a:prstGeom prst="roundRect">
            <a:avLst>
              <a:gd name="adj" fmla="val 16667"/>
            </a:avLst>
          </a:prstGeom>
          <a:solidFill>
            <a:srgbClr val="009994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2000"/>
          </a:p>
        </p:txBody>
      </p:sp>
      <p:sp>
        <p:nvSpPr>
          <p:cNvPr id="12" name="TextBox 19"/>
          <p:cNvSpPr txBox="1">
            <a:spLocks noChangeArrowheads="1"/>
          </p:cNvSpPr>
          <p:nvPr userDrawn="1"/>
        </p:nvSpPr>
        <p:spPr bwMode="auto">
          <a:xfrm>
            <a:off x="2205100" y="4229101"/>
            <a:ext cx="50068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자바스크립트 프로그래밍 입문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(2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판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0353" y="4857750"/>
            <a:ext cx="1228725" cy="192882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ctrTitle"/>
          </p:nvPr>
        </p:nvSpPr>
        <p:spPr>
          <a:xfrm>
            <a:off x="3347864" y="3461475"/>
            <a:ext cx="4693575" cy="718354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rgbClr val="4F81BD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/>
          <p:cNvSpPr txBox="1">
            <a:spLocks/>
          </p:cNvSpPr>
          <p:nvPr userDrawn="1"/>
        </p:nvSpPr>
        <p:spPr bwMode="auto">
          <a:xfrm>
            <a:off x="227013" y="70248"/>
            <a:ext cx="6172200" cy="42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762545"/>
            <a:ext cx="8568000" cy="405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0" marR="0" indent="0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Tx/>
              <a:buNone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357178" marR="0" indent="0" algn="l" defTabSz="914378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Tx/>
              <a:buNone/>
              <a:tabLst/>
              <a:defRPr sz="1800">
                <a:latin typeface="+mn-ea"/>
                <a:ea typeface="+mn-ea"/>
              </a:defRPr>
            </a:lvl2pPr>
            <a:lvl3pPr marL="809605" marR="0" indent="-182558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892" marR="0" lvl="0" indent="-342892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37" marR="0" lvl="1" indent="-182558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698864"/>
            <a:ext cx="8686800" cy="4286250"/>
          </a:xfrm>
          <a:prstGeom prst="rect">
            <a:avLst/>
          </a:prstGeom>
        </p:spPr>
        <p:txBody>
          <a:bodyPr/>
          <a:lstStyle>
            <a:lvl1pPr marL="342892" marR="0" indent="-342892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맑은 고딕" pitchFamily="50" charset="-127"/>
              <a:buChar char="■"/>
              <a:tabLst/>
              <a:defRPr sz="2000"/>
            </a:lvl1pPr>
            <a:lvl2pPr marL="539737" marR="0" indent="-182558" algn="l" defTabSz="914378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/>
            </a:lvl2pPr>
            <a:lvl3pPr marL="720707" marR="0" indent="-185733" algn="l" defTabSz="914378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400"/>
            </a:lvl3pPr>
            <a:lvl4pPr marL="898502" indent="-177796">
              <a:buClr>
                <a:schemeClr val="bg1"/>
              </a:buClr>
              <a:buSzPct val="90000"/>
              <a:buFont typeface="Arial" panose="020B0604020202020204" pitchFamily="34" charset="0"/>
              <a:buChar char="−"/>
              <a:tabLst>
                <a:tab pos="898502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27015" y="61914"/>
            <a:ext cx="7559675" cy="432197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:\Users\KDY\Desktop\자바스크립트 2판\강의교안\표지-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9" t="33366" r="13639" b="51325"/>
          <a:stretch/>
        </p:blipFill>
        <p:spPr bwMode="auto">
          <a:xfrm>
            <a:off x="5647661" y="2283719"/>
            <a:ext cx="1768585" cy="184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KDY\Desktop\자바스크립트 2판\강의교안\표지2-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26" t="23546" r="18331" b="49042"/>
          <a:stretch/>
        </p:blipFill>
        <p:spPr bwMode="auto">
          <a:xfrm>
            <a:off x="2501776" y="909547"/>
            <a:ext cx="4030177" cy="321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8"/>
          <p:cNvSpPr>
            <a:spLocks noChangeArrowheads="1"/>
          </p:cNvSpPr>
          <p:nvPr userDrawn="1"/>
        </p:nvSpPr>
        <p:spPr bwMode="auto">
          <a:xfrm>
            <a:off x="8100393" y="4887516"/>
            <a:ext cx="967408" cy="19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/13</a:t>
            </a:r>
          </a:p>
        </p:txBody>
      </p:sp>
      <p:sp>
        <p:nvSpPr>
          <p:cNvPr id="13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698897"/>
            <a:ext cx="86868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4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5" y="61914"/>
            <a:ext cx="7559675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5" name="Freeform 126"/>
          <p:cNvSpPr>
            <a:spLocks/>
          </p:cNvSpPr>
          <p:nvPr userDrawn="1"/>
        </p:nvSpPr>
        <p:spPr bwMode="gray">
          <a:xfrm>
            <a:off x="-12700" y="257176"/>
            <a:ext cx="6032500" cy="509588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2000"/>
          </a:p>
        </p:txBody>
      </p:sp>
      <p:sp>
        <p:nvSpPr>
          <p:cNvPr id="16" name="Rectangle 193"/>
          <p:cNvSpPr>
            <a:spLocks noChangeArrowheads="1"/>
          </p:cNvSpPr>
          <p:nvPr userDrawn="1"/>
        </p:nvSpPr>
        <p:spPr bwMode="gray">
          <a:xfrm>
            <a:off x="226421" y="501532"/>
            <a:ext cx="2341607" cy="98822"/>
          </a:xfrm>
          <a:prstGeom prst="rect">
            <a:avLst/>
          </a:prstGeom>
          <a:solidFill>
            <a:schemeClr val="accent3"/>
          </a:solidFill>
          <a:ln w="9525">
            <a:solidFill>
              <a:srgbClr val="FFFFD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1800">
              <a:solidFill>
                <a:srgbClr val="000000"/>
              </a:solidFill>
              <a:latin typeface="Arial" charset="0"/>
              <a:ea typeface="굴림" charset="-127"/>
            </a:endParaRPr>
          </a:p>
        </p:txBody>
      </p:sp>
      <p:sp>
        <p:nvSpPr>
          <p:cNvPr id="17" name="Line 194"/>
          <p:cNvSpPr>
            <a:spLocks noChangeShapeType="1"/>
          </p:cNvSpPr>
          <p:nvPr userDrawn="1"/>
        </p:nvSpPr>
        <p:spPr bwMode="gray">
          <a:xfrm>
            <a:off x="226421" y="594019"/>
            <a:ext cx="8675591" cy="0"/>
          </a:xfrm>
          <a:prstGeom prst="line">
            <a:avLst/>
          </a:prstGeom>
          <a:ln>
            <a:solidFill>
              <a:srgbClr val="191E70"/>
            </a:solidFill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latinLnBrk="0">
              <a:defRPr/>
            </a:pPr>
            <a:endParaRPr kumimoji="0" lang="ko-KR" altLang="en-US" sz="18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485" y="351173"/>
            <a:ext cx="1320198" cy="234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950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57175" indent="-257175" algn="l" rtl="0" eaLnBrk="0" fontAlgn="base" latinLnBrk="1" hangingPunct="0">
        <a:spcBef>
          <a:spcPct val="20000"/>
        </a:spcBef>
        <a:spcAft>
          <a:spcPts val="75"/>
        </a:spcAft>
        <a:buClr>
          <a:srgbClr val="5A8DDC"/>
        </a:buClr>
        <a:buFont typeface="Wingdings" panose="05000000000000000000" pitchFamily="2" charset="2"/>
        <a:buChar char="v"/>
        <a:defRPr sz="165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404813" indent="-136922" algn="l" rtl="0" eaLnBrk="0" fontAlgn="base" latinLnBrk="1" hangingPunct="0">
        <a:spcBef>
          <a:spcPct val="20000"/>
        </a:spcBef>
        <a:spcAft>
          <a:spcPts val="75"/>
        </a:spcAft>
        <a:buClr>
          <a:srgbClr val="B1AE6B"/>
        </a:buClr>
        <a:buFont typeface="Wingdings" panose="05000000000000000000" pitchFamily="2" charset="2"/>
        <a:buChar char="§"/>
        <a:defRPr sz="1425" kern="1200">
          <a:solidFill>
            <a:schemeClr val="tx1"/>
          </a:solidFill>
          <a:latin typeface="+mn-ea"/>
          <a:ea typeface="+mn-ea"/>
          <a:cs typeface="+mn-cs"/>
        </a:defRPr>
      </a:lvl2pPr>
      <a:lvl3pPr marL="540544" indent="-139304" algn="l" rtl="0" eaLnBrk="0" fontAlgn="base" latinLnBrk="1" hangingPunct="0">
        <a:spcBef>
          <a:spcPct val="20000"/>
        </a:spcBef>
        <a:spcAft>
          <a:spcPts val="75"/>
        </a:spcAft>
        <a:buClr>
          <a:srgbClr val="ADB9AD"/>
        </a:buClr>
        <a:buChar char="•"/>
        <a:defRPr sz="1275" kern="1200">
          <a:solidFill>
            <a:schemeClr val="tx1"/>
          </a:solidFill>
          <a:latin typeface="+mn-ea"/>
          <a:ea typeface="+mn-ea"/>
          <a:cs typeface="+mn-cs"/>
        </a:defRPr>
      </a:lvl3pPr>
      <a:lvl4pPr marL="871538" indent="-200025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1543050" indent="-1714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  미니 프로젝트</a:t>
            </a:r>
            <a:r>
              <a:rPr lang="en-US" altLang="ko-KR"/>
              <a:t>-</a:t>
            </a:r>
            <a:r>
              <a:rPr lang="ko-KR" altLang="en-US"/>
              <a:t>이미지 슬라이더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7" y="3445311"/>
            <a:ext cx="1440160" cy="683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플러그인 구성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6E9F19-8616-ABF3-2442-8F47E487C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69" y="843559"/>
            <a:ext cx="5044211" cy="2592287"/>
          </a:xfrm>
          <a:prstGeom prst="rect">
            <a:avLst/>
          </a:prstGeo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171" y="1275606"/>
            <a:ext cx="4968552" cy="3620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9798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플러그인 구성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243014"/>
            <a:ext cx="5184575" cy="656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4" y="1779662"/>
            <a:ext cx="5118521" cy="327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782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그 외 플러그인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구글 등 검색 엔진에서 ‘</a:t>
            </a:r>
            <a:r>
              <a:rPr lang="en-US" altLang="ko-KR"/>
              <a:t>jQuery Image Gallery Plugin’</a:t>
            </a:r>
            <a:r>
              <a:rPr lang="ko-KR" altLang="en-US"/>
              <a:t>으로 검색하면 쉽게 플러그인을 확인 가능함</a:t>
            </a: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플러그인 구성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459" y="1016768"/>
            <a:ext cx="4075007" cy="26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072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학습목표</a:t>
            </a:r>
            <a:endParaRPr lang="en-US" altLang="ko-KR"/>
          </a:p>
          <a:p>
            <a:pPr lvl="1"/>
            <a:r>
              <a:rPr lang="en-US" altLang="ko-KR"/>
              <a:t>UI </a:t>
            </a:r>
            <a:r>
              <a:rPr lang="ko-KR" altLang="en-US"/>
              <a:t>요소를 만드는 데 필요한 요소를 확인하는 방법을 이해합니다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웹 브라우저의 자바스크립트를 사용해 </a:t>
            </a:r>
            <a:r>
              <a:rPr lang="en-US" altLang="ko-KR"/>
              <a:t>UI </a:t>
            </a:r>
            <a:r>
              <a:rPr lang="ko-KR" altLang="en-US"/>
              <a:t>요소를 만드는 방법을 이해합니다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내용 </a:t>
            </a:r>
            <a:endParaRPr lang="en-US" altLang="ko-KR"/>
          </a:p>
          <a:p>
            <a:pPr lvl="1"/>
            <a:r>
              <a:rPr lang="ko-KR" altLang="en-US"/>
              <a:t>이미지 슬라이더 개요 </a:t>
            </a:r>
            <a:endParaRPr lang="en-US" altLang="ko-KR"/>
          </a:p>
          <a:p>
            <a:pPr lvl="1"/>
            <a:r>
              <a:rPr lang="ko-KR" altLang="en-US"/>
              <a:t>이미지 슬라이더 구성 </a:t>
            </a:r>
            <a:endParaRPr lang="en-US" altLang="ko-KR"/>
          </a:p>
          <a:p>
            <a:pPr lvl="1"/>
            <a:r>
              <a:rPr lang="ko-KR" altLang="en-US"/>
              <a:t>기본 코드 구성</a:t>
            </a:r>
            <a:endParaRPr lang="en-US" altLang="ko-KR"/>
          </a:p>
          <a:p>
            <a:pPr lvl="1"/>
            <a:r>
              <a:rPr lang="ko-KR" altLang="en-US"/>
              <a:t>플러그인 구성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간단한 이미지 슬라이더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79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슬라이더 형태</a:t>
            </a:r>
            <a:endParaRPr lang="en-US" altLang="ko-KR" dirty="0"/>
          </a:p>
          <a:p>
            <a:pPr lvl="2"/>
            <a:r>
              <a:rPr lang="ko-KR" altLang="en-US" dirty="0"/>
              <a:t>특정한 시간마다 이미지가 바뀜</a:t>
            </a:r>
            <a:endParaRPr lang="en-US" altLang="ko-KR" dirty="0"/>
          </a:p>
          <a:p>
            <a:pPr lvl="2"/>
            <a:r>
              <a:rPr lang="ko-KR" altLang="en-US" dirty="0"/>
              <a:t>숫자 버튼을 누르면 해당 위치로 이동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이미지 슬라이더 개요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112158"/>
            <a:ext cx="3146547" cy="2446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90" y="915567"/>
            <a:ext cx="7128792" cy="1638418"/>
          </a:xfrm>
        </p:spPr>
      </p:pic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이미지 슬라이더 구성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87774"/>
            <a:ext cx="5859264" cy="220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63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기본 코드 구성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A4B0E4-A486-826E-EC2B-E973DD2D6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30" y="1099349"/>
            <a:ext cx="4329244" cy="3363838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79662"/>
            <a:ext cx="4566793" cy="3005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380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기본 코드 구성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75606"/>
            <a:ext cx="4628753" cy="3221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779662"/>
            <a:ext cx="4273895" cy="2837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325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현대 프로그래밍의 핵심 </a:t>
            </a:r>
            <a:endParaRPr lang="en-US" altLang="ko-KR"/>
          </a:p>
          <a:p>
            <a:pPr lvl="2"/>
            <a:r>
              <a:rPr lang="ko-KR" altLang="en-US"/>
              <a:t>빠르게 복사해서 붙여 넣을 수 있는 방법을 만든다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재사용</a:t>
            </a:r>
            <a:endParaRPr lang="en-US" altLang="ko-KR">
              <a:sym typeface="Wingdings" panose="05000000000000000000" pitchFamily="2" charset="2"/>
            </a:endParaRPr>
          </a:p>
          <a:p>
            <a:pPr lvl="2"/>
            <a:r>
              <a:rPr lang="en-US" altLang="ko-KR"/>
              <a:t>jQuery</a:t>
            </a:r>
            <a:r>
              <a:rPr lang="ko-KR" altLang="en-US"/>
              <a:t>로 만든 코드는 플러그인으로 만들어 사용하면 재사용 하기가 쉬움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플러그인 구성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F73A10-8368-EDA5-58D0-F3BCB77B8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79662"/>
            <a:ext cx="4613032" cy="221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58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플러그인 구성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740673"/>
            <a:ext cx="4964218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599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원래 있던 코드를 별도의 파일로 만들어 분리 하기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en-US" altLang="ko-KR"/>
              <a:t>$.fn </a:t>
            </a:r>
            <a:r>
              <a:rPr lang="ko-KR" altLang="en-US"/>
              <a:t>속성에 메소드를 설정하면</a:t>
            </a:r>
            <a:r>
              <a:rPr lang="en-US" altLang="ko-KR"/>
              <a:t> $( ) </a:t>
            </a:r>
            <a:r>
              <a:rPr lang="ko-KR" altLang="en-US"/>
              <a:t>함수로 생성되는 </a:t>
            </a:r>
            <a:r>
              <a:rPr lang="en-US" altLang="ko-KR"/>
              <a:t>jQuery </a:t>
            </a:r>
            <a:r>
              <a:rPr lang="ko-KR" altLang="en-US"/>
              <a:t>객체에 메소드를 </a:t>
            </a:r>
            <a:endParaRPr lang="en-US" altLang="ko-KR"/>
          </a:p>
          <a:p>
            <a:pPr lvl="2"/>
            <a:r>
              <a:rPr lang="ko-KR" altLang="en-US"/>
              <a:t>  사용할 수 있음</a:t>
            </a:r>
            <a:endParaRPr lang="en-US" altLang="ko-KR"/>
          </a:p>
          <a:p>
            <a:pPr lvl="2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플러그인 구성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460" y="1049787"/>
            <a:ext cx="2414567" cy="1215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843582"/>
      </p:ext>
    </p:extLst>
  </p:cSld>
  <p:clrMapOvr>
    <a:masterClrMapping/>
  </p:clrMapOvr>
</p:sld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1341</TotalTime>
  <Words>164</Words>
  <Application>Microsoft Office PowerPoint</Application>
  <PresentationFormat>화면 슬라이드 쇼(16:9)</PresentationFormat>
  <Paragraphs>56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HY견고딕</vt:lpstr>
      <vt:lpstr>HY헤드라인M</vt:lpstr>
      <vt:lpstr>돋움</vt:lpstr>
      <vt:lpstr>맑은 고딕</vt:lpstr>
      <vt:lpstr>Arial</vt:lpstr>
      <vt:lpstr>Wingdings</vt:lpstr>
      <vt:lpstr>1_마스터</vt:lpstr>
      <vt:lpstr>  미니 프로젝트-이미지 슬라이더</vt:lpstr>
      <vt:lpstr>PowerPoint 프레젠테이션</vt:lpstr>
      <vt:lpstr>1. 이미지 슬라이더 개요</vt:lpstr>
      <vt:lpstr>2. 이미지 슬라이더 구성</vt:lpstr>
      <vt:lpstr>3. 기본 코드 구성</vt:lpstr>
      <vt:lpstr>3. 기본 코드 구성</vt:lpstr>
      <vt:lpstr>4. 플러그인 구성</vt:lpstr>
      <vt:lpstr>4. 플러그인 구성</vt:lpstr>
      <vt:lpstr>4. 플러그인 구성</vt:lpstr>
      <vt:lpstr>4. 플러그인 구성</vt:lpstr>
      <vt:lpstr>4. 플러그인 구성</vt:lpstr>
      <vt:lpstr>4. 플러그인 구성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마케팅팀</cp:lastModifiedBy>
  <cp:revision>258</cp:revision>
  <dcterms:created xsi:type="dcterms:W3CDTF">2011-01-05T15:14:06Z</dcterms:created>
  <dcterms:modified xsi:type="dcterms:W3CDTF">2023-07-04T07:16:06Z</dcterms:modified>
</cp:coreProperties>
</file>