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2"/>
  </p:notesMasterIdLst>
  <p:handoutMasterIdLst>
    <p:handoutMasterId r:id="rId2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4" r:id="rId18"/>
    <p:sldId id="895" r:id="rId19"/>
    <p:sldId id="896" r:id="rId20"/>
    <p:sldId id="275" r:id="rId21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42" d="100"/>
          <a:sy n="142" d="100"/>
        </p:scale>
        <p:origin x="942" y="114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7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5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/20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3203848" y="3402279"/>
            <a:ext cx="4693575" cy="718354"/>
          </a:xfrm>
        </p:spPr>
        <p:txBody>
          <a:bodyPr/>
          <a:lstStyle/>
          <a:p>
            <a:r>
              <a:rPr lang="ko-KR" altLang="en-US" dirty="0"/>
              <a:t>  프로젝트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온라인 </a:t>
            </a:r>
            <a:r>
              <a:rPr lang="ko-KR" altLang="en-US" dirty="0" err="1"/>
              <a:t>그림판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65796"/>
            <a:ext cx="1656184" cy="77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275606"/>
            <a:ext cx="510540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02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3FC36-7398-7A79-B9DD-487EF560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59877"/>
            <a:ext cx="5616626" cy="247923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157277-7B39-0F96-642D-2290ABD8C8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2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public </a:t>
            </a:r>
            <a:r>
              <a:rPr lang="ko-KR" altLang="en-US" dirty="0"/>
              <a:t>폴더와 </a:t>
            </a:r>
            <a:r>
              <a:rPr lang="en-US" altLang="ko-KR" dirty="0"/>
              <a:t>app.js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폴더에는 </a:t>
            </a:r>
            <a:r>
              <a:rPr lang="en-US" altLang="ko-KR" dirty="0"/>
              <a:t>index.html </a:t>
            </a:r>
            <a:r>
              <a:rPr lang="ko-KR" altLang="en-US" dirty="0"/>
              <a:t>파일 생성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다운로드받아</a:t>
            </a:r>
            <a:r>
              <a:rPr lang="ko-KR" altLang="en-US" dirty="0"/>
              <a:t> 넣음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express </a:t>
            </a:r>
            <a:r>
              <a:rPr lang="ko-KR" altLang="en-US" dirty="0"/>
              <a:t>모듈과 </a:t>
            </a:r>
            <a:r>
              <a:rPr lang="en-US" altLang="ko-KR" dirty="0"/>
              <a:t>socket.io </a:t>
            </a:r>
            <a:r>
              <a:rPr lang="ko-KR" altLang="en-US" dirty="0"/>
              <a:t>모듈 설치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서버 구성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99542"/>
            <a:ext cx="1387367" cy="104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72" y="2067694"/>
            <a:ext cx="1322207" cy="97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9862"/>
            <a:ext cx="656770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6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서버 기능</a:t>
            </a:r>
            <a:endParaRPr lang="en-US" altLang="ko-KR" dirty="0"/>
          </a:p>
          <a:p>
            <a:pPr lvl="2"/>
            <a:r>
              <a:rPr lang="en-US" altLang="ko-KR" dirty="0"/>
              <a:t>HTTP </a:t>
            </a:r>
            <a:r>
              <a:rPr lang="ko-KR" altLang="en-US" dirty="0"/>
              <a:t>서버로 파일을 제공</a:t>
            </a:r>
            <a:endParaRPr lang="en-US" altLang="ko-KR" dirty="0"/>
          </a:p>
          <a:p>
            <a:pPr lvl="2"/>
            <a:r>
              <a:rPr lang="ko-KR" altLang="en-US" dirty="0"/>
              <a:t>웹 소켓 서버로 이름이 </a:t>
            </a:r>
            <a:r>
              <a:rPr lang="en-US" altLang="ko-KR" dirty="0"/>
              <a:t>line</a:t>
            </a:r>
            <a:r>
              <a:rPr lang="ko-KR" altLang="en-US" dirty="0"/>
              <a:t>인 이벤트가 들어오면</a:t>
            </a:r>
            <a:r>
              <a:rPr lang="en-US" altLang="ko-KR" dirty="0"/>
              <a:t>, </a:t>
            </a:r>
            <a:r>
              <a:rPr lang="ko-KR" altLang="en-US" dirty="0"/>
              <a:t>연결된 모든 소켓에 </a:t>
            </a:r>
            <a:r>
              <a:rPr lang="en-US" altLang="ko-KR" dirty="0"/>
              <a:t>line</a:t>
            </a:r>
            <a:r>
              <a:rPr lang="ko-KR" altLang="en-US" dirty="0"/>
              <a:t>이라는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 이름으로 데이터를 전달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서버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234C16-749C-49DA-054A-EA7914A6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71550"/>
            <a:ext cx="4536504" cy="28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4D620-DFBC-26AF-E01C-06EB2533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43558"/>
            <a:ext cx="5184576" cy="2472713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087" y="2203152"/>
            <a:ext cx="5299920" cy="269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42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5135428" cy="419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77990"/>
            <a:ext cx="3417366" cy="322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61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1550"/>
            <a:ext cx="681580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34984"/>
            <a:ext cx="4680520" cy="228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8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마우스 눌림 상태 확인</a:t>
            </a:r>
          </a:p>
          <a:p>
            <a:pPr lvl="2"/>
            <a:r>
              <a:rPr lang="en-US" altLang="ko-KR"/>
              <a:t>mousedown </a:t>
            </a:r>
            <a:r>
              <a:rPr lang="ko-KR" altLang="en-US"/>
              <a:t>이벤트가 발생했을 때 </a:t>
            </a:r>
            <a:r>
              <a:rPr lang="en-US" altLang="ko-KR"/>
              <a:t>isDown </a:t>
            </a:r>
            <a:r>
              <a:rPr lang="ko-KR" altLang="en-US"/>
              <a:t>변수를 </a:t>
            </a:r>
            <a:r>
              <a:rPr lang="en-US" altLang="ko-KR"/>
              <a:t>true</a:t>
            </a:r>
            <a:r>
              <a:rPr lang="ko-KR" altLang="en-US"/>
              <a:t>로 변경</a:t>
            </a:r>
            <a:endParaRPr lang="en-US" altLang="ko-KR"/>
          </a:p>
          <a:p>
            <a:pPr lvl="2"/>
            <a:r>
              <a:rPr lang="en-US" altLang="ko-KR"/>
              <a:t>mouseup </a:t>
            </a:r>
            <a:r>
              <a:rPr lang="ko-KR" altLang="en-US"/>
              <a:t>이벤트가 발생했을 때 </a:t>
            </a:r>
            <a:r>
              <a:rPr lang="en-US" altLang="ko-KR"/>
              <a:t>isDown </a:t>
            </a:r>
            <a:r>
              <a:rPr lang="ko-KR" altLang="en-US"/>
              <a:t>변수를 </a:t>
            </a:r>
            <a:r>
              <a:rPr lang="en-US" altLang="ko-KR"/>
              <a:t>false</a:t>
            </a:r>
            <a:r>
              <a:rPr lang="ko-KR" altLang="en-US"/>
              <a:t>로 변경</a:t>
            </a:r>
            <a:endParaRPr lang="en-US" altLang="ko-KR"/>
          </a:p>
          <a:p>
            <a:pPr lvl="1"/>
            <a:r>
              <a:rPr lang="ko-KR" altLang="en-US"/>
              <a:t>선 좌표 확인</a:t>
            </a:r>
          </a:p>
          <a:p>
            <a:pPr lvl="2"/>
            <a:r>
              <a:rPr lang="en-US" altLang="ko-KR"/>
              <a:t>mousemove </a:t>
            </a:r>
            <a:r>
              <a:rPr lang="ko-KR" altLang="en-US"/>
              <a:t>이벤트가 발생했을 때 </a:t>
            </a:r>
            <a:r>
              <a:rPr lang="en-US" altLang="ko-KR"/>
              <a:t>isDown </a:t>
            </a:r>
            <a:r>
              <a:rPr lang="ko-KR" altLang="en-US"/>
              <a:t>변수를 확인하고</a:t>
            </a:r>
            <a:r>
              <a:rPr lang="en-US" altLang="ko-KR"/>
              <a:t>, </a:t>
            </a:r>
            <a:r>
              <a:rPr lang="ko-KR" altLang="en-US"/>
              <a:t>이전 마우스 위치</a:t>
            </a:r>
            <a:endParaRPr lang="en-US" altLang="ko-KR"/>
          </a:p>
          <a:p>
            <a:pPr lvl="2"/>
            <a:r>
              <a:rPr lang="ko-KR" altLang="en-US"/>
              <a:t>  와 현재 마우스 위치를 사용해 객체를 만듦</a:t>
            </a:r>
            <a:endParaRPr lang="en-US" altLang="ko-KR"/>
          </a:p>
          <a:p>
            <a:pPr lvl="2"/>
            <a:r>
              <a:rPr lang="en-US" altLang="ko-KR"/>
              <a:t>socket.io</a:t>
            </a:r>
            <a:r>
              <a:rPr lang="ko-KR" altLang="en-US"/>
              <a:t>를 사용해 객체를 서버로 전달</a:t>
            </a:r>
            <a:endParaRPr lang="en-US" altLang="ko-KR"/>
          </a:p>
          <a:p>
            <a:pPr lvl="1"/>
            <a:r>
              <a:rPr lang="ko-KR" altLang="en-US"/>
              <a:t>선 그리기</a:t>
            </a:r>
          </a:p>
          <a:p>
            <a:pPr lvl="2"/>
            <a:r>
              <a:rPr lang="ko-KR" altLang="en-US"/>
              <a:t>서버에서 전달된 객체를 받으면</a:t>
            </a:r>
            <a:r>
              <a:rPr lang="en-US" altLang="ko-KR"/>
              <a:t>(socket.io</a:t>
            </a:r>
            <a:r>
              <a:rPr lang="ko-KR" altLang="en-US"/>
              <a:t>의 사용자 정의 </a:t>
            </a:r>
            <a:r>
              <a:rPr lang="en-US" altLang="ko-KR"/>
              <a:t>line </a:t>
            </a:r>
            <a:r>
              <a:rPr lang="ko-KR" altLang="en-US"/>
              <a:t>이벤트</a:t>
            </a:r>
            <a:r>
              <a:rPr lang="en-US" altLang="ko-KR"/>
              <a:t>) </a:t>
            </a:r>
            <a:r>
              <a:rPr lang="ko-KR" altLang="en-US"/>
              <a:t>캔버스의 </a:t>
            </a:r>
            <a:endParaRPr lang="en-US" altLang="ko-KR"/>
          </a:p>
          <a:p>
            <a:pPr lvl="2"/>
            <a:r>
              <a:rPr lang="en-US" altLang="ko-KR"/>
              <a:t>  Context </a:t>
            </a:r>
            <a:r>
              <a:rPr lang="ko-KR" altLang="en-US"/>
              <a:t>객체를 사용해 그림을 그림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클라이언트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81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서버를 실행하고 웹 브라우저를 여러 개 띄운 후 직접 그림을 그려보기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실행 확인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76" y="1030747"/>
            <a:ext cx="2575682" cy="201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78" y="3096993"/>
            <a:ext cx="4629224" cy="185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3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리팩토링 </a:t>
            </a:r>
            <a:r>
              <a:rPr lang="en-US" altLang="ko-KR"/>
              <a:t>: </a:t>
            </a:r>
            <a:r>
              <a:rPr lang="ko-KR" altLang="en-US"/>
              <a:t>반복되는 코드 정리</a:t>
            </a:r>
            <a:endParaRPr lang="en-US" altLang="ko-KR"/>
          </a:p>
          <a:p>
            <a:pPr lvl="2"/>
            <a:r>
              <a:rPr lang="ko-KR" altLang="en-US"/>
              <a:t>마우스의 </a:t>
            </a:r>
            <a:r>
              <a:rPr lang="en-US" altLang="ko-KR"/>
              <a:t>x, y </a:t>
            </a:r>
            <a:r>
              <a:rPr lang="ko-KR" altLang="en-US"/>
              <a:t>위치를 추출하는 부분이 반복됨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추가 기능</a:t>
            </a:r>
            <a:endParaRPr lang="en-US" altLang="ko-KR"/>
          </a:p>
          <a:p>
            <a:pPr lvl="2"/>
            <a:r>
              <a:rPr lang="ko-KR" altLang="en-US"/>
              <a:t>색상 피커</a:t>
            </a:r>
            <a:r>
              <a:rPr lang="en-US" altLang="ko-KR"/>
              <a:t>Color Picker</a:t>
            </a:r>
            <a:r>
              <a:rPr lang="ko-KR" altLang="en-US"/>
              <a:t>를 추가해서 펜의 색상을 선택할 수 있게 함</a:t>
            </a:r>
            <a:endParaRPr lang="en-US" altLang="ko-KR"/>
          </a:p>
          <a:p>
            <a:pPr lvl="2"/>
            <a:r>
              <a:rPr lang="ko-KR" altLang="en-US"/>
              <a:t>그린 그림을 저장할 수 있게 함</a:t>
            </a:r>
            <a:endParaRPr lang="en-US" altLang="ko-KR"/>
          </a:p>
          <a:p>
            <a:pPr lvl="2"/>
            <a:r>
              <a:rPr lang="ko-KR" altLang="en-US"/>
              <a:t>방을 만들어 방에 모인 사람들끼리만 그림을 그리게 함</a:t>
            </a:r>
            <a:endParaRPr lang="en-US" altLang="ko-KR"/>
          </a:p>
          <a:p>
            <a:pPr lvl="2"/>
            <a:r>
              <a:rPr lang="ko-KR" altLang="en-US"/>
              <a:t>채팅 기능을 추가하거나 퀴즈 기능을 만듦</a:t>
            </a:r>
            <a:r>
              <a:rPr lang="en-US" altLang="ko-KR"/>
              <a:t>(</a:t>
            </a:r>
            <a:r>
              <a:rPr lang="ko-KR" altLang="en-US"/>
              <a:t>게임 ‘캐치마인드’ 참고</a:t>
            </a:r>
            <a:r>
              <a:rPr lang="en-US" altLang="ko-KR"/>
              <a:t>).</a:t>
            </a:r>
          </a:p>
          <a:p>
            <a:pPr lvl="2"/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실행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77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  <a:endParaRPr lang="en-US" altLang="ko-KR"/>
          </a:p>
          <a:p>
            <a:pPr lvl="1"/>
            <a:r>
              <a:rPr lang="ko-KR" altLang="en-US"/>
              <a:t>애플리케이션을 만드는 데 필요한 요소를 확인하는 방법을 이해합니다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서버와 클라이언트를 조합해 애플리케이션을 만드는 방법을 이해합니다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내용 </a:t>
            </a:r>
            <a:endParaRPr lang="en-US" altLang="ko-KR"/>
          </a:p>
          <a:p>
            <a:pPr lvl="1"/>
            <a:r>
              <a:rPr lang="ko-KR" altLang="en-US"/>
              <a:t>발상 </a:t>
            </a:r>
            <a:endParaRPr lang="en-US" altLang="ko-KR"/>
          </a:p>
          <a:p>
            <a:pPr lvl="1"/>
            <a:r>
              <a:rPr lang="ko-KR" altLang="en-US"/>
              <a:t>필요한 요소 확인 </a:t>
            </a:r>
            <a:endParaRPr lang="en-US" altLang="ko-KR"/>
          </a:p>
          <a:p>
            <a:pPr lvl="1"/>
            <a:r>
              <a:rPr lang="ko-KR" altLang="en-US"/>
              <a:t>캔버스 </a:t>
            </a:r>
            <a:endParaRPr lang="en-US" altLang="ko-KR"/>
          </a:p>
          <a:p>
            <a:pPr lvl="1"/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en-US" altLang="ko-KR"/>
          </a:p>
          <a:p>
            <a:pPr lvl="1"/>
            <a:r>
              <a:rPr lang="ko-KR" altLang="en-US"/>
              <a:t>서버 구성 </a:t>
            </a:r>
            <a:endParaRPr lang="en-US" altLang="ko-KR"/>
          </a:p>
          <a:p>
            <a:pPr lvl="1"/>
            <a:r>
              <a:rPr lang="ko-KR" altLang="en-US"/>
              <a:t>클라이언트 구성 </a:t>
            </a:r>
            <a:endParaRPr lang="en-US" altLang="ko-KR"/>
          </a:p>
          <a:p>
            <a:pPr lvl="1"/>
            <a:r>
              <a:rPr lang="ko-KR" altLang="en-US"/>
              <a:t>실행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다른 사람이 만든 프로그램을 직접 구현해 보면서 실력을 쌓음</a:t>
            </a:r>
            <a:endParaRPr lang="en-US" altLang="ko-KR"/>
          </a:p>
          <a:p>
            <a:pPr lvl="2"/>
            <a:r>
              <a:rPr lang="ko-KR" altLang="en-US"/>
              <a:t>할 일 목록</a:t>
            </a:r>
            <a:r>
              <a:rPr lang="en-US" altLang="ko-KR"/>
              <a:t>To-do List, </a:t>
            </a:r>
            <a:r>
              <a:rPr lang="ko-KR" altLang="en-US"/>
              <a:t>게시판</a:t>
            </a:r>
            <a:r>
              <a:rPr lang="en-US" altLang="ko-KR"/>
              <a:t>, </a:t>
            </a:r>
            <a:r>
              <a:rPr lang="ko-KR" altLang="en-US"/>
              <a:t>메모장</a:t>
            </a:r>
            <a:endParaRPr lang="en-US" altLang="ko-KR"/>
          </a:p>
          <a:p>
            <a:pPr lvl="2"/>
            <a:r>
              <a:rPr lang="ko-KR" altLang="en-US"/>
              <a:t>분더리스트</a:t>
            </a:r>
            <a:r>
              <a:rPr lang="en-US" altLang="ko-KR"/>
              <a:t>Wunderlist, </a:t>
            </a:r>
            <a:r>
              <a:rPr lang="ko-KR" altLang="en-US"/>
              <a:t>커뮤니티 사이트</a:t>
            </a:r>
            <a:r>
              <a:rPr lang="en-US" altLang="ko-KR"/>
              <a:t>, </a:t>
            </a:r>
            <a:r>
              <a:rPr lang="ko-KR" altLang="en-US"/>
              <a:t>심플노트 </a:t>
            </a:r>
            <a:r>
              <a:rPr lang="en-US" altLang="ko-KR"/>
              <a:t>Simplenote, </a:t>
            </a:r>
            <a:r>
              <a:rPr lang="ko-KR" altLang="en-US"/>
              <a:t>에버노트</a:t>
            </a:r>
            <a:r>
              <a:rPr lang="en-US" altLang="ko-KR"/>
              <a:t>Evernote </a:t>
            </a:r>
            <a:r>
              <a:rPr lang="ko-KR" altLang="en-US"/>
              <a:t>등 참고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온라인 그림판 프로젝트 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발상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247714"/>
            <a:ext cx="3122255" cy="256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접속한 사람들과 어떻게 함께 그림을 그릴 수 있을까요</a:t>
            </a:r>
            <a:r>
              <a:rPr lang="en-US" altLang="ko-KR"/>
              <a:t>?	</a:t>
            </a:r>
          </a:p>
          <a:p>
            <a:pPr lvl="2"/>
            <a:r>
              <a:rPr lang="en-US" altLang="ko-KR"/>
              <a:t>HTML</a:t>
            </a:r>
            <a:r>
              <a:rPr lang="ko-KR" altLang="en-US"/>
              <a:t>에 어떻게 그림을 그리지</a:t>
            </a:r>
            <a:r>
              <a:rPr lang="en-US" altLang="ko-KR"/>
              <a:t>?</a:t>
            </a:r>
          </a:p>
          <a:p>
            <a:pPr lvl="2"/>
            <a:r>
              <a:rPr lang="ko-KR" altLang="en-US"/>
              <a:t>그림을 그릴 수 있다면</a:t>
            </a:r>
            <a:r>
              <a:rPr lang="en-US" altLang="ko-KR"/>
              <a:t>, </a:t>
            </a:r>
            <a:r>
              <a:rPr lang="ko-KR" altLang="en-US"/>
              <a:t>그것으로 어떻게 다른 사람과 함께 그릴 수 있지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‘</a:t>
            </a:r>
            <a:r>
              <a:rPr lang="ko-KR" altLang="en-US"/>
              <a:t>필요한 요소’ 정보를 도출</a:t>
            </a:r>
            <a:endParaRPr lang="en-US" altLang="ko-KR"/>
          </a:p>
          <a:p>
            <a:pPr lvl="2"/>
            <a:r>
              <a:rPr lang="en-US" altLang="ko-KR"/>
              <a:t>HTML5</a:t>
            </a:r>
            <a:r>
              <a:rPr lang="ko-KR" altLang="en-US"/>
              <a:t>에서는 캔버스 </a:t>
            </a:r>
            <a:r>
              <a:rPr lang="en-US" altLang="ko-KR"/>
              <a:t>API </a:t>
            </a:r>
            <a:r>
              <a:rPr lang="ko-KR" altLang="en-US"/>
              <a:t>기능이 도입되어 </a:t>
            </a:r>
            <a:r>
              <a:rPr lang="en-US" altLang="ko-KR"/>
              <a:t>2D </a:t>
            </a:r>
            <a:r>
              <a:rPr lang="ko-KR" altLang="en-US"/>
              <a:t>그림을 그릴 수 있구나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내가 그은 선을 다른 사람에게 전달하려면 소켓 통신을 사용해야 하고</a:t>
            </a:r>
            <a:r>
              <a:rPr lang="en-US" altLang="ko-KR"/>
              <a:t>, </a:t>
            </a:r>
            <a:r>
              <a:rPr lang="ko-KR" altLang="en-US"/>
              <a:t>자바스크</a:t>
            </a:r>
            <a:endParaRPr lang="en-US" altLang="ko-KR"/>
          </a:p>
          <a:p>
            <a:pPr lvl="2"/>
            <a:r>
              <a:rPr lang="en-US" altLang="ko-KR"/>
              <a:t>  </a:t>
            </a:r>
            <a:r>
              <a:rPr lang="ko-KR" altLang="en-US"/>
              <a:t>립트로 소켓 통신하려면 </a:t>
            </a:r>
            <a:r>
              <a:rPr lang="en-US" altLang="ko-KR"/>
              <a:t>socket.io </a:t>
            </a:r>
            <a:r>
              <a:rPr lang="ko-KR" altLang="en-US"/>
              <a:t>모듈을 사용해야 해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필요한 요소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92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HTML5</a:t>
            </a:r>
            <a:r>
              <a:rPr lang="ko-KR" altLang="en-US"/>
              <a:t>에서는 지오로케이션</a:t>
            </a:r>
            <a:r>
              <a:rPr lang="en-US" altLang="ko-KR"/>
              <a:t>Geolocation, </a:t>
            </a:r>
            <a:r>
              <a:rPr lang="ko-KR" altLang="en-US"/>
              <a:t>음악</a:t>
            </a:r>
            <a:r>
              <a:rPr lang="en-US" altLang="ko-KR"/>
              <a:t>Sound, MIDI, </a:t>
            </a:r>
            <a:r>
              <a:rPr lang="ko-KR" altLang="en-US"/>
              <a:t>캔버스</a:t>
            </a:r>
            <a:r>
              <a:rPr lang="en-US" altLang="ko-KR"/>
              <a:t>Canvas, </a:t>
            </a:r>
          </a:p>
          <a:p>
            <a:pPr lvl="1"/>
            <a:r>
              <a:rPr lang="ko-KR" altLang="en-US"/>
              <a:t>  노티피케이션</a:t>
            </a:r>
            <a:r>
              <a:rPr lang="en-US" altLang="ko-KR"/>
              <a:t>Notification </a:t>
            </a:r>
            <a:r>
              <a:rPr lang="ko-KR" altLang="en-US"/>
              <a:t>등 기능이 추가됨</a:t>
            </a:r>
            <a:endParaRPr lang="en-US" altLang="ko-KR"/>
          </a:p>
          <a:p>
            <a:pPr lvl="1"/>
            <a:r>
              <a:rPr lang="ko-KR" altLang="en-US"/>
              <a:t>캔버스 기능 </a:t>
            </a:r>
            <a:r>
              <a:rPr lang="en-US" altLang="ko-KR"/>
              <a:t>: 2D </a:t>
            </a:r>
            <a:r>
              <a:rPr lang="ko-KR" altLang="en-US"/>
              <a:t>그림</a:t>
            </a:r>
            <a:r>
              <a:rPr lang="en-US" altLang="ko-KR"/>
              <a:t>, 3D </a:t>
            </a:r>
            <a:r>
              <a:rPr lang="ko-KR" altLang="en-US"/>
              <a:t>그림</a:t>
            </a:r>
            <a:endParaRPr lang="en-US" altLang="ko-KR"/>
          </a:p>
          <a:p>
            <a:pPr lvl="2"/>
            <a:r>
              <a:rPr lang="en-US" altLang="ko-KR"/>
              <a:t>Mozila - Canvas API</a:t>
            </a:r>
          </a:p>
          <a:p>
            <a:pPr lvl="2"/>
            <a:r>
              <a:rPr lang="en-US" altLang="ko-KR"/>
              <a:t>https ://developer.mozilla.org/ko/docs/Web/HTML/Canvas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코드 </a:t>
            </a:r>
            <a:r>
              <a:rPr lang="en-US" altLang="ko-KR"/>
              <a:t>16-1]</a:t>
            </a:r>
            <a:r>
              <a:rPr lang="ko-KR" altLang="en-US"/>
              <a:t>은 구글에서 ‘</a:t>
            </a:r>
            <a:r>
              <a:rPr lang="en-US" altLang="ko-KR"/>
              <a:t>HTML5 Canvas Line’</a:t>
            </a:r>
            <a:r>
              <a:rPr lang="ko-KR" altLang="en-US"/>
              <a:t>을 검색해서 나온 결과 중 </a:t>
            </a:r>
            <a:endParaRPr lang="en-US" altLang="ko-KR"/>
          </a:p>
          <a:p>
            <a:pPr lvl="1"/>
            <a:r>
              <a:rPr lang="ko-KR" altLang="en-US"/>
              <a:t>  첫 번째 웹 사이트에 있는 코드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캔버스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캔버스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9542"/>
            <a:ext cx="5832648" cy="363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8" y="4198682"/>
            <a:ext cx="5801816" cy="84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9A917E-CA69-A09E-1167-AFA206856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792546"/>
            <a:ext cx="735335" cy="1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캔버스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57" y="794328"/>
            <a:ext cx="4497619" cy="208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10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모든 개발에서 프로그램끼리 통신을 할 때는 소켓</a:t>
            </a:r>
            <a:r>
              <a:rPr lang="en-US" altLang="ko-KR"/>
              <a:t>Socket</a:t>
            </a:r>
            <a:r>
              <a:rPr lang="ko-KR" altLang="en-US"/>
              <a:t>을 사용</a:t>
            </a:r>
            <a:endParaRPr lang="en-US" altLang="ko-KR"/>
          </a:p>
          <a:p>
            <a:pPr lvl="1"/>
            <a:r>
              <a:rPr lang="ko-KR" altLang="en-US"/>
              <a:t>구글에서 ‘</a:t>
            </a:r>
            <a:r>
              <a:rPr lang="en-US" altLang="ko-KR"/>
              <a:t>HTML5 Node.js socket’</a:t>
            </a:r>
            <a:r>
              <a:rPr lang="ko-KR" altLang="en-US"/>
              <a:t>을 검색</a:t>
            </a:r>
            <a:endParaRPr lang="en-US" altLang="ko-KR"/>
          </a:p>
          <a:p>
            <a:pPr lvl="2"/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06" y="1653648"/>
            <a:ext cx="3866737" cy="26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1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통신 코드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socket.io </a:t>
            </a:r>
            <a:r>
              <a:rPr lang="ko-KR" altLang="en-US"/>
              <a:t>모듈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8FC7A-B68C-0872-C6EE-F2A7C51C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60571"/>
            <a:ext cx="4752528" cy="40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0536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1501</TotalTime>
  <Words>507</Words>
  <Application>Microsoft Office PowerPoint</Application>
  <PresentationFormat>화면 슬라이드 쇼(16:9)</PresentationFormat>
  <Paragraphs>114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프로젝트 –  온라인 그림판</vt:lpstr>
      <vt:lpstr>PowerPoint 프레젠테이션</vt:lpstr>
      <vt:lpstr>1. 발상</vt:lpstr>
      <vt:lpstr>2. 필요한 요소 확인</vt:lpstr>
      <vt:lpstr>3. 캔버스</vt:lpstr>
      <vt:lpstr>3. 캔버스</vt:lpstr>
      <vt:lpstr>3. 캔버스</vt:lpstr>
      <vt:lpstr>4. socket.io 모듈</vt:lpstr>
      <vt:lpstr>4. socket.io 모듈</vt:lpstr>
      <vt:lpstr>4. socket.io 모듈</vt:lpstr>
      <vt:lpstr>4. socket.io 모듈</vt:lpstr>
      <vt:lpstr>5. 서버 구성</vt:lpstr>
      <vt:lpstr>5. 서버 구성</vt:lpstr>
      <vt:lpstr>6. 클라이언트 구성</vt:lpstr>
      <vt:lpstr>6. 클라이언트 구성</vt:lpstr>
      <vt:lpstr>6. 클라이언트 구성</vt:lpstr>
      <vt:lpstr>6. 클라이언트 구성</vt:lpstr>
      <vt:lpstr>7. 실행 확인</vt:lpstr>
      <vt:lpstr>7. 실행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268</cp:revision>
  <dcterms:created xsi:type="dcterms:W3CDTF">2011-01-05T15:14:06Z</dcterms:created>
  <dcterms:modified xsi:type="dcterms:W3CDTF">2023-07-04T07:19:56Z</dcterms:modified>
</cp:coreProperties>
</file>