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6"/>
  </p:notesMasterIdLst>
  <p:handoutMasterIdLst>
    <p:handoutMasterId r:id="rId27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902" r:id="rId21"/>
    <p:sldId id="903" r:id="rId22"/>
    <p:sldId id="898" r:id="rId23"/>
    <p:sldId id="899" r:id="rId24"/>
    <p:sldId id="275" r:id="rId25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37" d="100"/>
          <a:sy n="137" d="100"/>
        </p:scale>
        <p:origin x="1992" y="96"/>
      </p:cViewPr>
      <p:guideLst>
        <p:guide orient="horz" pos="1620"/>
        <p:guide pos="2088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2023-07-04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6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854870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1653826" y="4229101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510899" y="3461475"/>
            <a:ext cx="3520181" cy="71835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170260" y="70248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4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4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600">
                <a:latin typeface="+mn-ea"/>
                <a:ea typeface="+mn-ea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69" marR="0" lvl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03" marR="0" lvl="1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15100" cy="4286250"/>
          </a:xfrm>
          <a:prstGeom prst="rect">
            <a:avLst/>
          </a:prstGeom>
        </p:spPr>
        <p:txBody>
          <a:bodyPr/>
          <a:lstStyle>
            <a:lvl1pPr marL="257169" marR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1800"/>
            </a:lvl1pPr>
            <a:lvl2pPr marL="404803" marR="0" indent="-136919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540530" marR="0" indent="-139300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673877" indent="-133347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673877" algn="l"/>
              </a:tabLst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70261" y="61915"/>
            <a:ext cx="5669756" cy="43219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6" y="2283720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8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6075295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2" y="61915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9525" y="257176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25717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51435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77152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02870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192881" indent="-192881" algn="l" rtl="0" eaLnBrk="0" fontAlgn="base" latinLnBrk="1" hangingPunct="0">
        <a:spcBef>
          <a:spcPct val="20000"/>
        </a:spcBef>
        <a:spcAft>
          <a:spcPts val="56"/>
        </a:spcAft>
        <a:buClr>
          <a:srgbClr val="5A8DDC"/>
        </a:buClr>
        <a:buFont typeface="Wingdings" panose="05000000000000000000" pitchFamily="2" charset="2"/>
        <a:buChar char="v"/>
        <a:defRPr sz="20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303610" indent="-102692" algn="l" rtl="0" eaLnBrk="0" fontAlgn="base" latinLnBrk="1" hangingPunct="0">
        <a:spcBef>
          <a:spcPct val="20000"/>
        </a:spcBef>
        <a:spcAft>
          <a:spcPts val="56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405408" indent="-104478" algn="l" rtl="0" eaLnBrk="0" fontAlgn="base" latinLnBrk="1" hangingPunct="0">
        <a:spcBef>
          <a:spcPct val="20000"/>
        </a:spcBef>
        <a:spcAft>
          <a:spcPts val="56"/>
        </a:spcAft>
        <a:buClr>
          <a:srgbClr val="ADB9AD"/>
        </a:buClr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653654" indent="-150019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57288" indent="-1285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1862827" y="3579862"/>
            <a:ext cx="3520181" cy="538766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32" y="3535146"/>
            <a:ext cx="1134126" cy="51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기본 형태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중첩 조건문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07" y="1131590"/>
            <a:ext cx="4912133" cy="270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07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3-5] </a:t>
            </a:r>
            <a:r>
              <a:rPr lang="ko-KR" altLang="en-US"/>
              <a:t>중첩 조건문</a:t>
            </a:r>
            <a:endParaRPr lang="en-US" altLang="ko-KR"/>
          </a:p>
          <a:p>
            <a:pPr lvl="2"/>
            <a:r>
              <a:rPr lang="en-US" altLang="ko-KR"/>
              <a:t>DateTime.Now.Hour &lt; 11 </a:t>
            </a:r>
            <a:r>
              <a:rPr lang="ko-KR" altLang="en-US"/>
              <a:t>조건을 비교</a:t>
            </a:r>
            <a:endParaRPr lang="en-US" altLang="ko-KR"/>
          </a:p>
          <a:p>
            <a:pPr lvl="2"/>
            <a:r>
              <a:rPr lang="en-US" altLang="ko-KR"/>
              <a:t>false</a:t>
            </a:r>
            <a:r>
              <a:rPr lang="ko-KR" altLang="en-US"/>
              <a:t>이면 </a:t>
            </a:r>
            <a:r>
              <a:rPr lang="en-US" altLang="ko-KR"/>
              <a:t>DateTime.Now.Hour &lt; 15 </a:t>
            </a:r>
            <a:r>
              <a:rPr lang="ko-KR" altLang="en-US"/>
              <a:t>조건을 한 번 더 비교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중첩 조건문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3" y="1851670"/>
            <a:ext cx="4453303" cy="259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29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if else if </a:t>
            </a:r>
            <a:r>
              <a:rPr lang="ko-KR" altLang="en-US"/>
              <a:t>조건문</a:t>
            </a:r>
            <a:endParaRPr lang="en-US" altLang="ko-KR"/>
          </a:p>
          <a:p>
            <a:pPr lvl="2"/>
            <a:r>
              <a:rPr lang="ko-KR" altLang="en-US"/>
              <a:t>중복되지 않는 세 가지 이상의 조건을 구분할 때 사용</a:t>
            </a:r>
            <a:endParaRPr lang="en-US" altLang="ko-KR"/>
          </a:p>
          <a:p>
            <a:pPr lvl="1"/>
            <a:r>
              <a:rPr lang="ko-KR" altLang="en-US"/>
              <a:t>기본 형태</a:t>
            </a:r>
            <a:r>
              <a:rPr lang="en-US" altLang="ko-KR"/>
              <a:t>	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if else 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779662"/>
            <a:ext cx="4849460" cy="1889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44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3-6] if else 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if else 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97BCCCF-232E-4A9B-8D73-63C7FCBE804B}"/>
              </a:ext>
            </a:extLst>
          </p:cNvPr>
          <p:cNvGrpSpPr/>
          <p:nvPr/>
        </p:nvGrpSpPr>
        <p:grpSpPr>
          <a:xfrm>
            <a:off x="692696" y="1131590"/>
            <a:ext cx="4930937" cy="3097844"/>
            <a:chOff x="943456" y="1500399"/>
            <a:chExt cx="4392145" cy="2657027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" r="1"/>
            <a:stretch/>
          </p:blipFill>
          <p:spPr bwMode="auto">
            <a:xfrm>
              <a:off x="944724" y="1500399"/>
              <a:ext cx="4390877" cy="1390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0" t="6906" r="1113"/>
            <a:stretch/>
          </p:blipFill>
          <p:spPr bwMode="auto">
            <a:xfrm>
              <a:off x="943456" y="2841780"/>
              <a:ext cx="4375754" cy="1315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28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기본 형태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switch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78" y="1131590"/>
            <a:ext cx="5191639" cy="240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39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3-7] switch </a:t>
            </a:r>
            <a:r>
              <a:rPr lang="ko-KR" altLang="en-US"/>
              <a:t>조건문</a:t>
            </a:r>
            <a:endParaRPr lang="en-US" altLang="ko-KR"/>
          </a:p>
          <a:p>
            <a:pPr lvl="2"/>
            <a:r>
              <a:rPr lang="ko-KR" altLang="en-US"/>
              <a:t>홀수와 짝수 구분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switch </a:t>
            </a:r>
            <a:r>
              <a:rPr lang="ko-KR" altLang="en-US"/>
              <a:t>조건문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9740CB-C3F0-4119-81AB-0C699705E313}"/>
              </a:ext>
            </a:extLst>
          </p:cNvPr>
          <p:cNvGrpSpPr/>
          <p:nvPr/>
        </p:nvGrpSpPr>
        <p:grpSpPr>
          <a:xfrm>
            <a:off x="764704" y="1491630"/>
            <a:ext cx="4896544" cy="2808312"/>
            <a:chOff x="728700" y="1815666"/>
            <a:chExt cx="4185455" cy="2014155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694" y="1815666"/>
              <a:ext cx="4158461" cy="1004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3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78"/>
            <a:stretch/>
          </p:blipFill>
          <p:spPr bwMode="auto">
            <a:xfrm>
              <a:off x="728700" y="2733768"/>
              <a:ext cx="4158462" cy="1096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6806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switch </a:t>
            </a:r>
            <a:r>
              <a:rPr lang="ko-KR" altLang="en-US"/>
              <a:t>조건문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switch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127" y="1347614"/>
            <a:ext cx="3263745" cy="289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48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3-8] break </a:t>
            </a:r>
            <a:r>
              <a:rPr lang="ko-KR" altLang="en-US"/>
              <a:t>키워드를 사용하지 않는 </a:t>
            </a:r>
            <a:r>
              <a:rPr lang="en-US" altLang="ko-KR"/>
              <a:t>switch </a:t>
            </a:r>
            <a:r>
              <a:rPr lang="ko-KR" altLang="en-US"/>
              <a:t>조건문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switch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20687" y="1114006"/>
            <a:ext cx="5586473" cy="311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83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switch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97568" y="1131590"/>
            <a:ext cx="5462863" cy="304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60" y="3997529"/>
            <a:ext cx="5418631" cy="63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467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기본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3-9] </a:t>
            </a:r>
            <a:r>
              <a:rPr lang="ko-KR" altLang="en-US" dirty="0"/>
              <a:t>조건 연산자를 활용한 변수 초기화</a:t>
            </a:r>
            <a:endParaRPr lang="en-US" altLang="ko-KR" dirty="0"/>
          </a:p>
          <a:p>
            <a:pPr lvl="2"/>
            <a:r>
              <a:rPr lang="ko-KR" altLang="en-US" dirty="0"/>
              <a:t>변수가 </a:t>
            </a:r>
            <a:r>
              <a:rPr lang="en-US" altLang="ko-KR" dirty="0"/>
              <a:t>undefined</a:t>
            </a:r>
            <a:r>
              <a:rPr lang="ko-KR" altLang="en-US" dirty="0"/>
              <a:t>일 때 새로운 값으로 초기화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CAABC0-BC5D-41A9-F445-01B9857F5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4" y="2543030"/>
            <a:ext cx="4623234" cy="2044944"/>
          </a:xfrm>
          <a:prstGeom prst="rect">
            <a:avLst/>
          </a:prstGeom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조건 연산자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1103792"/>
            <a:ext cx="5058537" cy="49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78" y="4353138"/>
            <a:ext cx="3834426" cy="63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68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if </a:t>
            </a:r>
            <a:r>
              <a:rPr lang="ko-KR" altLang="en-US" sz="1400" dirty="0"/>
              <a:t>조건문의 기본 사용 방법을 익힙니다</a:t>
            </a:r>
            <a:r>
              <a:rPr lang="en-US" altLang="ko-KR" sz="14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if </a:t>
            </a:r>
            <a:r>
              <a:rPr lang="ko-KR" altLang="en-US" sz="1400" dirty="0"/>
              <a:t>조건문과 논리 연산자를 함께 사용하는 방법을 익힙니다</a:t>
            </a:r>
            <a:r>
              <a:rPr lang="en-US" altLang="ko-KR" sz="14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switch </a:t>
            </a:r>
            <a:r>
              <a:rPr lang="ko-KR" altLang="en-US" sz="1400" dirty="0" err="1"/>
              <a:t>조건문을</a:t>
            </a:r>
            <a:r>
              <a:rPr lang="ko-KR" altLang="en-US" sz="1400" dirty="0"/>
              <a:t> 이해합니다</a:t>
            </a:r>
            <a:r>
              <a:rPr lang="en-US" altLang="ko-KR" sz="1400" dirty="0"/>
              <a:t>.</a:t>
            </a:r>
          </a:p>
          <a:p>
            <a:r>
              <a:rPr lang="ko-KR" altLang="en-US" dirty="0"/>
              <a:t>내용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if </a:t>
            </a:r>
            <a:r>
              <a:rPr lang="ko-KR" altLang="en-US" sz="1400" dirty="0" err="1"/>
              <a:t>조건문</a:t>
            </a:r>
            <a:r>
              <a:rPr lang="en-US" altLang="ko-KR" sz="1400" dirty="0"/>
              <a:t>		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삼항</a:t>
            </a:r>
            <a:r>
              <a:rPr lang="ko-KR" altLang="en-US" sz="1400" dirty="0"/>
              <a:t> 연산자</a:t>
            </a:r>
            <a:endParaRPr lang="en-US" altLang="ko-KR" sz="14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if else </a:t>
            </a:r>
            <a:r>
              <a:rPr lang="ko-KR" altLang="en-US" sz="1400" dirty="0" err="1"/>
              <a:t>조건문</a:t>
            </a:r>
            <a:r>
              <a:rPr lang="en-US" altLang="ko-KR" sz="1400" dirty="0"/>
              <a:t>		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짧은 초기화 조건문 </a:t>
            </a:r>
            <a:endParaRPr lang="en-US" altLang="ko-KR" sz="14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중첩 </a:t>
            </a:r>
            <a:r>
              <a:rPr lang="ko-KR" altLang="en-US" sz="1400" dirty="0" err="1"/>
              <a:t>조건문</a:t>
            </a:r>
            <a:r>
              <a:rPr lang="en-US" altLang="ko-KR" sz="1400" dirty="0"/>
              <a:t>		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조금 더 나아가기</a:t>
            </a:r>
            <a:endParaRPr lang="en-US" altLang="ko-KR" sz="14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if else if </a:t>
            </a:r>
            <a:r>
              <a:rPr lang="ko-KR" altLang="en-US" sz="1400" dirty="0" err="1"/>
              <a:t>조건문</a:t>
            </a:r>
            <a:endParaRPr lang="en-US" altLang="ko-KR" sz="14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switch </a:t>
            </a:r>
            <a:r>
              <a:rPr lang="ko-KR" altLang="en-US" sz="1400" dirty="0" err="1"/>
              <a:t>조건문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조건문으로</a:t>
            </a:r>
            <a:r>
              <a:rPr lang="ko-KR" altLang="en-US" dirty="0"/>
              <a:t> 변경한 코드</a:t>
            </a:r>
            <a:endParaRPr lang="en-US" altLang="ko-KR" dirty="0"/>
          </a:p>
          <a:p>
            <a:pPr lvl="1"/>
            <a:r>
              <a:rPr lang="ko-KR" altLang="en-US" dirty="0"/>
              <a:t>조건 연산자를 활용하는 것이 더 간단하므로</a:t>
            </a:r>
            <a:r>
              <a:rPr lang="en-US" altLang="ko-KR" dirty="0"/>
              <a:t>, </a:t>
            </a:r>
            <a:r>
              <a:rPr lang="ko-KR" altLang="en-US" dirty="0"/>
              <a:t>일반적으로 조건 연산자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조건 연산자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3" y="1779662"/>
            <a:ext cx="5107461" cy="262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419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prompt() : </a:t>
            </a:r>
            <a:r>
              <a:rPr lang="ko-KR" altLang="en-US" dirty="0"/>
              <a:t>입력 받는 함수</a:t>
            </a:r>
            <a:r>
              <a:rPr lang="en-US" altLang="ko-KR" dirty="0"/>
              <a:t>. </a:t>
            </a:r>
            <a:r>
              <a:rPr lang="ko-KR" altLang="en-US" dirty="0"/>
              <a:t>웹 브라우저에서 사용 가능</a:t>
            </a:r>
            <a:endParaRPr lang="en-US" altLang="ko-KR" dirty="0"/>
          </a:p>
          <a:p>
            <a:pPr lvl="2"/>
            <a:r>
              <a:rPr lang="en-US" altLang="ko-KR" dirty="0"/>
              <a:t>Node.js</a:t>
            </a:r>
            <a:r>
              <a:rPr lang="ko-KR" altLang="en-US" dirty="0"/>
              <a:t>에서 작동하는 자바스크립트는 입력을 받을 수 없음</a:t>
            </a:r>
            <a:endParaRPr lang="en-US" altLang="ko-KR" dirty="0"/>
          </a:p>
          <a:p>
            <a:pPr lvl="2"/>
            <a:r>
              <a:rPr lang="en-US" altLang="ko-KR" dirty="0"/>
              <a:t>Node.js</a:t>
            </a:r>
            <a:r>
              <a:rPr lang="ko-KR" altLang="en-US" dirty="0"/>
              <a:t>의 사상 → </a:t>
            </a:r>
            <a:r>
              <a:rPr lang="en-US" altLang="ko-KR" dirty="0"/>
              <a:t>‘</a:t>
            </a:r>
            <a:r>
              <a:rPr lang="ko-KR" altLang="en-US" dirty="0"/>
              <a:t>사용자의 응답을 기다리는 시간’</a:t>
            </a:r>
            <a:r>
              <a:rPr lang="en-US" altLang="ko-KR" dirty="0"/>
              <a:t>,</a:t>
            </a:r>
          </a:p>
          <a:p>
            <a:pPr lvl="2">
              <a:buClr>
                <a:schemeClr val="bg1"/>
              </a:buClr>
            </a:pPr>
            <a:r>
              <a:rPr lang="en-US" altLang="ko-KR" dirty="0"/>
              <a:t>                        ‘</a:t>
            </a:r>
            <a:r>
              <a:rPr lang="ko-KR" altLang="en-US" dirty="0"/>
              <a:t>파일을 읽어 들이는 시간’</a:t>
            </a:r>
            <a:r>
              <a:rPr lang="en-US" altLang="ko-KR" dirty="0"/>
              <a:t>,</a:t>
            </a:r>
          </a:p>
          <a:p>
            <a:pPr lvl="2">
              <a:buClr>
                <a:schemeClr val="bg1"/>
              </a:buClr>
            </a:pPr>
            <a:r>
              <a:rPr lang="en-US" altLang="ko-KR" dirty="0"/>
              <a:t>                        ‘</a:t>
            </a:r>
            <a:r>
              <a:rPr lang="ko-KR" altLang="en-US" dirty="0"/>
              <a:t>통신에 사용되는 시간’</a:t>
            </a:r>
            <a:endParaRPr lang="en-US" altLang="ko-KR" dirty="0"/>
          </a:p>
          <a:p>
            <a:pPr lvl="2">
              <a:buClr>
                <a:schemeClr val="bg1"/>
              </a:buClr>
            </a:pPr>
            <a:r>
              <a:rPr lang="ko-KR" altLang="en-US" dirty="0"/>
              <a:t>을 ‘기다리는 느린 코드를 절대 만들지 못하게 하겠다’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조금 더 나아가기</a:t>
            </a:r>
          </a:p>
        </p:txBody>
      </p:sp>
    </p:spTree>
    <p:extLst>
      <p:ext uri="{BB962C8B-B14F-4D97-AF65-F5344CB8AC3E}">
        <p14:creationId xmlns:p14="http://schemas.microsoft.com/office/powerpoint/2010/main" val="258826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입력을 받는 방법 소개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조금 더 나아가기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203598"/>
            <a:ext cx="5346594" cy="296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396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입력을 받은 대상이 숫자인지 아닌지 확인하는 예제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조금 더 나아가기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66" y="1086584"/>
            <a:ext cx="4117164" cy="364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71FB1D-49C5-4446-A1F0-2FD7CF2161F3}"/>
              </a:ext>
            </a:extLst>
          </p:cNvPr>
          <p:cNvGrpSpPr/>
          <p:nvPr/>
        </p:nvGrpSpPr>
        <p:grpSpPr>
          <a:xfrm>
            <a:off x="3005139" y="2853600"/>
            <a:ext cx="3654821" cy="2004951"/>
            <a:chOff x="2906999" y="1869673"/>
            <a:chExt cx="3294781" cy="1641177"/>
          </a:xfrm>
        </p:grpSpPr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947" y="1869673"/>
              <a:ext cx="3258833" cy="635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484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22"/>
            <a:stretch/>
          </p:blipFill>
          <p:spPr bwMode="auto">
            <a:xfrm>
              <a:off x="2906999" y="2409732"/>
              <a:ext cx="3294781" cy="1101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7729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기본 형태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불 표현식이 </a:t>
            </a:r>
            <a:r>
              <a:rPr lang="en-US" altLang="ko-KR"/>
              <a:t>true</a:t>
            </a:r>
            <a:r>
              <a:rPr lang="ko-KR" altLang="en-US"/>
              <a:t>이면 문장을 실행</a:t>
            </a:r>
            <a:r>
              <a:rPr lang="en-US" altLang="ko-KR"/>
              <a:t>, false</a:t>
            </a:r>
            <a:r>
              <a:rPr lang="ko-KR" altLang="en-US"/>
              <a:t>이면 문장을 무시함</a:t>
            </a:r>
            <a:endParaRPr lang="en-US" altLang="ko-KR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2859782"/>
            <a:ext cx="2375193" cy="1822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9" y="1131590"/>
            <a:ext cx="5587667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3-1] </a:t>
            </a:r>
            <a:r>
              <a:rPr lang="ko-KR" altLang="en-US"/>
              <a:t>홀수 짝수 구분</a:t>
            </a:r>
            <a:r>
              <a:rPr lang="en-US" altLang="ko-KR"/>
              <a:t>(1)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4" y="1203598"/>
            <a:ext cx="4922444" cy="272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28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3-2] </a:t>
            </a:r>
            <a:r>
              <a:rPr lang="ko-KR" altLang="en-US" dirty="0"/>
              <a:t>오전 오후 구분</a:t>
            </a:r>
            <a:r>
              <a:rPr lang="en-US" altLang="ko-KR" dirty="0"/>
              <a:t>(1)</a:t>
            </a:r>
          </a:p>
          <a:p>
            <a:pPr lvl="2"/>
            <a:r>
              <a:rPr lang="ko-KR" altLang="en-US" dirty="0"/>
              <a:t>➊ 현재 시간 구하기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1491630"/>
            <a:ext cx="4791447" cy="192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23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➋</a:t>
            </a:r>
            <a:r>
              <a:rPr lang="en-US" altLang="ko-KR" dirty="0"/>
              <a:t> </a:t>
            </a:r>
            <a:r>
              <a:rPr lang="ko-KR" altLang="en-US" dirty="0"/>
              <a:t>오전과 오후 구분하기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1131590"/>
            <a:ext cx="4698522" cy="261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84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기본 형태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if else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0" y="2571750"/>
            <a:ext cx="2248000" cy="1822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4" y="1099221"/>
            <a:ext cx="5696380" cy="13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99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3-3] </a:t>
            </a:r>
            <a:r>
              <a:rPr lang="ko-KR" altLang="en-US"/>
              <a:t>홀수 짝수 구분</a:t>
            </a:r>
            <a:r>
              <a:rPr lang="en-US" altLang="ko-KR"/>
              <a:t>(2)</a:t>
            </a:r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if else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203598"/>
            <a:ext cx="5117195" cy="246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82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3-4] </a:t>
            </a:r>
            <a:r>
              <a:rPr lang="ko-KR" altLang="en-US"/>
              <a:t>오전 오후 구분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if else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1" y="1203598"/>
            <a:ext cx="5124915" cy="2461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1418</TotalTime>
  <Words>386</Words>
  <Application>Microsoft Office PowerPoint</Application>
  <PresentationFormat>사용자 지정</PresentationFormat>
  <Paragraphs>76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조건문 </vt:lpstr>
      <vt:lpstr>PowerPoint 프레젠테이션</vt:lpstr>
      <vt:lpstr>1. if 조건문</vt:lpstr>
      <vt:lpstr>1. if 조건문</vt:lpstr>
      <vt:lpstr>1. if 조건문</vt:lpstr>
      <vt:lpstr>1. if 조건문</vt:lpstr>
      <vt:lpstr>2. if else 조건문</vt:lpstr>
      <vt:lpstr>2. if else 조건문</vt:lpstr>
      <vt:lpstr>2. if else 조건문</vt:lpstr>
      <vt:lpstr>3. 중첩 조건문</vt:lpstr>
      <vt:lpstr>3. 중첩 조건문</vt:lpstr>
      <vt:lpstr>4. if else if 조건문</vt:lpstr>
      <vt:lpstr>4. if else if 조건문</vt:lpstr>
      <vt:lpstr>5. switch 조건문</vt:lpstr>
      <vt:lpstr>5. switch 조건문</vt:lpstr>
      <vt:lpstr>5. switch 조건문</vt:lpstr>
      <vt:lpstr>5. switch 조건문</vt:lpstr>
      <vt:lpstr>5. switch 조건문</vt:lpstr>
      <vt:lpstr>6. 조건 연산자</vt:lpstr>
      <vt:lpstr>6. 조건 연산자</vt:lpstr>
      <vt:lpstr>7. 조금 더 나아가기</vt:lpstr>
      <vt:lpstr>7. 조금 더 나아가기</vt:lpstr>
      <vt:lpstr>8. 조금 더 나아가기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마케팅팀</cp:lastModifiedBy>
  <cp:revision>296</cp:revision>
  <dcterms:created xsi:type="dcterms:W3CDTF">2011-01-05T15:14:06Z</dcterms:created>
  <dcterms:modified xsi:type="dcterms:W3CDTF">2023-07-04T05:54:26Z</dcterms:modified>
</cp:coreProperties>
</file>