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877" r:id="rId3"/>
    <p:sldId id="902" r:id="rId4"/>
    <p:sldId id="878" r:id="rId5"/>
    <p:sldId id="879" r:id="rId6"/>
    <p:sldId id="901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275" r:id="rId27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6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4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4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1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/26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541343" y="3579862"/>
            <a:ext cx="3520181" cy="53876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579862"/>
            <a:ext cx="1075860" cy="48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 </a:t>
            </a:r>
            <a:r>
              <a:rPr lang="ko-KR" altLang="en-US" dirty="0"/>
              <a:t>반복문의 각 단계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/>
              <a:t>➊ </a:t>
            </a:r>
            <a:r>
              <a:rPr lang="ko-KR" altLang="en-US" dirty="0" err="1"/>
              <a:t>초기식을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/>
              <a:t>➋ </a:t>
            </a:r>
            <a:r>
              <a:rPr lang="ko-KR" altLang="en-US" dirty="0" err="1"/>
              <a:t>조건식을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ko-KR" altLang="en-US" dirty="0"/>
              <a:t>    조건이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ko-KR" altLang="en-US" dirty="0" err="1"/>
              <a:t>반복문을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/>
              <a:t>➌ </a:t>
            </a:r>
            <a:r>
              <a:rPr lang="ko-KR" altLang="en-US" dirty="0"/>
              <a:t>문장을 실행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/>
              <a:t>➍ </a:t>
            </a:r>
            <a:r>
              <a:rPr lang="ko-KR" altLang="en-US" dirty="0" err="1"/>
              <a:t>종결식을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/>
              <a:t>➎ 2</a:t>
            </a:r>
            <a:r>
              <a:rPr lang="ko-KR" altLang="en-US" dirty="0"/>
              <a:t>단계로 이동</a:t>
            </a:r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for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19" y="1250524"/>
            <a:ext cx="2322239" cy="193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3860194"/>
            <a:ext cx="5149628" cy="94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05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4-3] for </a:t>
            </a:r>
            <a:r>
              <a:rPr lang="ko-KR" altLang="en-US"/>
              <a:t>반복문을 이용한 덧셈</a:t>
            </a:r>
            <a:endParaRPr lang="en-US" altLang="ko-KR"/>
          </a:p>
          <a:p>
            <a:pPr lvl="2"/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더하기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for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8" y="1668626"/>
            <a:ext cx="4616127" cy="275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56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4-4] for </a:t>
            </a:r>
            <a:r>
              <a:rPr lang="ko-KR" altLang="en-US"/>
              <a:t>반복문을 이용한 곱셈</a:t>
            </a:r>
            <a:r>
              <a:rPr lang="en-US" altLang="ko-KR"/>
              <a:t>	</a:t>
            </a:r>
          </a:p>
          <a:p>
            <a:pPr lvl="2"/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20</a:t>
            </a:r>
            <a:r>
              <a:rPr lang="ko-KR" altLang="en-US"/>
              <a:t>까지 곱셈하기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for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1599642"/>
            <a:ext cx="4536504" cy="272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9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4-5] </a:t>
            </a:r>
            <a:r>
              <a:rPr lang="ko-KR" altLang="en-US"/>
              <a:t>역 </a:t>
            </a:r>
            <a:r>
              <a:rPr lang="en-US" altLang="ko-KR"/>
              <a:t>for </a:t>
            </a:r>
            <a:r>
              <a:rPr lang="ko-KR" altLang="en-US"/>
              <a:t>반복문 </a:t>
            </a:r>
            <a:r>
              <a:rPr lang="en-US" altLang="ko-KR"/>
              <a:t>- </a:t>
            </a:r>
            <a:r>
              <a:rPr lang="ko-KR" altLang="en-US"/>
              <a:t>배열의 요소를 뒤쪽부터 출력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역 </a:t>
            </a:r>
            <a:r>
              <a:rPr lang="en-US" altLang="ko-KR"/>
              <a:t>for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3" y="1123602"/>
            <a:ext cx="4914101" cy="84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75"/>
          <a:stretch/>
        </p:blipFill>
        <p:spPr bwMode="auto">
          <a:xfrm>
            <a:off x="621133" y="2571750"/>
            <a:ext cx="4546126" cy="163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7"/>
          <a:stretch/>
        </p:blipFill>
        <p:spPr bwMode="auto">
          <a:xfrm>
            <a:off x="2636912" y="3865952"/>
            <a:ext cx="3564396" cy="110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0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객체에 쉽게 반복문을 적용함</a:t>
            </a:r>
            <a:endParaRPr lang="en-US" altLang="ko-KR"/>
          </a:p>
          <a:p>
            <a:pPr lvl="1"/>
            <a:r>
              <a:rPr lang="en-US" altLang="ko-KR"/>
              <a:t>for in </a:t>
            </a:r>
            <a:r>
              <a:rPr lang="ko-KR" altLang="en-US"/>
              <a:t>반복문과 </a:t>
            </a:r>
            <a:r>
              <a:rPr lang="en-US" altLang="ko-KR"/>
              <a:t>for of </a:t>
            </a:r>
            <a:r>
              <a:rPr lang="ko-KR" altLang="en-US"/>
              <a:t>반복문은 </a:t>
            </a:r>
            <a:r>
              <a:rPr lang="en-US" altLang="ko-KR"/>
              <a:t>for </a:t>
            </a:r>
            <a:r>
              <a:rPr lang="ko-KR" altLang="en-US"/>
              <a:t>반복문 사용과 역할이 같음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for in </a:t>
            </a:r>
            <a:r>
              <a:rPr lang="ko-KR" altLang="en-US"/>
              <a:t>반복문과 </a:t>
            </a:r>
            <a:r>
              <a:rPr lang="en-US" altLang="ko-KR"/>
              <a:t>for of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0"/>
          <a:stretch/>
        </p:blipFill>
        <p:spPr bwMode="auto">
          <a:xfrm>
            <a:off x="782707" y="1770806"/>
            <a:ext cx="4727711" cy="8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60"/>
          <a:stretch/>
        </p:blipFill>
        <p:spPr bwMode="auto">
          <a:xfrm>
            <a:off x="782707" y="2688908"/>
            <a:ext cx="4727711" cy="100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65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4-6] for in </a:t>
            </a:r>
            <a:r>
              <a:rPr lang="ko-KR" altLang="en-US"/>
              <a:t>반복문과 </a:t>
            </a:r>
            <a:r>
              <a:rPr lang="en-US" altLang="ko-KR"/>
              <a:t>for of </a:t>
            </a:r>
            <a:r>
              <a:rPr lang="ko-KR" altLang="en-US"/>
              <a:t>반복문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for in </a:t>
            </a:r>
            <a:r>
              <a:rPr lang="ko-KR" altLang="en-US"/>
              <a:t>반복문과 </a:t>
            </a:r>
            <a:r>
              <a:rPr lang="en-US" altLang="ko-KR"/>
              <a:t>for of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58241"/>
            <a:ext cx="4275989" cy="292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66" y="2761100"/>
            <a:ext cx="4071964" cy="197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1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반복문을 여러 번 중첩해서 사용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4-7] </a:t>
            </a:r>
            <a:r>
              <a:rPr lang="ko-KR" altLang="en-US"/>
              <a:t>별 피라미드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중첩 반복문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623432"/>
            <a:ext cx="4649832" cy="22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04" y="3031792"/>
            <a:ext cx="4134679" cy="188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0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4-8] </a:t>
            </a:r>
            <a:r>
              <a:rPr lang="ko-KR" altLang="en-US"/>
              <a:t>별 피라미드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중첩 반복문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1201480"/>
            <a:ext cx="4653072" cy="27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2931790"/>
            <a:ext cx="4353167" cy="19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00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353894" cy="4286250"/>
          </a:xfrm>
        </p:spPr>
        <p:txBody>
          <a:bodyPr/>
          <a:lstStyle/>
          <a:p>
            <a:pPr lvl="1"/>
            <a:r>
              <a:rPr lang="ko-KR" altLang="en-US" dirty="0"/>
              <a:t>반복문을 벗어날 때 사용</a:t>
            </a:r>
            <a:endParaRPr lang="en-US" altLang="ko-KR" dirty="0"/>
          </a:p>
          <a:p>
            <a:pPr lvl="2"/>
            <a:r>
              <a:rPr lang="ko-KR" altLang="en-US" dirty="0"/>
              <a:t>무한 반복문은 내부에서 </a:t>
            </a:r>
            <a:r>
              <a:rPr lang="en-US" altLang="ko-KR" dirty="0"/>
              <a:t>break </a:t>
            </a:r>
            <a:r>
              <a:rPr lang="ko-KR" altLang="en-US" dirty="0"/>
              <a:t>키워드를 사용해야 벗어날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break </a:t>
            </a:r>
            <a:r>
              <a:rPr lang="ko-KR" altLang="en-US"/>
              <a:t>키워드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707654"/>
            <a:ext cx="5693439" cy="100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2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4-9] break </a:t>
            </a:r>
            <a:r>
              <a:rPr lang="ko-KR" altLang="en-US"/>
              <a:t>키워드</a:t>
            </a:r>
            <a:endParaRPr lang="en-US" altLang="ko-KR"/>
          </a:p>
          <a:p>
            <a:pPr lvl="2"/>
            <a:r>
              <a:rPr lang="ko-KR" altLang="en-US"/>
              <a:t>짝수를 찾으면 </a:t>
            </a:r>
            <a:r>
              <a:rPr lang="en-US" altLang="ko-KR"/>
              <a:t>break </a:t>
            </a:r>
            <a:r>
              <a:rPr lang="ko-KR" altLang="en-US"/>
              <a:t>키워드로 반복문을 벗어남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break </a:t>
            </a:r>
            <a:r>
              <a:rPr lang="ko-KR" altLang="en-US"/>
              <a:t>키워드</a:t>
            </a:r>
            <a:endParaRPr lang="ko-KR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" y="1491630"/>
            <a:ext cx="494536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42" y="3507854"/>
            <a:ext cx="4699208" cy="62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5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배열을 생성하고 사용하는 방법을 익힙니다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while </a:t>
            </a:r>
            <a:r>
              <a:rPr lang="ko-KR" altLang="en-US" sz="1600" dirty="0"/>
              <a:t>반복문과 </a:t>
            </a:r>
            <a:r>
              <a:rPr lang="en-US" altLang="ko-KR" sz="1600" dirty="0"/>
              <a:t>for </a:t>
            </a:r>
            <a:r>
              <a:rPr lang="ko-KR" altLang="en-US" sz="1600" dirty="0"/>
              <a:t>반복문을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for in </a:t>
            </a:r>
            <a:r>
              <a:rPr lang="ko-KR" altLang="en-US" sz="1600" dirty="0"/>
              <a:t>반복문과 </a:t>
            </a:r>
            <a:r>
              <a:rPr lang="en-US" altLang="ko-KR" sz="1600" dirty="0"/>
              <a:t>for of </a:t>
            </a:r>
            <a:r>
              <a:rPr lang="ko-KR" altLang="en-US" sz="1600" dirty="0"/>
              <a:t>반복문을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break </a:t>
            </a:r>
            <a:r>
              <a:rPr lang="ko-KR" altLang="en-US" sz="1600" dirty="0"/>
              <a:t>키워드와 </a:t>
            </a:r>
            <a:r>
              <a:rPr lang="en-US" altLang="ko-KR" sz="1600" dirty="0"/>
              <a:t>continue </a:t>
            </a:r>
            <a:r>
              <a:rPr lang="ko-KR" altLang="en-US" sz="1600" dirty="0"/>
              <a:t>키워드를 이해합니다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내부에서 현재 반복을 멈추고 다음 반복을 진행함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4-10] continue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가 짝수일 때 </a:t>
            </a:r>
            <a:r>
              <a:rPr lang="en-US" altLang="ko-KR" dirty="0"/>
              <a:t>continue </a:t>
            </a:r>
            <a:r>
              <a:rPr lang="ko-KR" altLang="en-US" dirty="0"/>
              <a:t>키워드로 현재 반복을 멈추고 다음 반복을 진행함</a:t>
            </a:r>
            <a:r>
              <a:rPr lang="en-US" altLang="ko-KR" dirty="0"/>
              <a:t>. </a:t>
            </a:r>
            <a:r>
              <a:rPr lang="ko-KR" altLang="en-US" dirty="0"/>
              <a:t>따라서 코드를 실행하면 홀수만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continue </a:t>
            </a:r>
            <a:r>
              <a:rPr lang="ko-KR" altLang="en-US"/>
              <a:t>키워드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67694"/>
            <a:ext cx="4476463" cy="284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2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4-10]</a:t>
            </a:r>
            <a:r>
              <a:rPr lang="ko-KR" altLang="en-US"/>
              <a:t>을 간략하게 코드 변경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continue </a:t>
            </a:r>
            <a:r>
              <a:rPr lang="ko-KR" altLang="en-US"/>
              <a:t>키워드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87" y="1203598"/>
            <a:ext cx="5234425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52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Scope</a:t>
            </a:r>
          </a:p>
          <a:p>
            <a:pPr lvl="2"/>
            <a:r>
              <a:rPr lang="ko-KR" altLang="en-US" dirty="0"/>
              <a:t>변수를 사용할 수 있는 범위</a:t>
            </a:r>
            <a:endParaRPr lang="en-US" altLang="ko-KR" dirty="0"/>
          </a:p>
          <a:p>
            <a:pPr lvl="2"/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1"/>
            <a:r>
              <a:rPr lang="ko-KR" altLang="en-US" dirty="0"/>
              <a:t>블록</a:t>
            </a:r>
            <a:endParaRPr lang="en-US" altLang="ko-KR" dirty="0"/>
          </a:p>
          <a:p>
            <a:pPr lvl="2"/>
            <a:r>
              <a:rPr lang="ko-KR" altLang="en-US" dirty="0"/>
              <a:t>중괄호로 둘러싸는 부분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2571750"/>
            <a:ext cx="4598101" cy="220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91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블록 내부에 선언된 변수는 해당 변수 내부에서만 사용가능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반복문에 활용된 변수는 해당 블록에 있으므로 외부에서 활용할 수 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131590"/>
            <a:ext cx="533291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3386008"/>
            <a:ext cx="5332914" cy="157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77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스코프 내부에서 이름 중복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85" y="1131590"/>
            <a:ext cx="524629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11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353894" cy="4286250"/>
          </a:xfrm>
        </p:spPr>
        <p:txBody>
          <a:bodyPr/>
          <a:lstStyle/>
          <a:p>
            <a:r>
              <a:rPr lang="ko-KR" altLang="en-US" dirty="0" err="1"/>
              <a:t>호이스팅</a:t>
            </a:r>
            <a:r>
              <a:rPr lang="en-US" altLang="ko-KR" dirty="0"/>
              <a:t>Hoisting</a:t>
            </a:r>
          </a:p>
          <a:p>
            <a:pPr lvl="1"/>
            <a:r>
              <a:rPr lang="ko-KR" altLang="en-US" dirty="0"/>
              <a:t>해당 블록에서 사용할 변수를 미리 확인해서 정리하는 작업</a:t>
            </a:r>
            <a:endParaRPr lang="en-US" altLang="ko-KR" dirty="0"/>
          </a:p>
          <a:p>
            <a:pPr lvl="2"/>
            <a:r>
              <a:rPr lang="ko-KR" altLang="en-US" dirty="0"/>
              <a:t>아래 코드는 에러 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8" y="2139703"/>
            <a:ext cx="5076564" cy="1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86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내용 </a:t>
            </a:r>
            <a:endParaRPr lang="en-US" altLang="ko-KR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while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for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역 </a:t>
            </a:r>
            <a:r>
              <a:rPr lang="en-US" altLang="ko-KR" sz="1600" dirty="0"/>
              <a:t>for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for in </a:t>
            </a:r>
            <a:r>
              <a:rPr lang="ko-KR" altLang="en-US" sz="1600" dirty="0"/>
              <a:t>반복문과 </a:t>
            </a:r>
            <a:r>
              <a:rPr lang="en-US" altLang="ko-KR" sz="1600" dirty="0"/>
              <a:t>for of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중첩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break </a:t>
            </a:r>
            <a:r>
              <a:rPr lang="ko-KR" altLang="en-US" sz="1600" dirty="0"/>
              <a:t>키워드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continue </a:t>
            </a:r>
            <a:r>
              <a:rPr lang="ko-KR" altLang="en-US" sz="1600" dirty="0"/>
              <a:t>키워드 </a:t>
            </a:r>
            <a:endParaRPr lang="en-US" altLang="ko-KR" sz="1600" dirty="0"/>
          </a:p>
          <a:p>
            <a:pPr marL="439334" lvl="1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조금 더 나아가기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70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붙여 넣기를 사용한 반복 </a:t>
            </a:r>
            <a:r>
              <a:rPr lang="en-US" altLang="ko-KR" dirty="0"/>
              <a:t>- 1000</a:t>
            </a:r>
            <a:r>
              <a:rPr lang="ko-KR" altLang="en-US" dirty="0"/>
              <a:t>번 출력하는 것은 무리임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반복문을</a:t>
            </a:r>
            <a:r>
              <a:rPr lang="ko-KR" altLang="en-US" dirty="0"/>
              <a:t> 사용한 반복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0.</a:t>
            </a:r>
            <a:r>
              <a:rPr lang="ko-KR" altLang="en-US"/>
              <a:t> 반복문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203598"/>
            <a:ext cx="5363159" cy="15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547657"/>
            <a:ext cx="5291151" cy="114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 생성 방법</a:t>
            </a:r>
            <a:endParaRPr lang="en-US" altLang="ko-KR" dirty="0"/>
          </a:p>
          <a:p>
            <a:pPr lvl="2"/>
            <a:r>
              <a:rPr lang="ko-KR" altLang="en-US" dirty="0"/>
              <a:t>여러 개의 자료를 한꺼번에 다룰 수 있는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2"/>
            <a:r>
              <a:rPr lang="ko-KR" altLang="en-US" dirty="0"/>
              <a:t>대괄호 내부의 각 자료는 쉼표로 구분</a:t>
            </a:r>
            <a:endParaRPr lang="en-US" altLang="ko-KR" dirty="0"/>
          </a:p>
          <a:p>
            <a:pPr lvl="2"/>
            <a:r>
              <a:rPr lang="ko-KR" altLang="en-US" dirty="0"/>
              <a:t>배열에는 여러 </a:t>
            </a:r>
            <a:r>
              <a:rPr lang="ko-KR" altLang="en-US" dirty="0" err="1"/>
              <a:t>자료형이</a:t>
            </a:r>
            <a:r>
              <a:rPr lang="ko-KR" altLang="en-US" dirty="0"/>
              <a:t> 섞여 있을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배열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5" y="2140227"/>
            <a:ext cx="2449153" cy="4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5" y="2625756"/>
            <a:ext cx="4674583" cy="95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27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배열의 요소와 인덱스</a:t>
            </a:r>
            <a:endParaRPr lang="en-US" altLang="ko-KR" dirty="0"/>
          </a:p>
          <a:p>
            <a:pPr lvl="2"/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lvl="3"/>
            <a:r>
              <a:rPr lang="ko-KR" altLang="en-US" dirty="0"/>
              <a:t>배열 안에 들어 있는 각 자료</a:t>
            </a:r>
            <a:endParaRPr lang="en-US" altLang="ko-KR" dirty="0"/>
          </a:p>
          <a:p>
            <a:pPr lvl="3"/>
            <a:r>
              <a:rPr lang="ko-KR" altLang="en-US" dirty="0"/>
              <a:t>배열의 요소에 접근할 때는 대괄호를 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인덱스</a:t>
            </a:r>
            <a:r>
              <a:rPr lang="en-US" altLang="ko-KR" dirty="0"/>
              <a:t>(Index): </a:t>
            </a:r>
            <a:r>
              <a:rPr lang="ko-KR" altLang="en-US" dirty="0"/>
              <a:t>대괄호 안에 넣는 숫자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배열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2841988"/>
            <a:ext cx="1535671" cy="95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0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4-1] </a:t>
            </a:r>
            <a:r>
              <a:rPr lang="ko-KR" altLang="en-US"/>
              <a:t>배열 생성하고 요소에 접근</a:t>
            </a:r>
            <a:endParaRPr lang="en-US" altLang="ko-KR"/>
          </a:p>
          <a:p>
            <a:pPr lvl="2"/>
            <a:r>
              <a:rPr lang="ko-KR" altLang="en-US"/>
              <a:t>인덱스의 시작 숫자는  </a:t>
            </a:r>
            <a:r>
              <a:rPr lang="en-US" altLang="ko-KR"/>
              <a:t>0 </a:t>
            </a:r>
            <a:r>
              <a:rPr lang="ko-KR" altLang="en-US"/>
              <a:t>임에 주의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배열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48"/>
          <a:stretch/>
        </p:blipFill>
        <p:spPr bwMode="auto">
          <a:xfrm>
            <a:off x="260648" y="1491630"/>
            <a:ext cx="4745570" cy="259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1"/>
          <a:stretch/>
        </p:blipFill>
        <p:spPr bwMode="auto">
          <a:xfrm>
            <a:off x="1970839" y="3111811"/>
            <a:ext cx="4745570" cy="127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1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while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44" y="1501915"/>
            <a:ext cx="1846239" cy="15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8" y="1514203"/>
            <a:ext cx="4223798" cy="71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3" y="2409733"/>
            <a:ext cx="4239503" cy="9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60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4-2] while </a:t>
            </a:r>
            <a:r>
              <a:rPr lang="ko-KR" altLang="en-US"/>
              <a:t>반복문 이용</a:t>
            </a:r>
            <a:r>
              <a:rPr lang="en-US" altLang="ko-KR"/>
              <a:t>	</a:t>
            </a:r>
          </a:p>
          <a:p>
            <a:pPr lvl="2"/>
            <a:r>
              <a:rPr lang="ko-KR" altLang="en-US"/>
              <a:t>특정한 숫자를 증가시켜 불 표현식을 </a:t>
            </a:r>
            <a:r>
              <a:rPr lang="en-US" altLang="ko-KR"/>
              <a:t>false</a:t>
            </a:r>
            <a:r>
              <a:rPr lang="ko-KR" altLang="en-US"/>
              <a:t>로 만들어 반복문을 벗어남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while </a:t>
            </a:r>
            <a:r>
              <a:rPr lang="ko-KR" altLang="en-US"/>
              <a:t>반복문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00"/>
          <a:stretch/>
        </p:blipFill>
        <p:spPr bwMode="auto">
          <a:xfrm>
            <a:off x="350658" y="1622491"/>
            <a:ext cx="4428678" cy="243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8"/>
          <a:stretch/>
        </p:blipFill>
        <p:spPr bwMode="auto">
          <a:xfrm>
            <a:off x="2132856" y="3721487"/>
            <a:ext cx="4428678" cy="122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83714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1705</TotalTime>
  <Words>480</Words>
  <Application>Microsoft Office PowerPoint</Application>
  <PresentationFormat>사용자 지정</PresentationFormat>
  <Paragraphs>127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반복문</vt:lpstr>
      <vt:lpstr>PowerPoint 프레젠테이션</vt:lpstr>
      <vt:lpstr>PowerPoint 프레젠테이션</vt:lpstr>
      <vt:lpstr>0. 반복문</vt:lpstr>
      <vt:lpstr>1. 배열</vt:lpstr>
      <vt:lpstr>1. 배열</vt:lpstr>
      <vt:lpstr>1. 배열</vt:lpstr>
      <vt:lpstr>2. while 반복문</vt:lpstr>
      <vt:lpstr>2. while 반복문</vt:lpstr>
      <vt:lpstr>3. for 반복문</vt:lpstr>
      <vt:lpstr>3. for 반복문</vt:lpstr>
      <vt:lpstr>3. for 반복문</vt:lpstr>
      <vt:lpstr>4. 역 for 반복문</vt:lpstr>
      <vt:lpstr>5. for in 반복문과 for of 반복문</vt:lpstr>
      <vt:lpstr>5. for in 반복문과 for of 반복문</vt:lpstr>
      <vt:lpstr>6. 중첩 반복문</vt:lpstr>
      <vt:lpstr>6. 중첩 반복문</vt:lpstr>
      <vt:lpstr>7. break 키워드</vt:lpstr>
      <vt:lpstr>7. break 키워드</vt:lpstr>
      <vt:lpstr>8. continue 키워드</vt:lpstr>
      <vt:lpstr>8. continue 키워드</vt:lpstr>
      <vt:lpstr>9. 조금 더 나아가기</vt:lpstr>
      <vt:lpstr>9. 조금 더 나아가기</vt:lpstr>
      <vt:lpstr>9. 조금 더 나아가기</vt:lpstr>
      <vt:lpstr>9.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319</cp:revision>
  <dcterms:created xsi:type="dcterms:W3CDTF">2011-01-05T15:14:06Z</dcterms:created>
  <dcterms:modified xsi:type="dcterms:W3CDTF">2022-03-14T05:07:50Z</dcterms:modified>
</cp:coreProperties>
</file>