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4"/>
  </p:notesMasterIdLst>
  <p:handoutMasterIdLst>
    <p:handoutMasterId r:id="rId25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97" r:id="rId14"/>
    <p:sldId id="888" r:id="rId15"/>
    <p:sldId id="889" r:id="rId16"/>
    <p:sldId id="890" r:id="rId17"/>
    <p:sldId id="891" r:id="rId18"/>
    <p:sldId id="892" r:id="rId19"/>
    <p:sldId id="895" r:id="rId20"/>
    <p:sldId id="894" r:id="rId21"/>
    <p:sldId id="896" r:id="rId22"/>
    <p:sldId id="275" r:id="rId23"/>
  </p:sldIdLst>
  <p:sldSz cx="6858000" cy="5143500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25" d="100"/>
          <a:sy n="125" d="100"/>
        </p:scale>
        <p:origin x="2244" y="90"/>
      </p:cViewPr>
      <p:guideLst>
        <p:guide orient="horz" pos="1620"/>
        <p:guide pos="2088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2022-03-14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1653826" y="51471"/>
            <a:ext cx="348695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AutoShape 11"/>
          <p:cNvSpPr>
            <a:spLocks noChangeArrowheads="1"/>
          </p:cNvSpPr>
          <p:nvPr userDrawn="1"/>
        </p:nvSpPr>
        <p:spPr bwMode="ltGray">
          <a:xfrm>
            <a:off x="854870" y="4198382"/>
            <a:ext cx="535305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500"/>
          </a:p>
        </p:txBody>
      </p:sp>
      <p:sp>
        <p:nvSpPr>
          <p:cNvPr id="17" name="TextBox 19"/>
          <p:cNvSpPr txBox="1">
            <a:spLocks noChangeArrowheads="1"/>
          </p:cNvSpPr>
          <p:nvPr userDrawn="1"/>
        </p:nvSpPr>
        <p:spPr bwMode="auto">
          <a:xfrm>
            <a:off x="1653826" y="4229101"/>
            <a:ext cx="37551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3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5265" y="4857750"/>
            <a:ext cx="921544" cy="192882"/>
          </a:xfrm>
          <a:prstGeom prst="rect">
            <a:avLst/>
          </a:prstGeom>
        </p:spPr>
      </p:pic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2510899" y="3461475"/>
            <a:ext cx="3520181" cy="71835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8"/>
          <p:cNvSpPr txBox="1">
            <a:spLocks/>
          </p:cNvSpPr>
          <p:nvPr userDrawn="1"/>
        </p:nvSpPr>
        <p:spPr bwMode="auto">
          <a:xfrm>
            <a:off x="170260" y="70248"/>
            <a:ext cx="462915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1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1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5"/>
          <p:cNvSpPr>
            <a:spLocks noGrp="1"/>
          </p:cNvSpPr>
          <p:nvPr>
            <p:ph sz="quarter" idx="10"/>
          </p:nvPr>
        </p:nvSpPr>
        <p:spPr>
          <a:xfrm>
            <a:off x="197577" y="762545"/>
            <a:ext cx="6426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Tx/>
              <a:buNone/>
              <a:tabLst/>
              <a:defRPr sz="16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267884" marR="0" indent="0" algn="l" defTabSz="685784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350">
                <a:latin typeface="+mn-ea"/>
                <a:ea typeface="+mn-ea"/>
              </a:defRPr>
            </a:lvl2pPr>
            <a:lvl3pPr marL="607204" marR="0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257169" marR="0" lvl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404803" marR="0" lvl="1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698864"/>
            <a:ext cx="6515100" cy="4286250"/>
          </a:xfrm>
          <a:prstGeom prst="rect">
            <a:avLst/>
          </a:prstGeom>
        </p:spPr>
        <p:txBody>
          <a:bodyPr/>
          <a:lstStyle>
            <a:lvl1pPr marL="257169" marR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75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2000"/>
            </a:lvl1pPr>
            <a:lvl2pPr marL="404803" marR="0" indent="-136919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540530" marR="0" indent="-139300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673877" indent="-133347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673877" algn="l"/>
              </a:tabLst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>
              <a:defRPr sz="9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0262" y="61915"/>
            <a:ext cx="5669756" cy="43219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4235746" y="2283720"/>
            <a:ext cx="1326439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1876332" y="909548"/>
            <a:ext cx="3022633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6075294" y="4887516"/>
            <a:ext cx="725556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05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05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/22</a:t>
            </a: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171450" y="698897"/>
            <a:ext cx="6515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170262" y="61915"/>
            <a:ext cx="5669756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9525" y="257176"/>
            <a:ext cx="4524375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5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169816" y="501532"/>
            <a:ext cx="1756205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169816" y="594019"/>
            <a:ext cx="6506693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463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25717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51435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77152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02870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192881" indent="-192881" algn="l" rtl="0" eaLnBrk="0" fontAlgn="base" latinLnBrk="1" hangingPunct="0">
        <a:spcBef>
          <a:spcPct val="20000"/>
        </a:spcBef>
        <a:spcAft>
          <a:spcPts val="56"/>
        </a:spcAft>
        <a:buClr>
          <a:srgbClr val="5A8DDC"/>
        </a:buClr>
        <a:buFont typeface="Wingdings" panose="05000000000000000000" pitchFamily="2" charset="2"/>
        <a:buChar char="v"/>
        <a:defRPr sz="1238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303610" indent="-102692" algn="l" rtl="0" eaLnBrk="0" fontAlgn="base" latinLnBrk="1" hangingPunct="0">
        <a:spcBef>
          <a:spcPct val="20000"/>
        </a:spcBef>
        <a:spcAft>
          <a:spcPts val="56"/>
        </a:spcAft>
        <a:buClr>
          <a:srgbClr val="B1AE6B"/>
        </a:buClr>
        <a:buFont typeface="Wingdings" panose="05000000000000000000" pitchFamily="2" charset="2"/>
        <a:buChar char="§"/>
        <a:defRPr sz="1069" kern="1200">
          <a:solidFill>
            <a:schemeClr val="tx1"/>
          </a:solidFill>
          <a:latin typeface="+mn-ea"/>
          <a:ea typeface="+mn-ea"/>
          <a:cs typeface="+mn-cs"/>
        </a:defRPr>
      </a:lvl2pPr>
      <a:lvl3pPr marL="405408" indent="-104478" algn="l" rtl="0" eaLnBrk="0" fontAlgn="base" latinLnBrk="1" hangingPunct="0">
        <a:spcBef>
          <a:spcPct val="20000"/>
        </a:spcBef>
        <a:spcAft>
          <a:spcPts val="56"/>
        </a:spcAft>
        <a:buClr>
          <a:srgbClr val="ADB9AD"/>
        </a:buClr>
        <a:buChar char="•"/>
        <a:defRPr sz="956" kern="1200">
          <a:solidFill>
            <a:schemeClr val="tx1"/>
          </a:solidFill>
          <a:latin typeface="+mn-ea"/>
          <a:ea typeface="+mn-ea"/>
          <a:cs typeface="+mn-cs"/>
        </a:defRPr>
      </a:lvl3pPr>
      <a:lvl4pPr marL="653654" indent="-150019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157288" indent="-1285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1754815" y="3579862"/>
            <a:ext cx="3520181" cy="538766"/>
          </a:xfrm>
        </p:spPr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90" y="3506634"/>
            <a:ext cx="1242138" cy="570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속성과 메소드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" y="843558"/>
            <a:ext cx="5718881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47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객체 지향 프로그래밍 </a:t>
            </a:r>
            <a:r>
              <a:rPr lang="en-US" altLang="ko-KR" dirty="0"/>
              <a:t>: </a:t>
            </a:r>
            <a:r>
              <a:rPr lang="ko-KR" altLang="en-US" dirty="0"/>
              <a:t>현실의 객체를 모방해서 프로그래밍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배열과 객체를 사용하면 여러 개의 데이터를 쉽게 다룰 수 있음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클래스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2283718"/>
            <a:ext cx="4745105" cy="208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79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객체에 메소드 추가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클래스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7"/>
          <a:stretch/>
        </p:blipFill>
        <p:spPr bwMode="auto">
          <a:xfrm>
            <a:off x="692696" y="1131590"/>
            <a:ext cx="5649984" cy="331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922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객체에 메소드 추가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클래스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88"/>
          <a:stretch/>
        </p:blipFill>
        <p:spPr bwMode="auto">
          <a:xfrm>
            <a:off x="637688" y="1079948"/>
            <a:ext cx="5671632" cy="383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546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클래스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131590"/>
            <a:ext cx="580362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765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/>
              <a:t>함수를 외부로 내보낸 형태 </a:t>
            </a:r>
            <a:r>
              <a:rPr lang="en-US" altLang="ko-KR"/>
              <a:t>[</a:t>
            </a:r>
            <a:r>
              <a:rPr lang="ko-KR" altLang="en-US"/>
              <a:t>코드 </a:t>
            </a:r>
            <a:r>
              <a:rPr lang="en-US" altLang="ko-KR"/>
              <a:t>6-10]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클래스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136014"/>
            <a:ext cx="4752528" cy="3813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38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 선언과 </a:t>
            </a:r>
            <a:r>
              <a:rPr lang="ko-KR" altLang="en-US" dirty="0" err="1"/>
              <a:t>인스턴스</a:t>
            </a:r>
            <a:endParaRPr lang="en-US" altLang="ko-KR" dirty="0"/>
          </a:p>
          <a:p>
            <a:pPr lvl="1"/>
            <a:r>
              <a:rPr lang="ko-KR" altLang="en-US" dirty="0"/>
              <a:t>대문자로 시작하는 이름 사용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클래스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3" y="1423644"/>
            <a:ext cx="4593714" cy="100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3" y="2484105"/>
            <a:ext cx="4545223" cy="53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3" y="3074478"/>
            <a:ext cx="4545223" cy="1399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731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클래스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1203598"/>
            <a:ext cx="580811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34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클래스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1131590"/>
            <a:ext cx="5617830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764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클래스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1131590"/>
            <a:ext cx="4608512" cy="29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6" y="3209772"/>
            <a:ext cx="4366478" cy="166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82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객체를 생성하고 사용하는 방법을 익힙니다</a:t>
            </a:r>
            <a:r>
              <a:rPr lang="en-US" altLang="ko-KR" sz="16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객체의 속성과 메소드를 이해합니다</a:t>
            </a:r>
            <a:r>
              <a:rPr lang="en-US" altLang="ko-KR" sz="16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생성자 함수와 프로토타입을 이해합니다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r>
              <a:rPr lang="ko-KR" altLang="en-US" dirty="0"/>
              <a:t>내용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객체 기본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객체와 </a:t>
            </a:r>
            <a:r>
              <a:rPr lang="ko-KR" altLang="en-US" sz="1600" dirty="0" err="1"/>
              <a:t>반복문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속성과 메소드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생성자 함수와 프로토타입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조금 더 나아가기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null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조금 더 나아가기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1185176"/>
            <a:ext cx="6009184" cy="1098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2318548"/>
            <a:ext cx="5888349" cy="97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67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존재하지 않는 값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조금 더 나아가기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66" y="1076509"/>
            <a:ext cx="4712110" cy="3727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566" y="2643758"/>
            <a:ext cx="4208694" cy="74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621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배열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marL="267884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01231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배열은 요소에 접근할 때 인덱스를 사용하고</a:t>
            </a:r>
            <a:r>
              <a:rPr lang="en-US" altLang="ko-KR" dirty="0"/>
              <a:t>, </a:t>
            </a:r>
            <a:r>
              <a:rPr lang="ko-KR" altLang="en-US" dirty="0"/>
              <a:t>객체는 키 사용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객체 기본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93" y="2067694"/>
            <a:ext cx="121413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5"/>
          <a:stretch/>
        </p:blipFill>
        <p:spPr bwMode="auto">
          <a:xfrm>
            <a:off x="674694" y="1102699"/>
            <a:ext cx="5455972" cy="96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객체</a:t>
            </a:r>
            <a:endParaRPr lang="en-US" altLang="ko-KR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객체 기본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77" y="3579862"/>
            <a:ext cx="2679152" cy="140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4" y="1083357"/>
            <a:ext cx="4358299" cy="2064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897" y="2355726"/>
            <a:ext cx="405765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49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88640" y="1180430"/>
            <a:ext cx="6515100" cy="3214688"/>
          </a:xfrm>
        </p:spPr>
        <p:txBody>
          <a:bodyPr/>
          <a:lstStyle/>
          <a:p>
            <a:pPr lvl="2"/>
            <a:r>
              <a:rPr lang="ko-KR" altLang="en-US"/>
              <a:t>객체 접근</a:t>
            </a:r>
            <a:endParaRPr lang="en-US" altLang="ko-KR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객체 기본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91" y="2571750"/>
            <a:ext cx="4616448" cy="99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00" y="1529130"/>
            <a:ext cx="4610439" cy="96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088" y="3056693"/>
            <a:ext cx="2076333" cy="12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76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6-1] </a:t>
            </a:r>
            <a:r>
              <a:rPr lang="ko-KR" altLang="en-US" dirty="0"/>
              <a:t>객체 생성</a:t>
            </a:r>
            <a:r>
              <a:rPr lang="en-US" altLang="ko-KR" dirty="0"/>
              <a:t>. [</a:t>
            </a:r>
            <a:r>
              <a:rPr lang="ko-KR" altLang="en-US" dirty="0"/>
              <a:t>표 </a:t>
            </a:r>
            <a:r>
              <a:rPr lang="en-US" altLang="ko-KR" dirty="0"/>
              <a:t>6-3] </a:t>
            </a:r>
            <a:r>
              <a:rPr lang="ko-KR" altLang="en-US" dirty="0"/>
              <a:t>예제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객체 기본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3" y="1203598"/>
            <a:ext cx="4953629" cy="296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25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6-2] </a:t>
            </a:r>
            <a:r>
              <a:rPr lang="ko-KR" altLang="en-US"/>
              <a:t>객체와 반복문</a:t>
            </a:r>
            <a:endParaRPr lang="en-US" altLang="ko-KR"/>
          </a:p>
          <a:p>
            <a:pPr lvl="2"/>
            <a:r>
              <a:rPr lang="en-US" altLang="ko-KR"/>
              <a:t>for in </a:t>
            </a:r>
            <a:r>
              <a:rPr lang="ko-KR" altLang="en-US"/>
              <a:t>반복문을 사용해 객체에 반복문을 적용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객체와 반복문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1419622"/>
            <a:ext cx="468285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38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요소 </a:t>
            </a:r>
            <a:r>
              <a:rPr lang="en-US" altLang="ko-KR"/>
              <a:t>: </a:t>
            </a:r>
            <a:r>
              <a:rPr lang="ko-KR" altLang="en-US"/>
              <a:t>배열 내부에 있는 값 하나하나</a:t>
            </a:r>
            <a:endParaRPr lang="en-US" altLang="ko-KR"/>
          </a:p>
          <a:p>
            <a:pPr lvl="1"/>
            <a:r>
              <a:rPr lang="ko-KR" altLang="en-US"/>
              <a:t>속성 </a:t>
            </a:r>
            <a:r>
              <a:rPr lang="en-US" altLang="ko-KR"/>
              <a:t>: </a:t>
            </a:r>
            <a:r>
              <a:rPr lang="ko-KR" altLang="en-US"/>
              <a:t>객체 내부에 있는 값 하나하나</a:t>
            </a:r>
            <a:endParaRPr lang="en-US" altLang="ko-KR"/>
          </a:p>
          <a:p>
            <a:pPr lvl="1"/>
            <a:r>
              <a:rPr lang="ko-KR" altLang="en-US"/>
              <a:t>객체의 다양한 자료형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속성과 메소드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783430"/>
            <a:ext cx="5816436" cy="258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02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메소드 </a:t>
            </a:r>
            <a:r>
              <a:rPr lang="en-US" altLang="ko-KR"/>
              <a:t>: </a:t>
            </a:r>
            <a:r>
              <a:rPr lang="ko-KR" altLang="en-US"/>
              <a:t>객체의 속성 중 자료형이 함수인 속성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속성과 메소드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059582"/>
            <a:ext cx="5695641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368026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1640</TotalTime>
  <Words>212</Words>
  <Application>Microsoft Office PowerPoint</Application>
  <PresentationFormat>사용자 지정</PresentationFormat>
  <Paragraphs>74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객체</vt:lpstr>
      <vt:lpstr>PowerPoint 프레젠테이션</vt:lpstr>
      <vt:lpstr>1. 객체 기본</vt:lpstr>
      <vt:lpstr>1. 객체 기본</vt:lpstr>
      <vt:lpstr>1. 객체 기본</vt:lpstr>
      <vt:lpstr>1. 객체 기본</vt:lpstr>
      <vt:lpstr>2. 객체와 반복문</vt:lpstr>
      <vt:lpstr>3. 속성과 메소드</vt:lpstr>
      <vt:lpstr>3. 속성과 메소드</vt:lpstr>
      <vt:lpstr>3. 속성과 메소드</vt:lpstr>
      <vt:lpstr>4. 클래스</vt:lpstr>
      <vt:lpstr>4. 클래스</vt:lpstr>
      <vt:lpstr>4. 클래스</vt:lpstr>
      <vt:lpstr>4. 클래스</vt:lpstr>
      <vt:lpstr>4. 클래스</vt:lpstr>
      <vt:lpstr>4. 클래스</vt:lpstr>
      <vt:lpstr>4. 클래스</vt:lpstr>
      <vt:lpstr>4. 클래스</vt:lpstr>
      <vt:lpstr>4. 클래스</vt:lpstr>
      <vt:lpstr>5. 조금 더 나아가기</vt:lpstr>
      <vt:lpstr>5. 조금 더 나아가기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Kim Sungmu</cp:lastModifiedBy>
  <cp:revision>279</cp:revision>
  <dcterms:created xsi:type="dcterms:W3CDTF">2011-01-05T15:14:06Z</dcterms:created>
  <dcterms:modified xsi:type="dcterms:W3CDTF">2022-03-14T05:15:30Z</dcterms:modified>
</cp:coreProperties>
</file>