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18"/>
  </p:notesMasterIdLst>
  <p:handoutMasterIdLst>
    <p:handoutMasterId r:id="rId19"/>
  </p:handoutMasterIdLst>
  <p:sldIdLst>
    <p:sldId id="256" r:id="rId2"/>
    <p:sldId id="877" r:id="rId3"/>
    <p:sldId id="878" r:id="rId4"/>
    <p:sldId id="879" r:id="rId5"/>
    <p:sldId id="880" r:id="rId6"/>
    <p:sldId id="890" r:id="rId7"/>
    <p:sldId id="881" r:id="rId8"/>
    <p:sldId id="882" r:id="rId9"/>
    <p:sldId id="883" r:id="rId10"/>
    <p:sldId id="884" r:id="rId11"/>
    <p:sldId id="885" r:id="rId12"/>
    <p:sldId id="886" r:id="rId13"/>
    <p:sldId id="887" r:id="rId14"/>
    <p:sldId id="888" r:id="rId15"/>
    <p:sldId id="889" r:id="rId16"/>
    <p:sldId id="275" r:id="rId17"/>
  </p:sldIdLst>
  <p:sldSz cx="6858000" cy="5143500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125" d="100"/>
          <a:sy n="125" d="100"/>
        </p:scale>
        <p:origin x="2244" y="90"/>
      </p:cViewPr>
      <p:guideLst>
        <p:guide orient="horz" pos="1620"/>
        <p:guide pos="2088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2022-03-14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1653826" y="51471"/>
            <a:ext cx="348695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1"/>
          <p:cNvSpPr>
            <a:spLocks noChangeArrowheads="1"/>
          </p:cNvSpPr>
          <p:nvPr userDrawn="1"/>
        </p:nvSpPr>
        <p:spPr bwMode="ltGray">
          <a:xfrm>
            <a:off x="854870" y="4198382"/>
            <a:ext cx="535305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500"/>
          </a:p>
        </p:txBody>
      </p:sp>
      <p:sp>
        <p:nvSpPr>
          <p:cNvPr id="12" name="TextBox 19"/>
          <p:cNvSpPr txBox="1">
            <a:spLocks noChangeArrowheads="1"/>
          </p:cNvSpPr>
          <p:nvPr userDrawn="1"/>
        </p:nvSpPr>
        <p:spPr bwMode="auto">
          <a:xfrm>
            <a:off x="1653826" y="4229101"/>
            <a:ext cx="37551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3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5265" y="4857750"/>
            <a:ext cx="921544" cy="192882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2510899" y="3461475"/>
            <a:ext cx="3520181" cy="718354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4F81B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8"/>
          <p:cNvSpPr txBox="1">
            <a:spLocks/>
          </p:cNvSpPr>
          <p:nvPr userDrawn="1"/>
        </p:nvSpPr>
        <p:spPr bwMode="auto">
          <a:xfrm>
            <a:off x="170260" y="70248"/>
            <a:ext cx="462915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0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0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내용 개체 틀 5"/>
          <p:cNvSpPr>
            <a:spLocks noGrp="1"/>
          </p:cNvSpPr>
          <p:nvPr>
            <p:ph sz="quarter" idx="10"/>
          </p:nvPr>
        </p:nvSpPr>
        <p:spPr>
          <a:xfrm>
            <a:off x="197577" y="762545"/>
            <a:ext cx="6426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Tx/>
              <a:buNone/>
              <a:tabLst/>
              <a:defRPr sz="16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267884" marR="0" indent="0" algn="l" defTabSz="685784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350">
                <a:latin typeface="+mn-ea"/>
                <a:ea typeface="+mn-ea"/>
              </a:defRPr>
            </a:lvl2pPr>
            <a:lvl3pPr marL="607204" marR="0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257169" marR="0" lvl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404803" marR="0" lvl="1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171450" y="698864"/>
            <a:ext cx="6515100" cy="4286250"/>
          </a:xfrm>
          <a:prstGeom prst="rect">
            <a:avLst/>
          </a:prstGeom>
        </p:spPr>
        <p:txBody>
          <a:bodyPr/>
          <a:lstStyle>
            <a:lvl1pPr marL="257169" marR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75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1800"/>
            </a:lvl1pPr>
            <a:lvl2pPr marL="404803" marR="0" indent="-136919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540530" marR="0" indent="-139300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673877" indent="-133347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673877" algn="l"/>
              </a:tabLst>
              <a:defRPr sz="1600" b="0">
                <a:latin typeface="맑은 고딕" pitchFamily="50" charset="-127"/>
                <a:ea typeface="맑은 고딕" pitchFamily="50" charset="-127"/>
              </a:defRPr>
            </a:lvl4pPr>
            <a:lvl5pPr>
              <a:defRPr sz="9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0262" y="61915"/>
            <a:ext cx="5669756" cy="43219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4235746" y="2283720"/>
            <a:ext cx="1326439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1876332" y="909548"/>
            <a:ext cx="3022633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"/>
          <p:cNvSpPr>
            <a:spLocks noChangeArrowheads="1"/>
          </p:cNvSpPr>
          <p:nvPr userDrawn="1"/>
        </p:nvSpPr>
        <p:spPr bwMode="auto">
          <a:xfrm>
            <a:off x="6075295" y="4887516"/>
            <a:ext cx="725556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05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05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/16</a:t>
            </a:r>
          </a:p>
        </p:txBody>
      </p:sp>
      <p:sp>
        <p:nvSpPr>
          <p:cNvPr id="1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171450" y="698897"/>
            <a:ext cx="6515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4" name="제목 개체 틀 23"/>
          <p:cNvSpPr>
            <a:spLocks noGrp="1"/>
          </p:cNvSpPr>
          <p:nvPr>
            <p:ph type="title"/>
          </p:nvPr>
        </p:nvSpPr>
        <p:spPr bwMode="auto">
          <a:xfrm>
            <a:off x="170262" y="61915"/>
            <a:ext cx="5669756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5" name="Freeform 126"/>
          <p:cNvSpPr>
            <a:spLocks/>
          </p:cNvSpPr>
          <p:nvPr userDrawn="1"/>
        </p:nvSpPr>
        <p:spPr bwMode="gray">
          <a:xfrm>
            <a:off x="-9525" y="257176"/>
            <a:ext cx="4524375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500"/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169816" y="501532"/>
            <a:ext cx="1756205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169816" y="594019"/>
            <a:ext cx="6506693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463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25717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51435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77152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02870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192881" indent="-192881" algn="l" rtl="0" eaLnBrk="0" fontAlgn="base" latinLnBrk="1" hangingPunct="0">
        <a:spcBef>
          <a:spcPct val="20000"/>
        </a:spcBef>
        <a:spcAft>
          <a:spcPts val="56"/>
        </a:spcAft>
        <a:buClr>
          <a:srgbClr val="5A8DDC"/>
        </a:buClr>
        <a:buFont typeface="Wingdings" panose="05000000000000000000" pitchFamily="2" charset="2"/>
        <a:buChar char="v"/>
        <a:defRPr sz="1238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303610" indent="-102692" algn="l" rtl="0" eaLnBrk="0" fontAlgn="base" latinLnBrk="1" hangingPunct="0">
        <a:spcBef>
          <a:spcPct val="20000"/>
        </a:spcBef>
        <a:spcAft>
          <a:spcPts val="56"/>
        </a:spcAft>
        <a:buClr>
          <a:srgbClr val="B1AE6B"/>
        </a:buClr>
        <a:buFont typeface="Wingdings" panose="05000000000000000000" pitchFamily="2" charset="2"/>
        <a:buChar char="§"/>
        <a:defRPr sz="1069" kern="1200">
          <a:solidFill>
            <a:schemeClr val="tx1"/>
          </a:solidFill>
          <a:latin typeface="+mn-ea"/>
          <a:ea typeface="+mn-ea"/>
          <a:cs typeface="+mn-cs"/>
        </a:defRPr>
      </a:lvl2pPr>
      <a:lvl3pPr marL="405408" indent="-104478" algn="l" rtl="0" eaLnBrk="0" fontAlgn="base" latinLnBrk="1" hangingPunct="0">
        <a:spcBef>
          <a:spcPct val="20000"/>
        </a:spcBef>
        <a:spcAft>
          <a:spcPts val="56"/>
        </a:spcAft>
        <a:buClr>
          <a:srgbClr val="ADB9AD"/>
        </a:buClr>
        <a:buChar char="•"/>
        <a:defRPr sz="956" kern="1200">
          <a:solidFill>
            <a:schemeClr val="tx1"/>
          </a:solidFill>
          <a:latin typeface="+mn-ea"/>
          <a:ea typeface="+mn-ea"/>
          <a:cs typeface="+mn-cs"/>
        </a:defRPr>
      </a:lvl3pPr>
      <a:lvl4pPr marL="653654" indent="-150019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157288" indent="-1285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예외 처리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90" y="3543688"/>
            <a:ext cx="1242138" cy="553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예외가 발생하면 어떤 예외가 발생했는지 정보를 전달함</a:t>
            </a:r>
            <a:endParaRPr lang="en-US" altLang="ko-KR"/>
          </a:p>
          <a:p>
            <a:pPr lvl="1"/>
            <a:r>
              <a:rPr lang="en-US" altLang="ko-KR"/>
              <a:t>catch </a:t>
            </a:r>
            <a:r>
              <a:rPr lang="ko-KR" altLang="en-US"/>
              <a:t>구문의 괄호 안의 변수</a:t>
            </a:r>
            <a:endParaRPr lang="en-US" altLang="ko-KR"/>
          </a:p>
          <a:p>
            <a:pPr lvl="1"/>
            <a:r>
              <a:rPr lang="en-US" altLang="ko-KR"/>
              <a:t>name </a:t>
            </a:r>
            <a:r>
              <a:rPr lang="ko-KR" altLang="en-US"/>
              <a:t>속성과 </a:t>
            </a:r>
            <a:r>
              <a:rPr lang="en-US" altLang="ko-KR"/>
              <a:t>message </a:t>
            </a:r>
            <a:r>
              <a:rPr lang="ko-KR" altLang="en-US"/>
              <a:t>속성이 있음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예외 객체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23" y="1779662"/>
            <a:ext cx="576855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12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8-3] </a:t>
            </a:r>
            <a:r>
              <a:rPr lang="ko-KR" altLang="en-US"/>
              <a:t>예외 객체</a:t>
            </a:r>
            <a:endParaRPr lang="en-US" altLang="ko-KR"/>
          </a:p>
          <a:p>
            <a:pPr lvl="2"/>
            <a:r>
              <a:rPr lang="en-US" altLang="ko-KR"/>
              <a:t>ReferenceError</a:t>
            </a:r>
            <a:r>
              <a:rPr lang="ko-KR" altLang="en-US"/>
              <a:t> 후에 예외 객체의 </a:t>
            </a:r>
            <a:r>
              <a:rPr lang="en-US" altLang="ko-KR"/>
              <a:t>name </a:t>
            </a:r>
            <a:r>
              <a:rPr lang="ko-KR" altLang="en-US"/>
              <a:t>속성과 </a:t>
            </a:r>
            <a:r>
              <a:rPr lang="en-US" altLang="ko-KR"/>
              <a:t>message </a:t>
            </a:r>
            <a:r>
              <a:rPr lang="ko-KR" altLang="en-US"/>
              <a:t>속성을 출력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예외 객체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87" y="1635646"/>
            <a:ext cx="5475495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6527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throw </a:t>
            </a:r>
            <a:r>
              <a:rPr lang="ko-KR" altLang="en-US"/>
              <a:t>키워드 사용</a:t>
            </a:r>
            <a:endParaRPr lang="en-US" altLang="ko-KR"/>
          </a:p>
          <a:p>
            <a:pPr lvl="1"/>
            <a:r>
              <a:rPr lang="en-US" altLang="ko-KR"/>
              <a:t>throw </a:t>
            </a:r>
            <a:r>
              <a:rPr lang="ko-KR" altLang="en-US"/>
              <a:t>키워드 뒤에는 문자열 또는 </a:t>
            </a:r>
            <a:r>
              <a:rPr lang="en-US" altLang="ko-KR"/>
              <a:t>Error </a:t>
            </a:r>
            <a:r>
              <a:rPr lang="ko-KR" altLang="en-US"/>
              <a:t>객체를 입력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예외 강제 발생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07" y="1419622"/>
            <a:ext cx="5236369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07" y="2291160"/>
            <a:ext cx="5272088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455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/>
              <a:t>자세한 예외 출력은 </a:t>
            </a:r>
            <a:r>
              <a:rPr lang="en-US" altLang="ko-KR"/>
              <a:t>Error </a:t>
            </a:r>
            <a:r>
              <a:rPr lang="ko-KR" altLang="en-US"/>
              <a:t>객체를 사용</a:t>
            </a:r>
            <a:endParaRPr lang="en-US" altLang="ko-KR"/>
          </a:p>
          <a:p>
            <a:pPr lvl="3"/>
            <a:r>
              <a:rPr lang="ko-KR" altLang="en-US"/>
              <a:t>어떤 파일의 몇 번째 줄에서 예외가 발생했는지도 확인가능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예외 강제 발생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02E4EB-BF56-4E37-B45A-C7502744C65D}"/>
              </a:ext>
            </a:extLst>
          </p:cNvPr>
          <p:cNvGrpSpPr/>
          <p:nvPr/>
        </p:nvGrpSpPr>
        <p:grpSpPr>
          <a:xfrm>
            <a:off x="196570" y="1338288"/>
            <a:ext cx="5243513" cy="1865952"/>
            <a:chOff x="501067" y="1644495"/>
            <a:chExt cx="5243513" cy="1865952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067" y="1644495"/>
              <a:ext cx="5243513" cy="8929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926" y="2267434"/>
              <a:ext cx="5207794" cy="1243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320" y="2283718"/>
            <a:ext cx="4397089" cy="2479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53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/>
              <a:t>문자열을 사용할 때는 </a:t>
            </a:r>
            <a:r>
              <a:rPr lang="en-US" altLang="ko-KR"/>
              <a:t>catch </a:t>
            </a:r>
            <a:r>
              <a:rPr lang="ko-KR" altLang="en-US"/>
              <a:t>구문의 예외 객체에 간단한 문자열만 전달됨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예외 강제 발생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58" y="1420865"/>
            <a:ext cx="5569922" cy="2231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28" y="3435846"/>
            <a:ext cx="5523094" cy="93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319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/>
              <a:t>Error </a:t>
            </a:r>
            <a:r>
              <a:rPr lang="ko-KR" altLang="en-US"/>
              <a:t>객체를 사용한 예외 강제 발생 때의 예외 객체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예외 강제 발생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39" y="1131590"/>
            <a:ext cx="5147322" cy="376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8145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예외가 무엇인지 이해합니다</a:t>
            </a:r>
            <a:r>
              <a:rPr lang="en-US" altLang="ko-KR" sz="1600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예외를 처리하는 기본 방법과 고급 방법을 익힙니다</a:t>
            </a:r>
            <a:r>
              <a:rPr lang="en-US" altLang="ko-KR" sz="1600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예외 객체를 활용하는 방법을 익힙니다</a:t>
            </a:r>
            <a:r>
              <a:rPr lang="en-US" altLang="ko-KR" sz="1600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예외를 강제로 발생시키는 방법을 익힙니다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내용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예외와 기본 예외 처리</a:t>
            </a:r>
            <a:endParaRPr lang="en-US" altLang="ko-KR" sz="16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고급 예외 처리</a:t>
            </a:r>
            <a:endParaRPr lang="en-US" altLang="ko-KR" sz="16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예외 객체 </a:t>
            </a:r>
            <a:endParaRPr lang="en-US" altLang="ko-KR" sz="16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예외 강제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예외 </a:t>
            </a:r>
            <a:r>
              <a:rPr lang="en-US" altLang="ko-KR"/>
              <a:t>: </a:t>
            </a:r>
            <a:r>
              <a:rPr lang="ko-KR" altLang="en-US"/>
              <a:t>실행에 문제가 발생하면 자동 중단됨</a:t>
            </a:r>
            <a:r>
              <a:rPr lang="en-US" altLang="ko-KR"/>
              <a:t>. </a:t>
            </a:r>
            <a:r>
              <a:rPr lang="ko-KR" altLang="en-US"/>
              <a:t>이렇게 발생한 오류</a:t>
            </a:r>
            <a:endParaRPr lang="en-US" altLang="ko-KR"/>
          </a:p>
          <a:p>
            <a:pPr lvl="1"/>
            <a:r>
              <a:rPr lang="ko-KR" altLang="en-US"/>
              <a:t>예외 처리 </a:t>
            </a:r>
            <a:r>
              <a:rPr lang="en-US" altLang="ko-KR"/>
              <a:t>: </a:t>
            </a:r>
            <a:r>
              <a:rPr lang="ko-KR" altLang="en-US"/>
              <a:t>오류에 대처할 수 있게 하는 것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예외와 기본 예외 처리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74" y="1406895"/>
            <a:ext cx="5007174" cy="346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8-1] </a:t>
            </a:r>
            <a:r>
              <a:rPr lang="en-US" altLang="ko-KR" dirty="0" err="1"/>
              <a:t>TypeError</a:t>
            </a:r>
            <a:r>
              <a:rPr lang="en-US" altLang="ko-KR" dirty="0"/>
              <a:t> </a:t>
            </a:r>
            <a:r>
              <a:rPr lang="ko-KR" altLang="en-US" dirty="0"/>
              <a:t>기본 예외 처리</a:t>
            </a:r>
            <a:endParaRPr lang="en-US" altLang="ko-KR" dirty="0"/>
          </a:p>
          <a:p>
            <a:pPr lvl="2"/>
            <a:r>
              <a:rPr lang="en-US" altLang="ko-KR" dirty="0"/>
              <a:t>1 </a:t>
            </a:r>
            <a:r>
              <a:rPr lang="ko-KR" altLang="en-US" dirty="0"/>
              <a:t>예외 상황 확인 </a:t>
            </a:r>
            <a:r>
              <a:rPr lang="en-US" altLang="ko-KR" dirty="0"/>
              <a:t>: undefined </a:t>
            </a:r>
            <a:r>
              <a:rPr lang="ko-KR" altLang="en-US" dirty="0"/>
              <a:t>자료형을 일반적인 객체 또는 함수처럼 다루면 </a:t>
            </a:r>
            <a:r>
              <a:rPr lang="en-US" altLang="ko-KR" dirty="0" err="1"/>
              <a:t>TypeError</a:t>
            </a:r>
            <a:r>
              <a:rPr lang="en-US" altLang="ko-KR" dirty="0"/>
              <a:t> </a:t>
            </a:r>
            <a:r>
              <a:rPr lang="ko-KR" altLang="en-US" dirty="0"/>
              <a:t>예외가 발생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예외와 기본 예외 처리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6" y="1563638"/>
            <a:ext cx="4034582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18" y="2164422"/>
            <a:ext cx="3891766" cy="273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657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/>
              <a:t>2 </a:t>
            </a:r>
            <a:r>
              <a:rPr lang="ko-KR" altLang="en-US"/>
              <a:t>기본 예외 처리 </a:t>
            </a:r>
            <a:r>
              <a:rPr lang="en-US" altLang="ko-KR"/>
              <a:t>: </a:t>
            </a:r>
            <a:r>
              <a:rPr lang="ko-KR" altLang="en-US"/>
              <a:t>사전에 해당 데이터가 </a:t>
            </a:r>
            <a:r>
              <a:rPr lang="en-US" altLang="ko-KR"/>
              <a:t>undefined</a:t>
            </a:r>
            <a:r>
              <a:rPr lang="ko-KR" altLang="en-US"/>
              <a:t>인지 조건문으로 확인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예외와 기본 예외 처리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3" y="1410228"/>
            <a:ext cx="4752529" cy="2511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97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/>
              <a:t>2 </a:t>
            </a:r>
            <a:r>
              <a:rPr lang="ko-KR" altLang="en-US"/>
              <a:t>기본 예외 처리 </a:t>
            </a:r>
            <a:r>
              <a:rPr lang="en-US" altLang="ko-KR"/>
              <a:t>: </a:t>
            </a:r>
            <a:r>
              <a:rPr lang="ko-KR" altLang="en-US"/>
              <a:t>사전에 해당 데이터가 </a:t>
            </a:r>
            <a:r>
              <a:rPr lang="en-US" altLang="ko-KR"/>
              <a:t>undefined</a:t>
            </a:r>
            <a:r>
              <a:rPr lang="ko-KR" altLang="en-US"/>
              <a:t>인지 조건문으로 확인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예외와 기본 예외 처리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2" y="1419622"/>
            <a:ext cx="4464496" cy="300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41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try catch finally </a:t>
            </a:r>
            <a:r>
              <a:rPr lang="ko-KR" altLang="en-US" dirty="0"/>
              <a:t>구문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catch </a:t>
            </a:r>
            <a:r>
              <a:rPr lang="ko-KR" altLang="en-US" dirty="0"/>
              <a:t>구문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/>
              <a:t>finally </a:t>
            </a:r>
            <a:r>
              <a:rPr lang="ko-KR" altLang="en-US" dirty="0"/>
              <a:t>구문 생략 가능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고급 예외 처리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7" y="1059582"/>
            <a:ext cx="4948357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31" y="3086599"/>
            <a:ext cx="4948357" cy="123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722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8-2] </a:t>
            </a:r>
            <a:r>
              <a:rPr lang="ko-KR" altLang="en-US"/>
              <a:t>고급 예외 처리</a:t>
            </a:r>
            <a:endParaRPr lang="en-US" altLang="ko-KR"/>
          </a:p>
          <a:p>
            <a:pPr lvl="2"/>
            <a:r>
              <a:rPr lang="en-US" altLang="ko-KR"/>
              <a:t>1 </a:t>
            </a:r>
            <a:r>
              <a:rPr lang="ko-KR" altLang="en-US"/>
              <a:t>예외 상황 확인 </a:t>
            </a:r>
            <a:r>
              <a:rPr lang="en-US" altLang="ko-KR"/>
              <a:t>: </a:t>
            </a:r>
            <a:r>
              <a:rPr lang="ko-KR" altLang="en-US"/>
              <a:t>배열을 생성할 때 길이를 음수로 지정하면 </a:t>
            </a:r>
            <a:r>
              <a:rPr lang="en-US" altLang="ko-KR"/>
              <a:t>RangeError</a:t>
            </a:r>
            <a:r>
              <a:rPr lang="ko-KR" altLang="en-US"/>
              <a:t>가 발생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고급 예외 처리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1661233"/>
            <a:ext cx="4400335" cy="3286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984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/>
              <a:t>2 </a:t>
            </a:r>
            <a:r>
              <a:rPr lang="ko-KR" altLang="en-US"/>
              <a:t>고급 예외 처리 </a:t>
            </a:r>
            <a:r>
              <a:rPr lang="en-US" altLang="ko-KR"/>
              <a:t>: try catch finally </a:t>
            </a:r>
            <a:r>
              <a:rPr lang="ko-KR" altLang="en-US"/>
              <a:t>구문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고급 예외 처리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1110853"/>
            <a:ext cx="5229225" cy="2921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817141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1399</TotalTime>
  <Words>291</Words>
  <Application>Microsoft Office PowerPoint</Application>
  <PresentationFormat>사용자 지정</PresentationFormat>
  <Paragraphs>52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HY견고딕</vt:lpstr>
      <vt:lpstr>HY헤드라인M</vt:lpstr>
      <vt:lpstr>돋움</vt:lpstr>
      <vt:lpstr>맑은 고딕</vt:lpstr>
      <vt:lpstr>Arial</vt:lpstr>
      <vt:lpstr>Wingdings</vt:lpstr>
      <vt:lpstr>1_마스터</vt:lpstr>
      <vt:lpstr>예외 처리</vt:lpstr>
      <vt:lpstr>PowerPoint 프레젠테이션</vt:lpstr>
      <vt:lpstr>1. 예외와 기본 예외 처리</vt:lpstr>
      <vt:lpstr>1. 예외와 기본 예외 처리</vt:lpstr>
      <vt:lpstr>1. 예외와 기본 예외 처리</vt:lpstr>
      <vt:lpstr>1. 예외와 기본 예외 처리</vt:lpstr>
      <vt:lpstr>2. 고급 예외 처리</vt:lpstr>
      <vt:lpstr>2. 고급 예외 처리</vt:lpstr>
      <vt:lpstr>2. 고급 예외 처리</vt:lpstr>
      <vt:lpstr>3. 예외 객체</vt:lpstr>
      <vt:lpstr>3. 예외 객체</vt:lpstr>
      <vt:lpstr>4. 예외 강제 발생</vt:lpstr>
      <vt:lpstr>4. 예외 강제 발생</vt:lpstr>
      <vt:lpstr>4. 예외 강제 발생</vt:lpstr>
      <vt:lpstr>4. 예외 강제 발생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Kim Sungmu</cp:lastModifiedBy>
  <cp:revision>270</cp:revision>
  <dcterms:created xsi:type="dcterms:W3CDTF">2011-01-05T15:14:06Z</dcterms:created>
  <dcterms:modified xsi:type="dcterms:W3CDTF">2022-03-14T05:31:24Z</dcterms:modified>
</cp:coreProperties>
</file>