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63" r:id="rId28"/>
    <p:sldId id="280" r:id="rId29"/>
    <p:sldId id="281" r:id="rId30"/>
    <p:sldId id="282" r:id="rId31"/>
    <p:sldId id="293" r:id="rId32"/>
    <p:sldId id="294" r:id="rId33"/>
    <p:sldId id="295" r:id="rId34"/>
    <p:sldId id="296" r:id="rId35"/>
    <p:sldId id="26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04-4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5B973-B126-2FC2-318D-7880714FDD09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F11E7-B0EB-A3AE-193C-2EFCA99BE4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DDE7AC-574A-45D8-2B34-A8DF94915DD8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10D961-2212-341E-BF05-9C6A3E50BF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C67411-FCE8-BCD9-67A4-A55ED8F863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문자열</a:t>
            </a:r>
            <a:r>
              <a:rPr lang="en-US" altLang="ko-KR" sz="2700" b="1" dirty="0"/>
              <a:t>, </a:t>
            </a:r>
            <a:r>
              <a:rPr lang="ko-KR" altLang="en-US" sz="2700" b="1" dirty="0"/>
              <a:t>리스트</a:t>
            </a:r>
            <a:r>
              <a:rPr lang="en-US" altLang="ko-KR" sz="2700" b="1" dirty="0"/>
              <a:t>, </a:t>
            </a:r>
            <a:r>
              <a:rPr lang="ko-KR" altLang="en-US" sz="2700" b="1" dirty="0" err="1"/>
              <a:t>딕셔너리와</a:t>
            </a:r>
            <a:r>
              <a:rPr lang="ko-KR" altLang="en-US" sz="2700" b="1" dirty="0"/>
              <a:t> 관련된 기본 함수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방법 </a:t>
            </a:r>
            <a:r>
              <a:rPr lang="en-US" altLang="ko-KR" dirty="0"/>
              <a:t>1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방법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2" y="1546081"/>
            <a:ext cx="7206354" cy="172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2" y="3773801"/>
            <a:ext cx="7206354" cy="132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82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enumerate() </a:t>
            </a:r>
            <a:r>
              <a:rPr lang="ko-KR" altLang="en-US" dirty="0"/>
              <a:t>함수와 리스트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2" y="1630851"/>
            <a:ext cx="7234844" cy="443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3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69" y="1191895"/>
            <a:ext cx="6511031" cy="495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05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en-US" altLang="ko-KR" dirty="0"/>
              <a:t>items() </a:t>
            </a:r>
            <a:r>
              <a:rPr lang="ko-KR" altLang="en-US" dirty="0"/>
              <a:t>함수 함께 사용하면 키와 값을 조합하여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쉽게 </a:t>
            </a:r>
            <a:r>
              <a:rPr lang="ko-KR" altLang="en-US" dirty="0" err="1"/>
              <a:t>반복문</a:t>
            </a:r>
            <a:r>
              <a:rPr lang="ko-KR" altLang="en-US" dirty="0"/>
              <a:t> 작성할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items()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039353"/>
            <a:ext cx="5695289" cy="411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88" y="2135606"/>
            <a:ext cx="4762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7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</a:t>
            </a:r>
            <a:r>
              <a:rPr lang="ko-KR" altLang="en-US" dirty="0"/>
              <a:t> 사용하여 리스트 </a:t>
            </a:r>
            <a:r>
              <a:rPr lang="ko-KR" altLang="en-US" dirty="0" err="1"/>
              <a:t>재조합하는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  <a:r>
              <a:rPr lang="en-US" altLang="ko-KR" dirty="0"/>
              <a:t> –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사용한 리스트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내포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2215356"/>
            <a:ext cx="6836210" cy="253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06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리스트 안에 </a:t>
            </a:r>
            <a:r>
              <a:rPr lang="en-US" altLang="ko-KR" dirty="0"/>
              <a:t>for</a:t>
            </a:r>
            <a:r>
              <a:rPr lang="ko-KR" altLang="en-US" dirty="0"/>
              <a:t>문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800" dirty="0"/>
          </a:p>
          <a:p>
            <a:pPr lvl="1"/>
            <a:r>
              <a:rPr lang="ko-KR" altLang="en-US" dirty="0"/>
              <a:t>리스트 내포 </a:t>
            </a:r>
            <a:r>
              <a:rPr lang="en-US" altLang="ko-KR" dirty="0"/>
              <a:t>(list comprehension)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내포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1584094"/>
            <a:ext cx="7055203" cy="168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3827437"/>
            <a:ext cx="7332258" cy="69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56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  <a:r>
              <a:rPr lang="en-US" altLang="ko-KR" dirty="0"/>
              <a:t> – </a:t>
            </a:r>
            <a:r>
              <a:rPr lang="ko-KR" altLang="en-US" dirty="0"/>
              <a:t>조건을 활용한 리스트 내포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내포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344845"/>
            <a:ext cx="7313208" cy="21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1606693"/>
            <a:ext cx="7313208" cy="6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8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  <a:r>
              <a:rPr lang="en-US" altLang="ko-KR" dirty="0"/>
              <a:t> – if </a:t>
            </a:r>
            <a:r>
              <a:rPr lang="ko-KR" altLang="en-US" dirty="0"/>
              <a:t>조건문과 여러 줄 문자열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/>
              <a:t>구문 내부에 여러 줄 문자열을 사용했을 때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19147-5F16-BDF7-A772-5C0BEFDDE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" y="1585912"/>
            <a:ext cx="7277100" cy="3686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649703-5431-3614-DA01-5624416A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11" y="1937203"/>
            <a:ext cx="2924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0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if </a:t>
            </a:r>
            <a:r>
              <a:rPr lang="ko-KR" altLang="en-US" dirty="0"/>
              <a:t>조건문과 여러 줄 문자열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/>
              <a:t>구문 내부에 여러 줄 문자열을 사용했을 때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A2AA81-C88C-3473-EE46-1767F7F6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" y="1674812"/>
            <a:ext cx="7267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9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  <a:r>
              <a:rPr lang="en-US" altLang="ko-KR" dirty="0"/>
              <a:t> - if </a:t>
            </a:r>
            <a:r>
              <a:rPr lang="ko-KR" altLang="en-US" dirty="0"/>
              <a:t>조건문과 여러 줄 문자열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/>
              <a:t>구문 내부에 여러 줄 문자열을 사용했을 때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A2AA81-C88C-3473-EE46-1767F7F6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" y="1674812"/>
            <a:ext cx="7267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적용할 수 있는 기본 함수</a:t>
            </a:r>
            <a:r>
              <a:rPr lang="en-US" altLang="ko-KR" b="1" dirty="0"/>
              <a:t>: min( ), max( ), sum( 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reversed() </a:t>
            </a:r>
            <a:r>
              <a:rPr lang="ko-KR" altLang="en-US" b="1" dirty="0"/>
              <a:t>함수로 리스트 뒤집기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enumerate() </a:t>
            </a:r>
            <a:r>
              <a:rPr lang="ko-KR" altLang="en-US" b="1" dirty="0"/>
              <a:t>함수와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조합하기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딕셔너리의</a:t>
            </a:r>
            <a:r>
              <a:rPr lang="ko-KR" altLang="en-US" b="1" dirty="0"/>
              <a:t> </a:t>
            </a:r>
            <a:r>
              <a:rPr lang="en-US" altLang="ko-KR" b="1" dirty="0"/>
              <a:t>items() </a:t>
            </a:r>
            <a:r>
              <a:rPr lang="ko-KR" altLang="en-US" b="1" dirty="0"/>
              <a:t>함수와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조합하기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내포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</a:t>
            </a:r>
            <a:r>
              <a:rPr lang="en-US" altLang="ko-KR" b="1" dirty="0"/>
              <a:t>(1)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구문 내부에 여러 줄 문자열을 사용했을 때 문제점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</a:t>
            </a:r>
            <a:r>
              <a:rPr lang="en-US" altLang="ko-KR" b="1" dirty="0"/>
              <a:t>(2) - </a:t>
            </a:r>
            <a:r>
              <a:rPr lang="ko-KR" altLang="en-US" b="1" dirty="0" err="1"/>
              <a:t>이터레이터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  <a:r>
              <a:rPr lang="en-US" altLang="ko-KR" dirty="0"/>
              <a:t> - if </a:t>
            </a:r>
            <a:r>
              <a:rPr lang="ko-KR" altLang="en-US" dirty="0"/>
              <a:t>조건문과 긴 문자열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/>
              <a:t>구문 내부에 여러 줄 문자열을 사용했을 때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107DDE-9570-3260-5020-D67FA30E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766208"/>
            <a:ext cx="7219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1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  <a:r>
              <a:rPr lang="en-US" altLang="ko-KR" dirty="0"/>
              <a:t> - </a:t>
            </a:r>
            <a:r>
              <a:rPr lang="ko-KR" altLang="en-US" dirty="0"/>
              <a:t>괄호로 문자열 연결하기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/>
              <a:t>구문 내부에 여러 줄 문자열을 사용했을 때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C3F9E-4DC5-3087-B8F6-871C194D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" y="1679348"/>
            <a:ext cx="72580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0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  <a:r>
              <a:rPr lang="en-US" altLang="ko-KR" dirty="0"/>
              <a:t> - </a:t>
            </a:r>
            <a:r>
              <a:rPr lang="ko-KR" altLang="en-US" dirty="0"/>
              <a:t>여러 줄 문자열과 </a:t>
            </a:r>
            <a:r>
              <a:rPr lang="en-US" altLang="ko-KR" dirty="0"/>
              <a:t>if </a:t>
            </a:r>
            <a:r>
              <a:rPr lang="ko-KR" altLang="en-US" dirty="0"/>
              <a:t>구문을 조합했을 때의 문제 해결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/>
              <a:t>구문 내부에 여러 줄 문자열을 사용했을 때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925803-38CE-2172-9A2E-E530A571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" y="1577294"/>
            <a:ext cx="71818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2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문자열의 </a:t>
            </a:r>
            <a:r>
              <a:rPr lang="en-US" altLang="ko-KR" dirty="0"/>
              <a:t>join( )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리스트의 요소를 문자열로 연결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/>
              <a:t>구문 내부에 여러 줄 문자열을 사용했을 때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7B2678-AF24-9B0D-C4E0-9229CDFF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" y="1619476"/>
            <a:ext cx="7248525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D9C8C1-64C5-828F-8F94-2B17C859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24" y="2357320"/>
            <a:ext cx="55721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7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여러 줄 문자열과 </a:t>
            </a:r>
            <a:r>
              <a:rPr lang="en-US" altLang="ko-KR" dirty="0"/>
              <a:t>if </a:t>
            </a:r>
            <a:r>
              <a:rPr lang="ko-KR" altLang="en-US" dirty="0"/>
              <a:t>구문을 조합했을 때의 문제 해결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/>
              <a:t>구문 내부에 여러 줄 문자열을 사용했을 때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1BEED8-2860-A251-81D1-9F36EC78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" y="1586819"/>
            <a:ext cx="71818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2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C00000"/>
                </a:solidFill>
              </a:rPr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내부에 있는 요소들을 차례차례 꺼낼 수 있는 객체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(5</a:t>
            </a:r>
            <a:r>
              <a:rPr lang="ko-KR" altLang="en-US" dirty="0"/>
              <a:t>장 참고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 err="1">
                <a:solidFill>
                  <a:srgbClr val="C00000"/>
                </a:solidFill>
              </a:rPr>
              <a:t>이터레이터</a:t>
            </a:r>
            <a:r>
              <a:rPr lang="en-US" altLang="ko-KR" dirty="0"/>
              <a:t>(iterator)</a:t>
            </a:r>
          </a:p>
          <a:p>
            <a:pPr lvl="1"/>
            <a:r>
              <a:rPr lang="ko-KR" altLang="en-US" dirty="0" err="1"/>
              <a:t>이터러블</a:t>
            </a:r>
            <a:r>
              <a:rPr lang="ko-KR" altLang="en-US" dirty="0"/>
              <a:t> 중 </a:t>
            </a:r>
            <a:r>
              <a:rPr lang="en-US" altLang="ko-KR" dirty="0"/>
              <a:t>next( ) </a:t>
            </a:r>
            <a:r>
              <a:rPr lang="ko-KR" altLang="en-US" dirty="0"/>
              <a:t>함수를 적용해 하나하나 꺼낼 수 있는 요소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 err="1"/>
              <a:t>이터레이터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B19C51-A9B0-C2A8-B611-90BA307C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180544"/>
            <a:ext cx="7277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-reversed( ) </a:t>
            </a:r>
            <a:r>
              <a:rPr lang="ko-KR" altLang="en-US" dirty="0"/>
              <a:t>함수와 </a:t>
            </a:r>
            <a:r>
              <a:rPr lang="ko-KR" altLang="en-US" dirty="0" err="1"/>
              <a:t>이터레이터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884676" cy="381849"/>
          </a:xfrm>
        </p:spPr>
        <p:txBody>
          <a:bodyPr/>
          <a:lstStyle/>
          <a:p>
            <a:r>
              <a:rPr lang="ko-KR" altLang="en-US" dirty="0" err="1"/>
              <a:t>이터레이터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7A83-9E41-B6BF-ED4D-8130B0ED62C1}"/>
              </a:ext>
            </a:extLst>
          </p:cNvPr>
          <p:cNvSpPr txBox="1"/>
          <p:nvPr/>
        </p:nvSpPr>
        <p:spPr>
          <a:xfrm>
            <a:off x="391887" y="155117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 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EBC4C2-7363-C812-A513-9C9E12E7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" y="1728787"/>
            <a:ext cx="7229475" cy="3400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707150-D4D8-8D0B-98AE-F87E192A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03" y="4005490"/>
            <a:ext cx="5254170" cy="18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7973929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reversed( 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ko-KR" altLang="en-US" sz="1800" dirty="0"/>
              <a:t>매개변수에 리스트를 넣으면 요소의 순서를 뒤집을 수 있음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enumerate()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매개변수에 리스트를 넣으면 인덱스와 값을 쌍으로 사용해 반복문을 돌릴 수 있게 하는 함수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items() </a:t>
            </a:r>
            <a:r>
              <a:rPr lang="ko-KR" altLang="en-US" sz="1800" b="1" dirty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키와 쌍으로 사용해 </a:t>
            </a:r>
            <a:r>
              <a:rPr lang="ko-KR" altLang="en-US" sz="1800" dirty="0" err="1"/>
              <a:t>반복문을</a:t>
            </a:r>
            <a:r>
              <a:rPr lang="ko-KR" altLang="en-US" sz="1800" dirty="0"/>
              <a:t> 돌릴 수 있게 하는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함수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리스트 내포 </a:t>
            </a:r>
            <a:r>
              <a:rPr lang="en-US" altLang="ko-KR" sz="1800" dirty="0"/>
              <a:t>: </a:t>
            </a:r>
            <a:r>
              <a:rPr lang="ko-KR" altLang="en-US" sz="1800" dirty="0"/>
              <a:t>반복문과 </a:t>
            </a:r>
            <a:r>
              <a:rPr lang="ko-KR" altLang="en-US" sz="1800" dirty="0" err="1"/>
              <a:t>조건문을</a:t>
            </a:r>
            <a:r>
              <a:rPr lang="ko-KR" altLang="en-US" sz="1800" dirty="0"/>
              <a:t> 대괄호 안에 넣는 형태를 사용하여 리스트 생성하는 </a:t>
            </a:r>
            <a:r>
              <a:rPr lang="ko-KR" altLang="en-US" sz="1800" dirty="0" err="1"/>
              <a:t>파이썬의</a:t>
            </a:r>
            <a:r>
              <a:rPr lang="ko-KR" altLang="en-US" sz="1800" dirty="0"/>
              <a:t> 특수 구문</a:t>
            </a:r>
            <a:r>
              <a:rPr lang="en-US" altLang="ko-KR" sz="1800" dirty="0"/>
              <a:t>. list comprehensions </a:t>
            </a:r>
            <a:r>
              <a:rPr lang="ko-KR" altLang="en-US" sz="1800" dirty="0"/>
              <a:t>기억할 것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EAB37-218B-20AF-F96C-E8AA076DF92C}"/>
              </a:ext>
            </a:extLst>
          </p:cNvPr>
          <p:cNvSpPr txBox="1"/>
          <p:nvPr/>
        </p:nvSpPr>
        <p:spPr>
          <a:xfrm>
            <a:off x="493486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2684"/>
            <a:ext cx="7886700" cy="51542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다음 중 </a:t>
            </a:r>
            <a:r>
              <a:rPr lang="en-US" altLang="ko-KR" sz="1800" dirty="0"/>
              <a:t>enumerate() </a:t>
            </a:r>
            <a:r>
              <a:rPr lang="ko-KR" altLang="en-US" sz="1800" dirty="0"/>
              <a:t>함수와 </a:t>
            </a:r>
            <a:r>
              <a:rPr lang="en-US" altLang="ko-KR" sz="1800" dirty="0"/>
              <a:t>items() </a:t>
            </a:r>
            <a:r>
              <a:rPr lang="ko-KR" altLang="en-US" sz="1800" dirty="0"/>
              <a:t>함수의 사용법으로 올바른 것은</a:t>
            </a:r>
            <a:r>
              <a:rPr lang="en-US" altLang="ko-KR" sz="1800" dirty="0"/>
              <a:t>?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리스트</a:t>
            </a:r>
            <a:r>
              <a:rPr lang="en-US" altLang="ko-KR" dirty="0"/>
              <a:t>.enumerate()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enumerate(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/>
              <a:t>딕셔너리</a:t>
            </a:r>
            <a:r>
              <a:rPr lang="en-US" altLang="ko-KR" dirty="0"/>
              <a:t>.items()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items(</a:t>
            </a:r>
            <a:r>
              <a:rPr lang="ko-KR" altLang="en-US" dirty="0" err="1"/>
              <a:t>딕셔너리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2</a:t>
            </a:r>
            <a:r>
              <a:rPr lang="ko-KR" altLang="en-US" sz="1800" dirty="0"/>
              <a:t>진수</a:t>
            </a:r>
            <a:r>
              <a:rPr lang="en-US" altLang="ko-KR" sz="1800" dirty="0"/>
              <a:t>, 8</a:t>
            </a:r>
            <a:r>
              <a:rPr lang="ko-KR" altLang="en-US" sz="1800" dirty="0"/>
              <a:t>진수</a:t>
            </a:r>
            <a:r>
              <a:rPr lang="en-US" altLang="ko-KR" sz="1800" dirty="0"/>
              <a:t>, 16</a:t>
            </a:r>
            <a:r>
              <a:rPr lang="ko-KR" altLang="en-US" sz="1800" dirty="0"/>
              <a:t>진수로 변환하는 코드는 많이 사용됩니다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다음과 같은 형태로 </a:t>
            </a:r>
            <a:r>
              <a:rPr lang="en-US" altLang="ko-KR" sz="1800" dirty="0"/>
              <a:t>10</a:t>
            </a:r>
            <a:r>
              <a:rPr lang="ko-KR" altLang="en-US" sz="1800" dirty="0"/>
              <a:t>진수를 변환할 수 있습니다</a:t>
            </a:r>
            <a:r>
              <a:rPr lang="en-US" altLang="ko-KR" sz="18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6" y="4604347"/>
            <a:ext cx="5532277" cy="1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1B796-17FF-661C-629D-D5BDE63AC49B}"/>
              </a:ext>
            </a:extLst>
          </p:cNvPr>
          <p:cNvSpPr txBox="1"/>
          <p:nvPr/>
        </p:nvSpPr>
        <p:spPr>
          <a:xfrm>
            <a:off x="493486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712928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추가로 반복 가능한 객체의 </a:t>
            </a:r>
            <a:r>
              <a:rPr lang="en-US" altLang="ko-KR" dirty="0"/>
              <a:t>count() </a:t>
            </a:r>
            <a:r>
              <a:rPr lang="ko-KR" altLang="en-US" dirty="0"/>
              <a:t>함수는 다음과 같이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4" y="1248459"/>
            <a:ext cx="7431664" cy="19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4" y="3741821"/>
            <a:ext cx="7431664" cy="9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F0824-EE64-3E45-1480-8B5E86C24C73}"/>
              </a:ext>
            </a:extLst>
          </p:cNvPr>
          <p:cNvSpPr txBox="1"/>
          <p:nvPr/>
        </p:nvSpPr>
        <p:spPr>
          <a:xfrm>
            <a:off x="493486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20342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305426"/>
            <a:ext cx="7886700" cy="4871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reversed(),</a:t>
            </a:r>
            <a:r>
              <a:rPr lang="ko-KR" altLang="en-US" dirty="0"/>
              <a:t> </a:t>
            </a:r>
            <a:r>
              <a:rPr lang="en-US" altLang="ko-KR" dirty="0"/>
              <a:t>enumerate(), items(), </a:t>
            </a:r>
            <a:r>
              <a:rPr lang="ko-KR" altLang="en-US" dirty="0"/>
              <a:t>리스트 내포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반복문과 관련된 </a:t>
            </a:r>
            <a:r>
              <a:rPr lang="ko-KR" altLang="en-US" dirty="0" err="1"/>
              <a:t>파이썬만의</a:t>
            </a:r>
            <a:r>
              <a:rPr lang="ko-KR" altLang="en-US" dirty="0"/>
              <a:t> 기능들에 대해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이를 활용해서 </a:t>
            </a:r>
            <a:r>
              <a:rPr lang="en-US" altLang="ko-KR" dirty="0"/>
              <a:t>1~100 </a:t>
            </a:r>
            <a:r>
              <a:rPr lang="ko-KR" altLang="en-US" dirty="0"/>
              <a:t>사이에 있는 숫자 중 </a:t>
            </a:r>
            <a:r>
              <a:rPr lang="en-US" altLang="ko-KR" dirty="0"/>
              <a:t>2</a:t>
            </a:r>
            <a:r>
              <a:rPr lang="ko-KR" altLang="en-US" dirty="0"/>
              <a:t>진수로 변환했을 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0</a:t>
            </a:r>
            <a:r>
              <a:rPr lang="ko-KR" altLang="en-US" dirty="0"/>
              <a:t>이 하나만 포함된 숫자를 찾고</a:t>
            </a:r>
            <a:r>
              <a:rPr lang="en-US" altLang="ko-KR" dirty="0"/>
              <a:t>, </a:t>
            </a:r>
            <a:r>
              <a:rPr lang="ko-KR" altLang="en-US" dirty="0"/>
              <a:t>그 숫자들의 합을 구하는 코드를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만들어보세요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763878"/>
            <a:ext cx="6861258" cy="249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165DB-E04F-0466-B888-0187ECE14083}"/>
              </a:ext>
            </a:extLst>
          </p:cNvPr>
          <p:cNvSpPr txBox="1"/>
          <p:nvPr/>
        </p:nvSpPr>
        <p:spPr>
          <a:xfrm>
            <a:off x="493486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05411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숫자의 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다음리스트에서 몇 가지 종류의 숫자가 사용되었는지 구하는 프로그램을 만들어 보세요</a:t>
            </a:r>
            <a:r>
              <a:rPr lang="en-US" altLang="ko-KR" dirty="0"/>
              <a:t>. 1, 2, 3, 4</a:t>
            </a:r>
            <a:r>
              <a:rPr lang="ko-KR" altLang="en-US" dirty="0"/>
              <a:t>가 사용되었으므로 </a:t>
            </a:r>
            <a:r>
              <a:rPr lang="en-US" altLang="ko-KR" dirty="0"/>
              <a:t>4</a:t>
            </a:r>
            <a:r>
              <a:rPr lang="ko-KR" altLang="en-US" dirty="0"/>
              <a:t>개가 사용되었다고 </a:t>
            </a:r>
            <a:br>
              <a:rPr lang="en-US" altLang="ko-KR" dirty="0"/>
            </a:br>
            <a:r>
              <a:rPr lang="ko-KR" altLang="en-US" dirty="0"/>
              <a:t>출력하면 됩니다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165DB-E04F-0466-B888-0187ECE14083}"/>
              </a:ext>
            </a:extLst>
          </p:cNvPr>
          <p:cNvSpPr txBox="1"/>
          <p:nvPr/>
        </p:nvSpPr>
        <p:spPr>
          <a:xfrm>
            <a:off x="493486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D258CD-5FF3-E93F-C6E8-8F1F2EBB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39" y="3149146"/>
            <a:ext cx="7067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염기의 개수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염기 서열을 입력했을 때 각각의 염기가 몇 개 포함되어 있는지 세는 </a:t>
            </a:r>
            <a:br>
              <a:rPr lang="en-US" altLang="ko-KR" dirty="0"/>
            </a:br>
            <a:r>
              <a:rPr lang="ko-KR" altLang="en-US" dirty="0"/>
              <a:t>프로그램을 구현해 보세요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165DB-E04F-0466-B888-0187ECE14083}"/>
              </a:ext>
            </a:extLst>
          </p:cNvPr>
          <p:cNvSpPr txBox="1"/>
          <p:nvPr/>
        </p:nvSpPr>
        <p:spPr>
          <a:xfrm>
            <a:off x="493486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7C55CA-630E-2D4B-FF8E-C8C6B753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20378"/>
            <a:ext cx="7010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5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염기 </a:t>
            </a:r>
            <a:r>
              <a:rPr lang="ko-KR" altLang="en-US" dirty="0" err="1"/>
              <a:t>코돈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염기 서열을 입력했을 때 어떤 </a:t>
            </a:r>
            <a:r>
              <a:rPr lang="ko-KR" altLang="en-US" dirty="0" err="1"/>
              <a:t>코돈이</a:t>
            </a:r>
            <a:r>
              <a:rPr lang="ko-KR" altLang="en-US" dirty="0"/>
              <a:t> 몇 개 존재하는지 다음과 같이 출력하는 프로그램을 구현해 보세요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다음과 같이 </a:t>
            </a:r>
            <a:r>
              <a:rPr lang="en-US" altLang="ko-KR" dirty="0"/>
              <a:t>5</a:t>
            </a:r>
            <a:r>
              <a:rPr lang="ko-KR" altLang="en-US" dirty="0"/>
              <a:t>글자를 입력하면 분석했을 때 마지막 염기 서열이 </a:t>
            </a:r>
            <a:r>
              <a:rPr lang="en-US" altLang="ko-KR" dirty="0"/>
              <a:t>3</a:t>
            </a:r>
            <a:r>
              <a:rPr lang="ko-KR" altLang="en-US" dirty="0"/>
              <a:t>개로 조합되지 못할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165DB-E04F-0466-B888-0187ECE14083}"/>
              </a:ext>
            </a:extLst>
          </p:cNvPr>
          <p:cNvSpPr txBox="1"/>
          <p:nvPr/>
        </p:nvSpPr>
        <p:spPr>
          <a:xfrm>
            <a:off x="493486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C066F2-5412-BBD8-D08A-AC158366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503374"/>
            <a:ext cx="6501774" cy="1107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9B9D36-178B-0F79-EF55-662E68DF8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351168"/>
            <a:ext cx="6519636" cy="19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17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차원 리스트 평탄화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평탄화</a:t>
            </a:r>
            <a:r>
              <a:rPr lang="en-US" altLang="ko-KR" dirty="0"/>
              <a:t>(list flatten) - </a:t>
            </a:r>
            <a:r>
              <a:rPr lang="ko-KR" altLang="en-US" dirty="0"/>
              <a:t>다음과 같이 리스트가 중첩되어 있을 때 </a:t>
            </a:r>
            <a:br>
              <a:rPr lang="en-US" altLang="ko-KR" dirty="0"/>
            </a:br>
            <a:r>
              <a:rPr lang="ko-KR" altLang="en-US" dirty="0"/>
              <a:t>중첩을 제거하는 처리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[1, 2, [3, 4], 5, [6, 7], [8, 9]]</a:t>
            </a:r>
            <a:r>
              <a:rPr lang="ko-KR" altLang="en-US" dirty="0"/>
              <a:t>이라는 중첩 리스트를 입력했을 때 다음과 같이 출력하는 프로그램을 구현해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165DB-E04F-0466-B888-0187ECE14083}"/>
              </a:ext>
            </a:extLst>
          </p:cNvPr>
          <p:cNvSpPr txBox="1"/>
          <p:nvPr/>
        </p:nvSpPr>
        <p:spPr>
          <a:xfrm>
            <a:off x="493486" y="2690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3E7A1E-CB56-94B4-E982-F6523D7D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8" y="2639105"/>
            <a:ext cx="5781675" cy="447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9FE817-BE6D-E0B7-CDDE-B98587F7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48" y="4110036"/>
            <a:ext cx="6962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1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파이썬만의</a:t>
            </a:r>
            <a:r>
              <a:rPr lang="ko-KR" altLang="en-US" dirty="0"/>
              <a:t> 고유한 기능들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  리스트에 적용할 수 있는 기본 함수 </a:t>
            </a:r>
            <a:r>
              <a:rPr lang="en-US" altLang="ko-KR" sz="1800" dirty="0"/>
              <a:t>: min(), max(), sun()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리스트 뒤집기 </a:t>
            </a:r>
            <a:r>
              <a:rPr lang="en-US" altLang="ko-KR" sz="1800" dirty="0"/>
              <a:t>: reversed()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현재 인덱스가 몇 번째인지 확인하기 </a:t>
            </a:r>
            <a:r>
              <a:rPr lang="en-US" altLang="ko-KR" sz="1800" dirty="0"/>
              <a:t>: enumerate()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 err="1"/>
              <a:t>딕셔너리로</a:t>
            </a:r>
            <a:r>
              <a:rPr lang="ko-KR" altLang="en-US" sz="1800" dirty="0"/>
              <a:t> 쉽게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작성하기 </a:t>
            </a:r>
            <a:r>
              <a:rPr lang="en-US" altLang="ko-KR" sz="1800" dirty="0"/>
              <a:t>: item()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리스트 안에 </a:t>
            </a:r>
            <a:r>
              <a:rPr lang="en-US" altLang="ko-KR" sz="1800" dirty="0"/>
              <a:t>for</a:t>
            </a:r>
            <a:r>
              <a:rPr lang="ko-KR" altLang="en-US" sz="1800" dirty="0"/>
              <a:t>문 사용하기 </a:t>
            </a:r>
            <a:r>
              <a:rPr lang="en-US" altLang="ko-KR" sz="1800" dirty="0"/>
              <a:t>: </a:t>
            </a:r>
            <a:r>
              <a:rPr lang="ko-KR" altLang="en-US" sz="1800" dirty="0"/>
              <a:t>리스트 내포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7759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94874"/>
            <a:ext cx="7886700" cy="50820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min(), max(), sum()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리스트를 매개변수로 넣어 사용하는 기본 함수들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적용할 수 있는 기본 함수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23" y="2174293"/>
            <a:ext cx="4725230" cy="15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7" y="3758085"/>
            <a:ext cx="6767042" cy="234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90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656" y="992606"/>
            <a:ext cx="7886700" cy="5064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reversed()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리스트에서 요소 순서 뒤집기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reversed() </a:t>
            </a:r>
            <a:r>
              <a:rPr lang="ko-KR" altLang="en-US" dirty="0"/>
              <a:t>함수로 리스트 뒤집기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13" y="1951046"/>
            <a:ext cx="4289287" cy="42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2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178466" cy="49849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reversed()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조합할 때는 함수 결과 여러 번 활용하지</a:t>
            </a:r>
            <a:r>
              <a:rPr lang="en-US" altLang="ko-KR" dirty="0"/>
              <a:t> </a:t>
            </a:r>
            <a:r>
              <a:rPr lang="ko-KR" altLang="en-US" dirty="0"/>
              <a:t>않고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for</a:t>
            </a:r>
            <a:r>
              <a:rPr lang="ko-KR" altLang="en-US" dirty="0"/>
              <a:t> 구문 내부에 </a:t>
            </a:r>
            <a:r>
              <a:rPr lang="en-US" altLang="ko-KR" dirty="0"/>
              <a:t>reversed() </a:t>
            </a:r>
            <a:r>
              <a:rPr lang="ko-KR" altLang="en-US" dirty="0"/>
              <a:t>함수 곧바로 넣어서 사용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잘못된 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reversed() </a:t>
            </a:r>
            <a:r>
              <a:rPr lang="ko-KR" altLang="en-US" dirty="0"/>
              <a:t>함수로 리스트 뒤집기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25" y="2518955"/>
            <a:ext cx="5889009" cy="186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25" y="4385509"/>
            <a:ext cx="6389225" cy="180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79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바른 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reversed() </a:t>
            </a:r>
            <a:r>
              <a:rPr lang="ko-KR" altLang="en-US" dirty="0"/>
              <a:t>함수로 리스트 뒤집기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533525"/>
            <a:ext cx="7351222" cy="240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08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enumerate()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요소 반복할 때 현재 인덱스가 몇 번째인지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7" y="2732212"/>
            <a:ext cx="7055031" cy="66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7" y="3471110"/>
            <a:ext cx="7055031" cy="11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51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2428</TotalTime>
  <Words>870</Words>
  <Application>Microsoft Office PowerPoint</Application>
  <PresentationFormat>화면 슬라이드 쇼(4:3)</PresentationFormat>
  <Paragraphs>161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리스트에 적용할 수 있는 기본 함수</vt:lpstr>
      <vt:lpstr>reversed() 함수로 리스트 뒤집기</vt:lpstr>
      <vt:lpstr>reversed() 함수로 리스트 뒤집기</vt:lpstr>
      <vt:lpstr>reversed() 함수로 리스트 뒤집기</vt:lpstr>
      <vt:lpstr>enumerate() 함수와 반복문 조합하기</vt:lpstr>
      <vt:lpstr>enumerate() 함수와 반복문 조합하기</vt:lpstr>
      <vt:lpstr>enumerate() 함수와 반복문 조합하기</vt:lpstr>
      <vt:lpstr>enumerate() 함수와 반복문 조합하기</vt:lpstr>
      <vt:lpstr>딕셔너리의 items() 함수와 반복문 조합하기</vt:lpstr>
      <vt:lpstr>리스트 내포</vt:lpstr>
      <vt:lpstr>리스트 내포</vt:lpstr>
      <vt:lpstr>리스트 내포</vt:lpstr>
      <vt:lpstr>구문 내부에 여러 줄 문자열을 사용했을 때 문제점</vt:lpstr>
      <vt:lpstr>구문 내부에 여러 줄 문자열을 사용했을 때 문제점</vt:lpstr>
      <vt:lpstr>구문 내부에 여러 줄 문자열을 사용했을 때 문제점</vt:lpstr>
      <vt:lpstr>구문 내부에 여러 줄 문자열을 사용했을 때 문제점</vt:lpstr>
      <vt:lpstr>구문 내부에 여러 줄 문자열을 사용했을 때 문제점</vt:lpstr>
      <vt:lpstr>구문 내부에 여러 줄 문자열을 사용했을 때 문제점</vt:lpstr>
      <vt:lpstr>구문 내부에 여러 줄 문자열을 사용했을 때 문제점</vt:lpstr>
      <vt:lpstr>구문 내부에 여러 줄 문자열을 사용했을 때 문제점</vt:lpstr>
      <vt:lpstr>이터레이터</vt:lpstr>
      <vt:lpstr>이터레이터</vt:lpstr>
      <vt:lpstr>키워드로 정리하는 핵심 포인트</vt:lpstr>
      <vt:lpstr>확인문제</vt:lpstr>
      <vt:lpstr>확인문제</vt:lpstr>
      <vt:lpstr>확인문제</vt:lpstr>
      <vt:lpstr>도전문제</vt:lpstr>
      <vt:lpstr>도전문제</vt:lpstr>
      <vt:lpstr>도전문제</vt:lpstr>
      <vt:lpstr>도전문제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93</cp:revision>
  <dcterms:created xsi:type="dcterms:W3CDTF">2019-06-04T09:17:40Z</dcterms:created>
  <dcterms:modified xsi:type="dcterms:W3CDTF">2022-08-09T01:27:26Z</dcterms:modified>
</cp:coreProperties>
</file>