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63" r:id="rId29"/>
    <p:sldId id="291" r:id="rId30"/>
    <p:sldId id="292" r:id="rId31"/>
    <p:sldId id="293" r:id="rId32"/>
    <p:sldId id="266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0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05-1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E64062-63F4-9F7A-46AC-462653DBFEDB}"/>
              </a:ext>
            </a:extLst>
          </p:cNvPr>
          <p:cNvSpPr txBox="1"/>
          <p:nvPr userDrawn="1"/>
        </p:nvSpPr>
        <p:spPr>
          <a:xfrm>
            <a:off x="5344886" y="6010174"/>
            <a:ext cx="2598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45D5B5-156F-8F1C-C294-F8AB827DC9C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65727" y="1844892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527777-9FA3-AA98-2410-F9002A90C9EC}"/>
              </a:ext>
            </a:extLst>
          </p:cNvPr>
          <p:cNvSpPr txBox="1"/>
          <p:nvPr userDrawn="1"/>
        </p:nvSpPr>
        <p:spPr>
          <a:xfrm>
            <a:off x="5181600" y="6010174"/>
            <a:ext cx="2762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788A4A-C1EE-CA74-EAA6-66CC05CC05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65727" y="1075193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B74C27-A21E-D306-E21D-0A7BD5CB341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48575" y="4931502"/>
            <a:ext cx="866775" cy="11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8429" y="782595"/>
            <a:ext cx="731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함수 만들기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가변 매개변수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매개변수를 원하는 만큼 받을 수 있는 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제약</a:t>
            </a:r>
            <a:endParaRPr lang="en-US" altLang="ko-KR" dirty="0"/>
          </a:p>
          <a:p>
            <a:pPr lvl="2"/>
            <a:r>
              <a:rPr lang="ko-KR" altLang="en-US" dirty="0"/>
              <a:t>가변 매개변수 뒤에는 일반 매개변수 올 수 없음</a:t>
            </a:r>
            <a:endParaRPr lang="en-US" altLang="ko-KR" dirty="0"/>
          </a:p>
          <a:p>
            <a:pPr lvl="2"/>
            <a:r>
              <a:rPr lang="ko-KR" altLang="en-US" dirty="0"/>
              <a:t>가변 매개변수는 하나만 사용할 수 있음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가변 매개변수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78" y="1888981"/>
            <a:ext cx="7622861" cy="1046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463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가변 매개변수 함수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가변 매개변수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67" y="1603664"/>
            <a:ext cx="7306108" cy="3732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760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기본 매개변수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매개변수 값 입력하지 않았을 경우 매개변수에 들어가는 기본값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기본 매개변수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매개변수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80" y="2133235"/>
            <a:ext cx="7293886" cy="63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80" y="3170247"/>
            <a:ext cx="7293886" cy="271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12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기본 매개변수가 가변 매개변수보다 앞에 올 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기본 매개변수의 의미가 사라짐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매개변수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80" y="2244389"/>
            <a:ext cx="7354805" cy="374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39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매개변수</a:t>
            </a: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66" y="1290521"/>
            <a:ext cx="7455343" cy="258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509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가변 매개변수가 기본 매개변수보다 앞에 올 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가변 매개변수가 우선됨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매개변수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66" y="2227436"/>
            <a:ext cx="7648535" cy="374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443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매개변수</a:t>
            </a:r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39" y="1224412"/>
            <a:ext cx="7532575" cy="321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40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키워드 매개변수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매개변수 이름을 지정해서 입력하는 매개변수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매개변수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93" y="2315178"/>
            <a:ext cx="7280710" cy="62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93" y="3037358"/>
            <a:ext cx="7280710" cy="218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770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4250" y="1779700"/>
            <a:ext cx="7196377" cy="350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매개변수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C1D7FBF-23CD-36B2-E486-C5E1D11528ED}"/>
              </a:ext>
            </a:extLst>
          </p:cNvPr>
          <p:cNvSpPr txBox="1">
            <a:spLocks/>
          </p:cNvSpPr>
          <p:nvPr/>
        </p:nvSpPr>
        <p:spPr>
          <a:xfrm>
            <a:off x="628650" y="11919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키워드 매개변수</a:t>
            </a:r>
          </a:p>
        </p:txBody>
      </p:sp>
    </p:spTree>
    <p:extLst>
      <p:ext uri="{BB962C8B-B14F-4D97-AF65-F5344CB8AC3E}">
        <p14:creationId xmlns:p14="http://schemas.microsoft.com/office/powerpoint/2010/main" val="1669957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기본 매개변수 중에서 필요한 값만 입력하기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여러 함수 호출 형태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매개변수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3" y="2265014"/>
            <a:ext cx="7263332" cy="369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97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61048"/>
            <a:ext cx="7886700" cy="50159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함수의 기본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함수에 매개변수 만들기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가변 매개변수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기본 매개변수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 매개변수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리턴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기본적인 함수의 활용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키워드로 정리하는 핵심 포인트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확인문제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ko-KR" altLang="en-US" dirty="0"/>
              <a:t>첫 번째 매개변수 </a:t>
            </a:r>
            <a:r>
              <a:rPr lang="en-US" altLang="ko-KR" dirty="0"/>
              <a:t>a : </a:t>
            </a:r>
            <a:r>
              <a:rPr lang="ko-KR" altLang="en-US" dirty="0"/>
              <a:t>일반 매개변수이므로 해당 위치에 반드시 입력해야 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8</a:t>
            </a:r>
            <a:r>
              <a:rPr lang="ko-KR" altLang="en-US" dirty="0"/>
              <a:t>행 </a:t>
            </a:r>
            <a:r>
              <a:rPr lang="en-US" altLang="ko-KR" dirty="0"/>
              <a:t>3</a:t>
            </a:r>
            <a:r>
              <a:rPr lang="ko-KR" altLang="en-US" dirty="0"/>
              <a:t>번 </a:t>
            </a:r>
            <a:r>
              <a:rPr lang="en-US" altLang="ko-KR" dirty="0"/>
              <a:t>: </a:t>
            </a:r>
            <a:r>
              <a:rPr lang="ko-KR" altLang="en-US" dirty="0"/>
              <a:t>키워드 지정하여 매개변수 입력하는 경우 매개변수 순서를 원하는 대로 입력할 수 있음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10</a:t>
            </a:r>
            <a:r>
              <a:rPr lang="ko-KR" altLang="en-US" dirty="0"/>
              <a:t>행 </a:t>
            </a:r>
            <a:r>
              <a:rPr lang="en-US" altLang="ko-KR" dirty="0"/>
              <a:t>4</a:t>
            </a:r>
            <a:r>
              <a:rPr lang="ko-KR" altLang="en-US" dirty="0"/>
              <a:t>번 </a:t>
            </a:r>
            <a:r>
              <a:rPr lang="en-US" altLang="ko-KR" dirty="0"/>
              <a:t>: b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생략한 형태</a:t>
            </a:r>
            <a:r>
              <a:rPr lang="en-US" altLang="ko-KR" dirty="0"/>
              <a:t>. </a:t>
            </a:r>
            <a:r>
              <a:rPr lang="ko-KR" altLang="en-US" dirty="0"/>
              <a:t>키워드 매개변수 사용하여 필요한 매개변수에만 값을 전달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매개변수</a:t>
            </a:r>
          </a:p>
        </p:txBody>
      </p:sp>
    </p:spTree>
    <p:extLst>
      <p:ext uri="{BB962C8B-B14F-4D97-AF65-F5344CB8AC3E}">
        <p14:creationId xmlns:p14="http://schemas.microsoft.com/office/powerpoint/2010/main" val="4163701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리턴값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(return value)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함수의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리턴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96" y="2314737"/>
            <a:ext cx="7230080" cy="190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794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자료 없이 </a:t>
            </a:r>
            <a:r>
              <a:rPr lang="ko-KR" altLang="en-US" dirty="0" err="1"/>
              <a:t>리턴하기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return </a:t>
            </a:r>
            <a:r>
              <a:rPr lang="ko-KR" altLang="en-US" dirty="0"/>
              <a:t>키워드 </a:t>
            </a:r>
            <a:r>
              <a:rPr lang="en-US" altLang="ko-KR" dirty="0"/>
              <a:t>: </a:t>
            </a:r>
            <a:r>
              <a:rPr lang="ko-KR" altLang="en-US" dirty="0"/>
              <a:t>함수를 실행했던 위치로 돌아가게 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자료 없이 </a:t>
            </a:r>
            <a:r>
              <a:rPr lang="ko-KR" altLang="en-US" dirty="0" err="1"/>
              <a:t>리턴하기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13" y="2797444"/>
            <a:ext cx="7377373" cy="2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310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자료와 함께 </a:t>
            </a:r>
            <a:r>
              <a:rPr lang="ko-KR" altLang="en-US" dirty="0" err="1"/>
              <a:t>리턴하기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리턴 뒤에 자료 입력하면 자료 가지고 </a:t>
            </a:r>
            <a:r>
              <a:rPr lang="ko-KR" altLang="en-US" dirty="0" err="1"/>
              <a:t>돌아감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자료와 함께 </a:t>
            </a:r>
            <a:r>
              <a:rPr lang="ko-KR" altLang="en-US" dirty="0" err="1"/>
              <a:t>리턴하기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리턴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55" y="2747325"/>
            <a:ext cx="7177867" cy="246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736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아무것도 </a:t>
            </a:r>
            <a:r>
              <a:rPr lang="ko-KR" altLang="en-US" dirty="0" err="1"/>
              <a:t>리턴하지</a:t>
            </a:r>
            <a:r>
              <a:rPr lang="ko-KR" altLang="en-US" dirty="0"/>
              <a:t> 않기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None : ‘</a:t>
            </a:r>
            <a:r>
              <a:rPr lang="ko-KR" altLang="en-US" dirty="0"/>
              <a:t>없다</a:t>
            </a:r>
            <a:r>
              <a:rPr lang="en-US" altLang="ko-KR" dirty="0"/>
              <a:t>’</a:t>
            </a:r>
            <a:r>
              <a:rPr lang="ko-KR" altLang="en-US" dirty="0"/>
              <a:t>라는 의미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-</a:t>
            </a:r>
            <a:r>
              <a:rPr lang="ko-KR" altLang="en-US" dirty="0"/>
              <a:t>아무것도 </a:t>
            </a:r>
            <a:r>
              <a:rPr lang="ko-KR" altLang="en-US" dirty="0" err="1"/>
              <a:t>리턴하지</a:t>
            </a:r>
            <a:r>
              <a:rPr lang="ko-KR" altLang="en-US" dirty="0"/>
              <a:t> 않았을 때의 </a:t>
            </a:r>
            <a:r>
              <a:rPr lang="ko-KR" altLang="en-US" dirty="0" err="1"/>
              <a:t>리턴값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리턴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49710"/>
            <a:ext cx="7467600" cy="252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717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일반적인 형태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값을 만들어 리턴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함수의 활용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1D20EE-444D-4238-20E3-6C7A0F98C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2390775"/>
            <a:ext cx="68865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16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범위 내부의 정수를 모두 더하는 함수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함수의 활용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6" y="1580455"/>
            <a:ext cx="7082790" cy="154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02" y="3128350"/>
            <a:ext cx="7082790" cy="297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039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기본 매개변수와 키워드 </a:t>
            </a:r>
            <a:r>
              <a:rPr lang="ko-KR" altLang="en-US" dirty="0" err="1"/>
              <a:t>매개변수를</a:t>
            </a:r>
            <a:r>
              <a:rPr lang="ko-KR" altLang="en-US" dirty="0"/>
              <a:t> 활용해</a:t>
            </a: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                 </a:t>
            </a:r>
            <a:r>
              <a:rPr lang="ko-KR" altLang="en-US" dirty="0"/>
              <a:t>범위의 정수를 더하는 함수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함수의 활용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71" y="1927465"/>
            <a:ext cx="6771797" cy="412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478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rgbClr val="C00000"/>
                </a:solidFill>
              </a:rPr>
              <a:t>호출 </a:t>
            </a:r>
            <a:r>
              <a:rPr lang="en-US" altLang="ko-KR" sz="1800" dirty="0"/>
              <a:t>: </a:t>
            </a:r>
            <a:r>
              <a:rPr lang="ko-KR" altLang="en-US" sz="1800" dirty="0"/>
              <a:t>함수를 실행하는 행위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b="1" dirty="0">
                <a:solidFill>
                  <a:srgbClr val="C00000"/>
                </a:solidFill>
              </a:rPr>
              <a:t>매개변수 </a:t>
            </a:r>
            <a:r>
              <a:rPr lang="en-US" altLang="ko-KR" sz="1800" dirty="0"/>
              <a:t>: </a:t>
            </a:r>
            <a:r>
              <a:rPr lang="ko-KR" altLang="en-US" sz="1800" dirty="0"/>
              <a:t>함수의 괄호 내부에 넣는 것</a:t>
            </a:r>
            <a:endParaRPr lang="en-US" altLang="ko-KR" sz="1800" dirty="0"/>
          </a:p>
          <a:p>
            <a:endParaRPr lang="en-US" altLang="ko-KR" sz="1800" b="1" dirty="0">
              <a:solidFill>
                <a:srgbClr val="C00000"/>
              </a:solidFill>
            </a:endParaRPr>
          </a:p>
          <a:p>
            <a:r>
              <a:rPr lang="ko-KR" altLang="en-US" sz="1800" b="1" dirty="0" err="1">
                <a:solidFill>
                  <a:srgbClr val="C00000"/>
                </a:solidFill>
              </a:rPr>
              <a:t>리턴값</a:t>
            </a:r>
            <a:r>
              <a:rPr lang="ko-KR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함수의 최종적인 결과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b="1" dirty="0">
                <a:solidFill>
                  <a:srgbClr val="C00000"/>
                </a:solidFill>
              </a:rPr>
              <a:t>가변 매개변수 </a:t>
            </a:r>
            <a:r>
              <a:rPr lang="ko-KR" altLang="en-US" sz="1800" dirty="0"/>
              <a:t>함수</a:t>
            </a:r>
            <a:r>
              <a:rPr lang="ko-KR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매개변수를 원하는 만큼 받을 수 있는 함수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b="1" dirty="0">
                <a:solidFill>
                  <a:srgbClr val="C00000"/>
                </a:solidFill>
              </a:rPr>
              <a:t>기본 매개변수 </a:t>
            </a:r>
            <a:r>
              <a:rPr lang="en-US" altLang="ko-KR" sz="1800" dirty="0"/>
              <a:t>: </a:t>
            </a:r>
            <a:r>
              <a:rPr lang="ko-KR" altLang="en-US" sz="1800" dirty="0"/>
              <a:t>매개변수에 아무 것도 넣지 않아도 들어가는 값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5E817-CCCD-E710-300A-CBC19B9F8257}"/>
              </a:ext>
            </a:extLst>
          </p:cNvPr>
          <p:cNvSpPr txBox="1"/>
          <p:nvPr/>
        </p:nvSpPr>
        <p:spPr>
          <a:xfrm>
            <a:off x="435428" y="2664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같이 방정식을 파이썬 함수로 만들어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77" y="1698913"/>
            <a:ext cx="7196066" cy="3870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4E3632-927F-86B5-5950-69A55922AAB9}"/>
              </a:ext>
            </a:extLst>
          </p:cNvPr>
          <p:cNvSpPr txBox="1"/>
          <p:nvPr/>
        </p:nvSpPr>
        <p:spPr>
          <a:xfrm>
            <a:off x="435428" y="2664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69662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키워드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en-US" altLang="ko-KR" dirty="0"/>
              <a:t>: </a:t>
            </a:r>
            <a:r>
              <a:rPr lang="ko-KR" altLang="en-US" dirty="0"/>
              <a:t>호출</a:t>
            </a:r>
            <a:r>
              <a:rPr lang="en-US" altLang="ko-KR" dirty="0"/>
              <a:t>, </a:t>
            </a:r>
            <a:r>
              <a:rPr lang="ko-KR" altLang="en-US" dirty="0"/>
              <a:t>매개변수</a:t>
            </a:r>
            <a:r>
              <a:rPr lang="en-US" altLang="ko-KR" dirty="0"/>
              <a:t>, </a:t>
            </a:r>
            <a:r>
              <a:rPr lang="ko-KR" altLang="en-US" dirty="0" err="1"/>
              <a:t>리턴값</a:t>
            </a:r>
            <a:r>
              <a:rPr lang="en-US" altLang="ko-KR" dirty="0"/>
              <a:t>, </a:t>
            </a:r>
            <a:r>
              <a:rPr lang="ko-KR" altLang="en-US" dirty="0"/>
              <a:t>가변 매개변수</a:t>
            </a:r>
            <a:r>
              <a:rPr lang="en-US" altLang="ko-KR" dirty="0"/>
              <a:t>, </a:t>
            </a:r>
            <a:r>
              <a:rPr lang="ko-KR" altLang="en-US" dirty="0"/>
              <a:t>기본 매개변수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포인트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함수들을 어떻게 만들고 활용하는지 살펴본다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다음 빈칸을 채워 매개변수로 전달된 값들을 모두 곱해서 </a:t>
            </a:r>
            <a:r>
              <a:rPr lang="ko-KR" altLang="en-US" dirty="0" err="1"/>
              <a:t>리턴하는</a:t>
            </a:r>
            <a:r>
              <a:rPr lang="ko-KR" altLang="en-US" dirty="0"/>
              <a:t> 가변 매개변수 함수를 만들어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77" y="2249905"/>
            <a:ext cx="7339805" cy="303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684968-7AE0-E656-578E-5F9F09CE4F8E}"/>
              </a:ext>
            </a:extLst>
          </p:cNvPr>
          <p:cNvSpPr txBox="1"/>
          <p:nvPr/>
        </p:nvSpPr>
        <p:spPr>
          <a:xfrm>
            <a:off x="435428" y="2664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1676794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중 오류가 발생하는 코드를 고르세요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확인문제</a:t>
            </a:r>
            <a:endParaRPr lang="ko-KR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621" y="1544869"/>
            <a:ext cx="5737837" cy="452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7B0D26-5A2D-F3EC-500B-475193056C55}"/>
              </a:ext>
            </a:extLst>
          </p:cNvPr>
          <p:cNvSpPr txBox="1"/>
          <p:nvPr/>
        </p:nvSpPr>
        <p:spPr>
          <a:xfrm>
            <a:off x="435428" y="2664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344332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함수를 호출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함수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매개변수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함수 호출 시 괄호 내부에 넣는 여러 가지 자료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리턴값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함수를 호출하여 최종적으로 나오는 결과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361" y="3098132"/>
            <a:ext cx="2826580" cy="309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83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= </a:t>
            </a:r>
            <a:r>
              <a:rPr lang="ko-KR" altLang="en-US" dirty="0"/>
              <a:t>코드의 집합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기본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8" y="1644361"/>
            <a:ext cx="7281329" cy="1044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" y="2847109"/>
            <a:ext cx="7281329" cy="215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75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매개변수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함수에 매개변수 만들기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84" y="1523222"/>
            <a:ext cx="6958098" cy="98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8C8E9A-09D9-FA72-F238-1FF2AE41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884" y="2601103"/>
            <a:ext cx="6774345" cy="293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9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9A4C93-6E33-FEBC-6852-FC3095105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매개변수의 기본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함수에 매개변수 만들기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2" y="1680020"/>
            <a:ext cx="7222981" cy="215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16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매개변수와 관련된 </a:t>
            </a:r>
            <a:r>
              <a:rPr lang="en-US" altLang="ko-KR" dirty="0" err="1"/>
              <a:t>TypeError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매개변수를 넣지 않은 경우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함수에 매개변수 만들기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29" y="4223084"/>
            <a:ext cx="7288064" cy="183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35301E-71FC-8331-A5A4-F74C6E8C6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536" y="2127031"/>
            <a:ext cx="51435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8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매개변수를 더 많이 넣은 경우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함수에 매개변수 만들기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05" y="1531534"/>
            <a:ext cx="7294245" cy="2092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05" y="3773978"/>
            <a:ext cx="7294245" cy="202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93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2367</TotalTime>
  <Words>440</Words>
  <Application>Microsoft Office PowerPoint</Application>
  <PresentationFormat>화면 슬라이드 쇼(4:3)</PresentationFormat>
  <Paragraphs>126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시작하기 전에</vt:lpstr>
      <vt:lpstr>함수의 기본</vt:lpstr>
      <vt:lpstr>함수에 매개변수 만들기</vt:lpstr>
      <vt:lpstr>함수에 매개변수 만들기</vt:lpstr>
      <vt:lpstr>함수에 매개변수 만들기</vt:lpstr>
      <vt:lpstr>함수에 매개변수 만들기</vt:lpstr>
      <vt:lpstr>가변 매개변수</vt:lpstr>
      <vt:lpstr>가변 매개변수</vt:lpstr>
      <vt:lpstr>기본 매개변수</vt:lpstr>
      <vt:lpstr>키워드 매개변수</vt:lpstr>
      <vt:lpstr>키워드 매개변수</vt:lpstr>
      <vt:lpstr>키워드 매개변수</vt:lpstr>
      <vt:lpstr>키워드 매개변수</vt:lpstr>
      <vt:lpstr>키워드 매개변수</vt:lpstr>
      <vt:lpstr>키워드 매개변수</vt:lpstr>
      <vt:lpstr>키워드 매개변수</vt:lpstr>
      <vt:lpstr>키워드 매개변수</vt:lpstr>
      <vt:lpstr>리턴</vt:lpstr>
      <vt:lpstr>리턴</vt:lpstr>
      <vt:lpstr>리턴</vt:lpstr>
      <vt:lpstr>리턴</vt:lpstr>
      <vt:lpstr>기본적인 함수의 활용</vt:lpstr>
      <vt:lpstr>기본적인 함수의 활용</vt:lpstr>
      <vt:lpstr>기본적인 함수의 활용</vt:lpstr>
      <vt:lpstr>키워드로 정리하는 핵심 포인트</vt:lpstr>
      <vt:lpstr>확인문제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HanbitMedia(K)</cp:lastModifiedBy>
  <cp:revision>81</cp:revision>
  <dcterms:created xsi:type="dcterms:W3CDTF">2019-06-04T09:17:40Z</dcterms:created>
  <dcterms:modified xsi:type="dcterms:W3CDTF">2022-08-09T01:31:26Z</dcterms:modified>
</cp:coreProperties>
</file>