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4" r:id="rId31"/>
    <p:sldId id="263" r:id="rId32"/>
    <p:sldId id="291" r:id="rId33"/>
    <p:sldId id="26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07-1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B9F23-2AA1-9974-687E-A45C143886B4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5AA29-C6B0-D65C-5DB7-D95274CA9B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2095D6-A0B0-DC9F-E371-F87EE41D01B9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77443F-29A5-2B6F-38A6-9204C6C8D4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DD72AD-EECF-2853-9B34-74E2E97218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표준 모듈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52764"/>
            <a:ext cx="7886700" cy="5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as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모듈의 이름이 너무 길어 짧게 줄여 사용하고 싶은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0713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8263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9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random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 문서</a:t>
            </a:r>
            <a:endParaRPr lang="en-US" altLang="ko-KR" dirty="0"/>
          </a:p>
          <a:p>
            <a:pPr lvl="2"/>
            <a:r>
              <a:rPr lang="en-US" altLang="ko-KR" dirty="0"/>
              <a:t>http://docs.python.org/3/library/random.html#examples-and-recipes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6447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E4210-0C7A-BC3A-1E86-893A1686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07" y="2910678"/>
            <a:ext cx="5899785" cy="32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5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random </a:t>
            </a:r>
            <a:r>
              <a:rPr lang="ko-KR" altLang="en-US" dirty="0"/>
              <a:t>모듈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6317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11570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/>
              <a:t>앞 코드 </a:t>
            </a:r>
            <a:r>
              <a:rPr lang="en-US" altLang="ko-KR" dirty="0"/>
              <a:t>5</a:t>
            </a:r>
            <a:r>
              <a:rPr lang="ko-KR" altLang="en-US" dirty="0"/>
              <a:t>행의 </a:t>
            </a:r>
            <a:r>
              <a:rPr lang="en-US" altLang="ko-KR" dirty="0" err="1"/>
              <a:t>random.random</a:t>
            </a:r>
            <a:r>
              <a:rPr lang="en-US" altLang="ko-KR" dirty="0"/>
              <a:t>()</a:t>
            </a:r>
            <a:r>
              <a:rPr lang="ko-KR" altLang="en-US" dirty="0"/>
              <a:t>처럼 </a:t>
            </a:r>
            <a:r>
              <a:rPr lang="en-US" altLang="ko-KR" dirty="0"/>
              <a:t>random</a:t>
            </a:r>
            <a:r>
              <a:rPr lang="ko-KR" altLang="en-US" dirty="0"/>
              <a:t>을 계속 입력하는 것은 효율적이지 못하므로 </a:t>
            </a:r>
            <a:r>
              <a:rPr lang="en-US" altLang="ko-KR" dirty="0"/>
              <a:t>from </a:t>
            </a:r>
            <a:r>
              <a:rPr lang="ko-KR" altLang="en-US" dirty="0"/>
              <a:t>구문 활용해서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97" y="1993124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sys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시스템과 관련된 정보 가진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명령 매개변수 받을 때 많이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 </a:t>
            </a:r>
            <a:r>
              <a:rPr lang="ko-KR" altLang="en-US" dirty="0"/>
              <a:t>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81" y="2841997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FDA0BA0-6243-3C53-9747-0588EA06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6"/>
          <a:stretch/>
        </p:blipFill>
        <p:spPr bwMode="auto">
          <a:xfrm>
            <a:off x="1153281" y="4603151"/>
            <a:ext cx="7507952" cy="15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7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 err="1"/>
              <a:t>sys.argv</a:t>
            </a:r>
            <a:r>
              <a:rPr lang="en-US" altLang="ko-KR" dirty="0"/>
              <a:t> – </a:t>
            </a:r>
            <a:r>
              <a:rPr lang="ko-KR" altLang="en-US" dirty="0"/>
              <a:t>명령 매개변수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아래와 같이 실행하면 </a:t>
            </a:r>
            <a:r>
              <a:rPr lang="en-US" altLang="ko-KR" dirty="0"/>
              <a:t>[‘module_sys.py’, ‘10’, ‘20’, ‘30’] </a:t>
            </a:r>
            <a:r>
              <a:rPr lang="ko-KR" altLang="en-US" dirty="0"/>
              <a:t>리스트 들어옴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명령 프롬프트 창의 경로와 실행할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파일이 위치한 경로는 반드시 일치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 </a:t>
            </a:r>
            <a:r>
              <a:rPr lang="ko-KR" altLang="en-US" dirty="0"/>
              <a:t>모듈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8"/>
          <a:stretch/>
        </p:blipFill>
        <p:spPr bwMode="auto">
          <a:xfrm>
            <a:off x="1007398" y="1374796"/>
            <a:ext cx="7507952" cy="197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8" y="5047624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8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5A87D4-1F9B-8DCF-0EE4-146865FC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621155"/>
            <a:ext cx="7296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ko-KR" dirty="0" err="1">
                <a:solidFill>
                  <a:srgbClr val="C00000"/>
                </a:solidFill>
              </a:rPr>
              <a:t>os</a:t>
            </a:r>
            <a:r>
              <a:rPr lang="ko-KR" altLang="en-US" dirty="0">
                <a:solidFill>
                  <a:srgbClr val="C00000"/>
                </a:solidFill>
              </a:rPr>
              <a:t> 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운영체제와 관련된 기능 가진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새로운 폴더 만들거나 폴더 내부 파일 목록 보는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9" y="25576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11730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3905794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사용의 기본 </a:t>
            </a:r>
            <a:r>
              <a:rPr lang="en-US" altLang="ko-KR" b="1" dirty="0"/>
              <a:t>: math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random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sys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datetime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urllib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- </a:t>
            </a:r>
            <a:r>
              <a:rPr lang="en-US" altLang="ko-KR" b="1" dirty="0" err="1"/>
              <a:t>operator.itemgetter</a:t>
            </a:r>
            <a:r>
              <a:rPr lang="en-US" altLang="ko-KR" b="1" dirty="0"/>
              <a:t>()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" y="12258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datetime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date(</a:t>
            </a:r>
            <a:r>
              <a:rPr lang="ko-KR" altLang="en-US" dirty="0"/>
              <a:t>날짜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time(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관련된 모듈로</a:t>
            </a:r>
            <a:r>
              <a:rPr lang="en-US" altLang="ko-KR" dirty="0"/>
              <a:t>, </a:t>
            </a:r>
            <a:r>
              <a:rPr lang="ko-KR" altLang="en-US" dirty="0"/>
              <a:t>날짜 형식 만들 때 자주 사용되는 코드들로 구성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45A6B-19DC-DE1D-56EA-1557D980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85" y="2566988"/>
            <a:ext cx="6444275" cy="34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14B3D0-ABCB-7A4C-33F4-C985E9D5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363980"/>
            <a:ext cx="7019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output_a</a:t>
            </a:r>
            <a:r>
              <a:rPr lang="ko-KR" altLang="en-US" dirty="0"/>
              <a:t>처럼 </a:t>
            </a:r>
            <a:r>
              <a:rPr lang="en-US" altLang="ko-KR" dirty="0" err="1"/>
              <a:t>strftime</a:t>
            </a:r>
            <a:r>
              <a:rPr lang="en-US" altLang="ko-KR" dirty="0"/>
              <a:t>() </a:t>
            </a:r>
            <a:r>
              <a:rPr lang="ko-KR" altLang="en-US" dirty="0"/>
              <a:t>함수 사용하면 시간을 형식에 맞춰 출력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한국어 등의 문자는 매개변수에 넣을 수 없음</a:t>
            </a:r>
            <a:endParaRPr lang="en-US" altLang="ko-KR" dirty="0"/>
          </a:p>
          <a:p>
            <a:pPr lvl="1"/>
            <a:r>
              <a:rPr lang="ko-KR" altLang="en-US" dirty="0"/>
              <a:t>그 외 다양한 시간 처리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4F2069-A3CE-2741-A14D-F2C8AD55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2104922"/>
            <a:ext cx="7143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28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0CA9D-B0B3-ECCF-7CBA-A5F50EC8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438275"/>
            <a:ext cx="7019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6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/>
              <a:t>timedelta</a:t>
            </a:r>
            <a:r>
              <a:rPr lang="en-US" altLang="ko-KR" dirty="0"/>
              <a:t>() </a:t>
            </a:r>
            <a:r>
              <a:rPr lang="ko-KR" altLang="en-US" dirty="0"/>
              <a:t>함수 사용하면 특정한 시간의 이전 또는 이후 구함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다만 </a:t>
            </a:r>
            <a:r>
              <a:rPr lang="en-US" altLang="ko-KR" dirty="0"/>
              <a:t>1</a:t>
            </a:r>
            <a:r>
              <a:rPr lang="ko-KR" altLang="en-US" dirty="0"/>
              <a:t>년 후</a:t>
            </a:r>
            <a:r>
              <a:rPr lang="en-US" altLang="ko-KR" dirty="0"/>
              <a:t>, 2</a:t>
            </a:r>
            <a:r>
              <a:rPr lang="ko-KR" altLang="en-US" dirty="0"/>
              <a:t>년 후 등의 몇 년 후를 구하는 기능은 없음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“1</a:t>
            </a:r>
            <a:r>
              <a:rPr lang="ko-KR" altLang="en-US" dirty="0"/>
              <a:t>년 후</a:t>
            </a:r>
            <a:r>
              <a:rPr lang="en-US" altLang="ko-KR" dirty="0"/>
              <a:t>” </a:t>
            </a:r>
            <a:r>
              <a:rPr lang="ko-KR" altLang="en-US" dirty="0"/>
              <a:t>구할 때는 </a:t>
            </a:r>
            <a:r>
              <a:rPr lang="en-US" altLang="ko-KR" dirty="0"/>
              <a:t>replace() </a:t>
            </a:r>
            <a:r>
              <a:rPr lang="ko-KR" altLang="en-US" dirty="0"/>
              <a:t>함수 사용해 날짜 값을 교체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80864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time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시간과 관련된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time.sleep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시간 동안 코드 진행을 정지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정지하고 싶을 시간을 초 단위로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9" y="21857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8" y="43796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25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C00000"/>
                </a:solidFill>
              </a:rPr>
              <a:t>urllib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다루는 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9394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0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urlopen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: URL </a:t>
            </a:r>
            <a:r>
              <a:rPr lang="ko-KR" altLang="en-US" dirty="0"/>
              <a:t>주소의 페이지 열기</a:t>
            </a:r>
            <a:br>
              <a:rPr lang="en-US" altLang="ko-KR" dirty="0"/>
            </a:br>
            <a:r>
              <a:rPr lang="en-US" altLang="ko-KR" dirty="0"/>
              <a:t>- read( ) </a:t>
            </a:r>
            <a:r>
              <a:rPr lang="ko-KR" altLang="en-US" dirty="0"/>
              <a:t>함수를 호출하면 해당 웹 페이지에 있는 내용을 </a:t>
            </a:r>
            <a:r>
              <a:rPr lang="ko-KR" altLang="en-US" dirty="0" err="1"/>
              <a:t>읽어옴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94" y="1839488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29155-B5EE-1B92-5146-BC837B74AD45}"/>
              </a:ext>
            </a:extLst>
          </p:cNvPr>
          <p:cNvSpPr txBox="1"/>
          <p:nvPr/>
        </p:nvSpPr>
        <p:spPr>
          <a:xfrm>
            <a:off x="841828" y="3946647"/>
            <a:ext cx="335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600" b="1" dirty="0">
                <a:solidFill>
                  <a:srgbClr val="0070C0"/>
                </a:solidFill>
              </a:rPr>
              <a:t>바이너리 데이터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i="0" u="none" strike="noStrike" baseline="0" dirty="0">
                <a:solidFill>
                  <a:srgbClr val="0070C0"/>
                </a:solidFill>
                <a:latin typeface="ITC Garamond Std Lt"/>
              </a:rPr>
              <a:t>binary data</a:t>
            </a:r>
            <a:r>
              <a:rPr lang="en-US" altLang="ko-KR" sz="1600" b="1" dirty="0">
                <a:solidFill>
                  <a:srgbClr val="0070C0"/>
                </a:solidFill>
                <a:latin typeface="YoonV YoonMyungjo100Std_OTF"/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18B5E2-04AD-5E9A-7F02-BA1AD70892BC}"/>
              </a:ext>
            </a:extLst>
          </p:cNvPr>
          <p:cNvSpPr/>
          <p:nvPr/>
        </p:nvSpPr>
        <p:spPr>
          <a:xfrm>
            <a:off x="1407886" y="2002971"/>
            <a:ext cx="333828" cy="33382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15AECD2-1F6F-3786-9F89-800CDE476B0C}"/>
              </a:ext>
            </a:extLst>
          </p:cNvPr>
          <p:cNvSpPr/>
          <p:nvPr/>
        </p:nvSpPr>
        <p:spPr>
          <a:xfrm>
            <a:off x="1045028" y="2235200"/>
            <a:ext cx="275771" cy="1698171"/>
          </a:xfrm>
          <a:custGeom>
            <a:avLst/>
            <a:gdLst>
              <a:gd name="connsiteX0" fmla="*/ 246743 w 420914"/>
              <a:gd name="connsiteY0" fmla="*/ 1698171 h 1698171"/>
              <a:gd name="connsiteX1" fmla="*/ 0 w 420914"/>
              <a:gd name="connsiteY1" fmla="*/ 522514 h 1698171"/>
              <a:gd name="connsiteX2" fmla="*/ 420914 w 420914"/>
              <a:gd name="connsiteY2" fmla="*/ 0 h 1698171"/>
              <a:gd name="connsiteX0" fmla="*/ 249682 w 423853"/>
              <a:gd name="connsiteY0" fmla="*/ 1698171 h 1698171"/>
              <a:gd name="connsiteX1" fmla="*/ 2939 w 423853"/>
              <a:gd name="connsiteY1" fmla="*/ 522514 h 1698171"/>
              <a:gd name="connsiteX2" fmla="*/ 423853 w 423853"/>
              <a:gd name="connsiteY2" fmla="*/ 0 h 1698171"/>
              <a:gd name="connsiteX0" fmla="*/ 252667 w 426838"/>
              <a:gd name="connsiteY0" fmla="*/ 1698171 h 1698171"/>
              <a:gd name="connsiteX1" fmla="*/ 5924 w 426838"/>
              <a:gd name="connsiteY1" fmla="*/ 522514 h 1698171"/>
              <a:gd name="connsiteX2" fmla="*/ 426838 w 426838"/>
              <a:gd name="connsiteY2" fmla="*/ 0 h 1698171"/>
              <a:gd name="connsiteX0" fmla="*/ 246743 w 420914"/>
              <a:gd name="connsiteY0" fmla="*/ 1698171 h 1698171"/>
              <a:gd name="connsiteX1" fmla="*/ 0 w 420914"/>
              <a:gd name="connsiteY1" fmla="*/ 522514 h 1698171"/>
              <a:gd name="connsiteX2" fmla="*/ 420914 w 420914"/>
              <a:gd name="connsiteY2" fmla="*/ 0 h 1698171"/>
              <a:gd name="connsiteX0" fmla="*/ 261257 w 435428"/>
              <a:gd name="connsiteY0" fmla="*/ 1698171 h 1698171"/>
              <a:gd name="connsiteX1" fmla="*/ 0 w 435428"/>
              <a:gd name="connsiteY1" fmla="*/ 841828 h 1698171"/>
              <a:gd name="connsiteX2" fmla="*/ 435428 w 435428"/>
              <a:gd name="connsiteY2" fmla="*/ 0 h 1698171"/>
              <a:gd name="connsiteX0" fmla="*/ 101600 w 275771"/>
              <a:gd name="connsiteY0" fmla="*/ 1698171 h 1698171"/>
              <a:gd name="connsiteX1" fmla="*/ 0 w 275771"/>
              <a:gd name="connsiteY1" fmla="*/ 1045028 h 1698171"/>
              <a:gd name="connsiteX2" fmla="*/ 275771 w 275771"/>
              <a:gd name="connsiteY2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" h="1698171">
                <a:moveTo>
                  <a:pt x="101600" y="1698171"/>
                </a:moveTo>
                <a:cubicBezTo>
                  <a:pt x="19352" y="1306285"/>
                  <a:pt x="0" y="1313542"/>
                  <a:pt x="0" y="1045028"/>
                </a:cubicBezTo>
                <a:cubicBezTo>
                  <a:pt x="0" y="776514"/>
                  <a:pt x="135466" y="174171"/>
                  <a:pt x="27577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71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장의 딕셔너리 오름차순 정렬하기 </a:t>
            </a:r>
            <a:r>
              <a:rPr lang="en-US" altLang="ko-KR" dirty="0"/>
              <a:t>(lambda04.py)</a:t>
            </a:r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함수를 활용한 경우</a:t>
            </a:r>
            <a:endParaRPr lang="en-US" altLang="ko-KR" dirty="0"/>
          </a:p>
          <a:p>
            <a:pPr lvl="2"/>
            <a:r>
              <a:rPr lang="ko-KR" altLang="en-US" dirty="0"/>
              <a:t>코드를 위에서 아래로 읽어 내리다가 ‘</a:t>
            </a:r>
            <a:r>
              <a:rPr lang="ko-KR" altLang="en-US" dirty="0" err="1"/>
              <a:t>가격추출함수’가</a:t>
            </a:r>
            <a:r>
              <a:rPr lang="ko-KR" altLang="en-US" dirty="0"/>
              <a:t> 무엇인지 알기 위해 함수를 찾아서 내용을 살펴봐야 함</a:t>
            </a:r>
            <a:endParaRPr lang="en-US" altLang="ko-KR" dirty="0"/>
          </a:p>
          <a:p>
            <a:pPr lvl="1"/>
            <a:r>
              <a:rPr lang="ko-KR" altLang="en-US" dirty="0"/>
              <a:t>람다를 활용한 경우</a:t>
            </a:r>
            <a:endParaRPr lang="en-US" altLang="ko-KR" dirty="0"/>
          </a:p>
          <a:p>
            <a:pPr lvl="2"/>
            <a:r>
              <a:rPr lang="ko-KR" altLang="en-US" dirty="0"/>
              <a:t>람다는 어려운 문법이라 다른 사람이 코드를 읽는 것이 어려울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문제 해결</a:t>
            </a:r>
            <a:endParaRPr lang="en-US" altLang="ko-KR" dirty="0"/>
          </a:p>
          <a:p>
            <a:pPr lvl="1"/>
            <a:r>
              <a:rPr lang="en-US" altLang="ko-KR" dirty="0"/>
              <a:t>operator </a:t>
            </a:r>
            <a:r>
              <a:rPr lang="ko-KR" altLang="en-US" dirty="0"/>
              <a:t>모듈의 </a:t>
            </a:r>
            <a:r>
              <a:rPr lang="en-US" altLang="ko-KR" dirty="0" err="1"/>
              <a:t>itemgetter</a:t>
            </a:r>
            <a:r>
              <a:rPr lang="en-US" altLang="ko-KR" dirty="0"/>
              <a:t>() </a:t>
            </a:r>
            <a:r>
              <a:rPr lang="ko-KR" altLang="en-US" dirty="0"/>
              <a:t>함수로 특정 요소를 추출하는 함수를 </a:t>
            </a:r>
            <a:br>
              <a:rPr lang="en-US" altLang="ko-KR" dirty="0"/>
            </a:br>
            <a:r>
              <a:rPr lang="ko-KR" altLang="en-US" dirty="0"/>
              <a:t>만들어 해결</a:t>
            </a:r>
            <a:endParaRPr lang="en-US" altLang="ko-KR" dirty="0"/>
          </a:p>
          <a:p>
            <a:pPr lvl="1"/>
            <a:r>
              <a:rPr lang="ko-KR" altLang="en-US" dirty="0"/>
              <a:t>코드를 읽으면서 바로 이해 가능</a:t>
            </a:r>
            <a:endParaRPr lang="en-US" altLang="ko-KR" dirty="0"/>
          </a:p>
          <a:p>
            <a:pPr lvl="1"/>
            <a:r>
              <a:rPr lang="ko-KR" altLang="en-US" dirty="0"/>
              <a:t>람다 함수를 사용한 것보다 코드 읽는 것이 쉬움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operator.itemgetter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BFC71-9F3E-435F-5279-291997469FAE}"/>
              </a:ext>
            </a:extLst>
          </p:cNvPr>
          <p:cNvSpPr txBox="1"/>
          <p:nvPr/>
        </p:nvSpPr>
        <p:spPr>
          <a:xfrm>
            <a:off x="476047" y="1570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34582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표준 모듈</a:t>
            </a:r>
            <a:r>
              <a:rPr lang="en-US" altLang="ko-KR" dirty="0"/>
              <a:t>, import </a:t>
            </a:r>
            <a:r>
              <a:rPr lang="ko-KR" altLang="en-US" dirty="0"/>
              <a:t>구문</a:t>
            </a:r>
            <a:r>
              <a:rPr lang="en-US" altLang="ko-KR" dirty="0"/>
              <a:t>, from </a:t>
            </a:r>
            <a:r>
              <a:rPr lang="ko-KR" altLang="en-US" dirty="0"/>
              <a:t>구문</a:t>
            </a:r>
            <a:r>
              <a:rPr lang="en-US" altLang="ko-KR" dirty="0"/>
              <a:t>. as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반복문을</a:t>
            </a:r>
            <a:r>
              <a:rPr lang="ko-KR" altLang="en-US" dirty="0"/>
              <a:t> 조합해서 만들어주는 코드를 활용하는 방법을 배워본다</a:t>
            </a:r>
            <a:r>
              <a:rPr lang="en-US" altLang="ko-KR" dirty="0"/>
              <a:t>. </a:t>
            </a:r>
            <a:r>
              <a:rPr lang="ko-KR" altLang="en-US" dirty="0"/>
              <a:t>표준 모듈을 사용하면서 모듈 사용 방법을 익힌다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operator.itemgetter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BFC71-9F3E-435F-5279-291997469FAE}"/>
              </a:ext>
            </a:extLst>
          </p:cNvPr>
          <p:cNvSpPr txBox="1"/>
          <p:nvPr/>
        </p:nvSpPr>
        <p:spPr>
          <a:xfrm>
            <a:off x="476047" y="1570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D82327-056B-9DDF-A0BC-07A3C55A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55" y="1414898"/>
            <a:ext cx="5665546" cy="33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4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표준 모듈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파이썬이</a:t>
            </a:r>
            <a:r>
              <a:rPr lang="ko-KR" altLang="en-US" sz="1800" dirty="0"/>
              <a:t> 기본적으로 제공하는 모듈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import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/>
              <a:t>모듈 읽어 들일 때 사용하는 구문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모듈을 읽어 들일 때 </a:t>
            </a:r>
            <a:r>
              <a:rPr lang="en-US" altLang="ko-KR" sz="1800" b="1" dirty="0">
                <a:solidFill>
                  <a:srgbClr val="C00000"/>
                </a:solidFill>
              </a:rPr>
              <a:t>from </a:t>
            </a:r>
            <a:r>
              <a:rPr lang="ko-KR" altLang="en-US" sz="1800" b="1" dirty="0">
                <a:solidFill>
                  <a:srgbClr val="C00000"/>
                </a:solidFill>
              </a:rPr>
              <a:t>구문</a:t>
            </a:r>
            <a:r>
              <a:rPr lang="ko-KR" altLang="en-US" sz="1800" dirty="0"/>
              <a:t>을 사용하면 모듈에서 가져오려는 변수나 함수 앞에 모듈 이름을 붙이지 않아도 됨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b="1" dirty="0">
                <a:solidFill>
                  <a:srgbClr val="C00000"/>
                </a:solidFill>
              </a:rPr>
              <a:t>as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모듈을 읽어 들이고 별칭 붙일 때 사용하는 구문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다음 중 </a:t>
            </a:r>
            <a:r>
              <a:rPr lang="en-US" altLang="ko-KR" dirty="0"/>
              <a:t>math </a:t>
            </a:r>
            <a:r>
              <a:rPr lang="ko-KR" altLang="en-US" dirty="0"/>
              <a:t>모듈의 함수를 제대로 읽어 들이지 못하는 코드를 </a:t>
            </a:r>
            <a:br>
              <a:rPr lang="en-US" altLang="ko-KR" dirty="0"/>
            </a:br>
            <a:r>
              <a:rPr lang="ko-KR" altLang="en-US" dirty="0"/>
              <a:t>고르세요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문서를 보면서 본문에서 살펴보지 않았던 모듈의 이름을 다섯 개 적어보세요</a:t>
            </a:r>
            <a:r>
              <a:rPr lang="en-US" altLang="ko-KR" dirty="0"/>
              <a:t>. </a:t>
            </a:r>
            <a:r>
              <a:rPr lang="ko-KR" altLang="en-US" dirty="0"/>
              <a:t>그리고 해당 모듈에 어떠한 기능들이 들어 있는지도 간단하게 적어보세요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7" y="2159612"/>
            <a:ext cx="5354838" cy="66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9" y="4314529"/>
            <a:ext cx="5734995" cy="17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0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코드를 분리하고 공유하는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표준 모듈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파이썬에</a:t>
            </a:r>
            <a:r>
              <a:rPr lang="ko-KR" altLang="en-US" dirty="0"/>
              <a:t> 기본적으로 내장된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외부 모듈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사람들이 만들어 공개한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일반적으로 모듈을 가져오는 </a:t>
            </a:r>
            <a:r>
              <a:rPr lang="en-US" altLang="ko-KR" dirty="0"/>
              <a:t>import </a:t>
            </a:r>
            <a:r>
              <a:rPr lang="ko-KR" altLang="en-US" dirty="0"/>
              <a:t>구문은 코드의 가장 위에 작성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53" y="4516591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math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수학과 관련된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변수와 함수를 가진 집합체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자동 완성 기능으로 살펴보는 </a:t>
            </a:r>
            <a:r>
              <a:rPr lang="en-US" altLang="ko-KR" dirty="0"/>
              <a:t>math </a:t>
            </a:r>
            <a:r>
              <a:rPr lang="ko-KR" altLang="en-US" dirty="0"/>
              <a:t>모듈의 변수와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21281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5A6E5-FB64-21F1-530E-AB968FC7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684474"/>
            <a:ext cx="5800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math </a:t>
            </a:r>
            <a:r>
              <a:rPr lang="ko-KR" altLang="en-US" dirty="0"/>
              <a:t>모듈을 사용하는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삼각함수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1571019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4" y="2774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3451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모듈 문서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math </a:t>
            </a:r>
            <a:r>
              <a:rPr lang="ko-KR" altLang="en-US" dirty="0"/>
              <a:t>모듈은 다양한 기능 가지고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5" y="2338609"/>
            <a:ext cx="5266791" cy="267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공식 문서에서 표준 모듈 등 정보 확인 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http://docs.python.org/3/library/index.html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45DBBB8-2068-148B-F241-0EF0C13B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4CF74-04C9-2E82-7658-80F2E13C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2" y="2116454"/>
            <a:ext cx="7218716" cy="34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from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함수를 계속해서 입력하는 것의 비효율성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가져오고 싶은 변수 또는 함수</a:t>
            </a:r>
            <a:r>
              <a:rPr lang="en-US" altLang="ko-KR" dirty="0"/>
              <a:t>’</a:t>
            </a:r>
            <a:r>
              <a:rPr lang="ko-KR" altLang="en-US" dirty="0"/>
              <a:t>에 여러 개의 변수 또는 함수 입력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이를 통해 가져온 기능은 </a:t>
            </a:r>
            <a:r>
              <a:rPr lang="en-US" altLang="ko-KR" dirty="0"/>
              <a:t>math </a:t>
            </a:r>
            <a:r>
              <a:rPr lang="ko-KR" altLang="en-US" dirty="0"/>
              <a:t>붙이지 않고도 사용할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2099775"/>
            <a:ext cx="6230363" cy="5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3698631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714</Words>
  <Application>Microsoft Office PowerPoint</Application>
  <PresentationFormat>화면 슬라이드 쇼(4:3)</PresentationFormat>
  <Paragraphs>157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YoonV YoonMyungjo100Std_OTF</vt:lpstr>
      <vt:lpstr>맑은 고딕</vt:lpstr>
      <vt:lpstr>Arial</vt:lpstr>
      <vt:lpstr>Calibri</vt:lpstr>
      <vt:lpstr>Calibri Light</vt:lpstr>
      <vt:lpstr>ITC Garamond Std Lt</vt:lpstr>
      <vt:lpstr>Office 테마</vt:lpstr>
      <vt:lpstr>PowerPoint 프레젠테이션</vt:lpstr>
      <vt:lpstr>목차</vt:lpstr>
      <vt:lpstr>시작하기 전에</vt:lpstr>
      <vt:lpstr>시작하기 전에</vt:lpstr>
      <vt:lpstr>모듈 사용의 기본 : math 모듈</vt:lpstr>
      <vt:lpstr>모듈 사용의 기본 : math 모듈</vt:lpstr>
      <vt:lpstr>모듈 사용의 기본 : math 모듈</vt:lpstr>
      <vt:lpstr>PowerPoint 프레젠테이션</vt:lpstr>
      <vt:lpstr>모듈 사용의 기본 : math 모듈</vt:lpstr>
      <vt:lpstr>모듈 사용의 기본 : math 모듈</vt:lpstr>
      <vt:lpstr>random 모듈</vt:lpstr>
      <vt:lpstr>random 모듈</vt:lpstr>
      <vt:lpstr>random 모듈</vt:lpstr>
      <vt:lpstr>random 모듈</vt:lpstr>
      <vt:lpstr>sys 모듈</vt:lpstr>
      <vt:lpstr>sys 모듈</vt:lpstr>
      <vt:lpstr>sys 모듈</vt:lpstr>
      <vt:lpstr>os 모듈</vt:lpstr>
      <vt:lpstr>os 모듈</vt:lpstr>
      <vt:lpstr>os 모듈</vt:lpstr>
      <vt:lpstr>datetime 모듈</vt:lpstr>
      <vt:lpstr>datetime 모듈</vt:lpstr>
      <vt:lpstr>datetime 모듈</vt:lpstr>
      <vt:lpstr>datetime 모듈</vt:lpstr>
      <vt:lpstr>datetime 모듈</vt:lpstr>
      <vt:lpstr>time 모듈</vt:lpstr>
      <vt:lpstr>urllib 모듈</vt:lpstr>
      <vt:lpstr>urllib 모듈</vt:lpstr>
      <vt:lpstr>operator.itemgetter() 함수</vt:lpstr>
      <vt:lpstr>operator.itemgetter() 함수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126</cp:revision>
  <dcterms:created xsi:type="dcterms:W3CDTF">2019-06-04T09:17:40Z</dcterms:created>
  <dcterms:modified xsi:type="dcterms:W3CDTF">2022-08-09T02:31:09Z</dcterms:modified>
</cp:coreProperties>
</file>