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18"/>
  </p:notesMasterIdLst>
  <p:handoutMasterIdLst>
    <p:handoutMasterId r:id="rId119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3" r:id="rId65"/>
    <p:sldId id="331" r:id="rId66"/>
    <p:sldId id="332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12" autoAdjust="0"/>
  </p:normalViewPr>
  <p:slideViewPr>
    <p:cSldViewPr showGuides="1">
      <p:cViewPr varScale="1">
        <p:scale>
          <a:sx n="111" d="100"/>
          <a:sy n="111" d="100"/>
        </p:scale>
        <p:origin x="-1590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9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웹 애플리케이션에 </a:t>
            </a:r>
            <a:endParaRPr lang="en-US" altLang="ko-KR" sz="5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머신 러닝 모델 내장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31218"/>
            <a:ext cx="6138417" cy="426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PythonAnywhere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계정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아쉽지만 무료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비기너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계정은 터미널에서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SSH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원격 서버에 접속할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대신 웹 애플리케이션을 관리하는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웹 인터페이스를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로컬에 있는 애플리케이션 파일을 서버로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업로드하기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전에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계정에서 새로운 웹 애플리케이션을 만들어야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로그인을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하면 웹 페이지 위에 제어판이 나열되어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Web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탭을 누르면 나오는 웹 페이지에서 왼쪽에 있는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+Add a new web app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누름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플라스크 웹 애플리케이션을 선택하고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3.7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버전을 클릭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 애플리케이션 경로의 마지막 부분을 ‘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/app.py’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수정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 애플리케이션 업로드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계정에서 새로운 애플리케이션을 생성한 후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Files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탭으로 이동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웹 인터페이스로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로컬 디렉터리의 파일들을 업로드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로컬 컴퓨터에서 만들었던 웹 애플리케이션 파일을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업로드한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계정의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로컬 컴퓨터의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디렉터리와 동일한 구조의 디렉터리와 파일을 가질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9-16 </a:t>
            </a:r>
            <a:r>
              <a:rPr lang="en-US" altLang="ko-KR" sz="1600" dirty="0" err="1" smtClean="0"/>
              <a:t>PythonAnywhere</a:t>
            </a:r>
            <a:r>
              <a:rPr lang="en-US" altLang="ko-KR" sz="1600" dirty="0" smtClean="0"/>
              <a:t> [Files] </a:t>
            </a:r>
            <a:r>
              <a:rPr lang="ko-KR" altLang="en-US" sz="1600" dirty="0" smtClean="0"/>
              <a:t>탭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590" y="1914489"/>
            <a:ext cx="6082869" cy="462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 애플리케이션 업로드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Web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탭으로 한 번 더 이동해서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Reload &lt;username&gt;.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pythonanywhere.com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눌러 웹 애플리케이션의 변경 사항을 반영시킴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이 웹 애플리케이션이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론칭되어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실행 중이므로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&lt;username&gt;.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pythonanywhere.com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주소로 접근할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사용자가 분류 결과에 대한 피드백을 전송할 때마다 예측 모델이 업데이트되지만 웹 서버가 중단되거나 다시 시작될 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객체에 업데이트한 내용이 모두 사라짐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애플리케이션을 다시 시작할 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classifier.pkl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파일로부터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객체가 다시 초기화되기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업데이트된 내용을 영구적으로 유지하는 한 가지 방법은 업데이트될 때마다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다시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모듈로 직렬화하는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방법은 계산 비용이 비싸기 때문에 사용자가 늘어나면 매우 비효율적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동시에 여러 사용자가 피드백을 전달하면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망가질 수도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방법으로는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 수집된 피드백 데이터를 사용하여 예측 모델을 업데이트하는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서버에서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로컬 컴퓨터에서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업데이트하고 새로운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업로드할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분류기를 로컬 컴퓨터에서 업데이트하기 위해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update.py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스크립트를 만들겠음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380" y="2161646"/>
            <a:ext cx="5498865" cy="439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873061"/>
            <a:ext cx="5894914" cy="444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873611"/>
            <a:ext cx="6192629" cy="263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1931218"/>
            <a:ext cx="6069220" cy="209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모듈로 저장하고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vectorizer.py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만든 후 이 객체를 문제없이 복원 할 수 있는지 테스트해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인터프리터나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IPython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노트북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커널을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재시작하는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update_model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데이터베이스에서 레코드가 부족하지 않다면 한 번에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레코드씩 배치로 데이터를 추출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fetchmany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fetchone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한 번에 하나의 레코드씩 추출할 수도 있지만 매우 비효율적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컴퓨터나 서버의 메모리 용량을 초과하는 대규모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다루는 경우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fetchall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문제될 수 있다는 것만 유념하자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update.py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스크립트를 작성했다면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업로드할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애플리케이션 메인 스크립트인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update_model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웹 애플리케이션이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재시작할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때마다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데이터베이스에서 분류기를 업데이트할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시작 부분에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update.py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update_model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코드를 추가하면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717035"/>
            <a:ext cx="5208308" cy="7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스크립트가 실행될 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update_model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호출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5645803" cy="229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분류기 업데이트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수정한 이 코드는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업데이트할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실전에서는 웹 애플리케이션을 자주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재시작해서는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안 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업데이트하기 전에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 있는 사용자 피드백이 분류기에 유용한지 검증하는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9.6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42759" y="3397843"/>
            <a:ext cx="7316089" cy="14087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머신 러닝 이론에 대한 지식을 확장해서 여러 가지 유용하고 실용적인 주제에 대해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훈련한 모델을 직렬화하는 방법과 필요에 따라 나중에 복원하는 방법을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효율적인 데이터 저장소인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데이터베이스를 만들고 웹 애플리케이션을 생성하여 앞 장에서 만든 영화 분류기를 인터넷에 연결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지금까지 이 책에서 많은 머신 러닝 이론과 모범 사례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분류를 위한 지도 학습 모델을 다루었음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장에서는 지도 학습의 또 다른 하위 분야인 회귀에 대해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 모델은 범주형 클래스 레이블을 다루지만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회귀는 연속적인 출력 변수를 예측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터미널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(Terminal)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디렉터리로 이동하여 새로운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세션을 시작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분류기를 복원하는 다음 코드를 실행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618" y="2564895"/>
            <a:ext cx="7077623" cy="262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 복원한 분류기 객체를 사용하여 문서 샘플을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감성 레이블을 예측할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5037392" cy="347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분류기는 정수 클래스 레이블을 예측으로 반환하므로 정수 값을 텍스트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양성” 또는 “음성”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위해 간단한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두 개의 클래스를 가진 간단한 애플리케이션이지만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다중 클래스 환경에도 적용할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모델과 함께 저장되어야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경우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정의는 한 줄의 코드로 이루어지기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사용해서 직렬화하지 않았음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복잡한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가진 실전 애플리케이션에서는 이전 코드 예제처럼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pickle.dump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pickle.load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코드에서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샘플 문서를 단어 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변환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모델의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클래스 레이블을 예측하고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predict_proba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예측에 대한 확률을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predict_proba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고유한 클래스 레이블 각각에 대한 확률을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 값이 가장 큰 클래스 레이블이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반환되는 클래스 레이블이므로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np.max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예측 클래스의 확률 값을 선택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9.2 </a:t>
            </a:r>
            <a:r>
              <a:rPr lang="ko-KR" altLang="en-US" sz="2600" dirty="0" smtClean="0"/>
              <a:t>데이터를 저장하기 위해 </a:t>
            </a:r>
            <a:r>
              <a:rPr lang="en-US" altLang="ko-KR" sz="2600" dirty="0" err="1" smtClean="0"/>
              <a:t>SQLite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데이터베이스 설정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42759" y="3397843"/>
            <a:ext cx="7316089" cy="14087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웹 애플리케이션 사용자로부터 피드백을 받아 저장하기 위해 간단한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베이스를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셋팅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피드백을 사용하여 분류 모델을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오픈 소스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 엔진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별도의 서버가 필요하지 않아 작은 프로젝트나 간단한 웹 애플리케이션에 적합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기본적으로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데이터베이스는 직접 접근할 수 있는 독립된 단일 데이터베이스 파일이라고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시스템에 특화된 설정이 없으며 대부분의 운영 체제를 모두 지원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모질라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(Mozilla)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어도비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(Adobe)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마이크로소프트 등 유명한 회사들이 사용하고 있어 안정성을 인정받고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대해 자세히 알고 싶다면 공식 사이트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(http://www.sqlite.org)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풍부한 라이브러리를 기본으로 제공하려는 철학을 가지고 있기 때문에 표준 라이브러리에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데이터베이스를 위한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sqlite3 API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이미 포함되어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(sqlite3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자세한 내용은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https://docs.python.org/3.7/library/sqlite3.html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참고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0630" y="375829"/>
            <a:ext cx="8943702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9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웹 애플리케이션에 머신 러닝 모델 내장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057973" y="1183995"/>
            <a:ext cx="7085661" cy="1475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2" y="1643183"/>
            <a:ext cx="63293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학습된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사이킷런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추정기 저장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9.2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데이터를 저장하기 위해 </a:t>
            </a:r>
            <a:r>
              <a:rPr lang="en-US" altLang="ko-KR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SQLite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데이터베이스 설정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9.3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플라스크 웹 애플리케이션 개발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영화 리뷰 분류기를 웹 애플리케이션으로 만들기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9.5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공개 서버에 웹 애플리케이션 배포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9.6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코드를 실행하면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 안에 새로운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데이터베이스를 생성하고 두 개의 영화 리뷰를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5022969" cy="141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3947463"/>
            <a:ext cx="6911856" cy="11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6182704" cy="37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코드를 따라가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connect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 파일에 연결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reviews.sqlite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없다면 새로운 데이터베이스 파일을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cursor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데이터베이스 커서를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커서를 통해 다양한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문법으로 데이터베이스 레코드를 조작할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execute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실행해서 새로운 데이터베이스 테이블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review_db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생성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테이블에 새로운 레코드를 추가하거나 읽을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review_db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테이블과 함께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review, sentiment, date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컬럼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(column)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도 생성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테이블에 두 개의 샘플 리뷰와 이에 상응하는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긍정 또는 부정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DATETIME('now') SQL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명령은 레코드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컬럼에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날짜와 시간을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물음표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(?)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영화 리뷰 텍스트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(example1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example2)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이루어진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튜플의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원소를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execute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매개변수에 순서대로 전달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commit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데이터베이스의 변경 사항을 저장하고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close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데이터베이스와 연결을 닫음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데이터가 테이블에 제대로 저장되었는지 확인하기 위해 데이터베이스에 다시 연결하여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SELECT SQL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2017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시작부터 오늘까지 테이블에 추가된 모든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(row)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추출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79" y="2795323"/>
            <a:ext cx="7062745" cy="325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9.2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sz="2600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sz="2600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600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저장하기 위해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SQLite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데이터베이스 설정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전용 데이터베이스 브라우저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(https://sqlitebrowser.org/)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사용할 수도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프로그램은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데이터베이스를 위한 멋진 그래픽 인터페이스를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7982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9 -1 </a:t>
            </a:r>
            <a:r>
              <a:rPr lang="en-US" altLang="ko-KR" sz="1600" dirty="0" err="1" smtClean="0"/>
              <a:t>SQLite</a:t>
            </a:r>
            <a:r>
              <a:rPr lang="ko-KR" altLang="en-US" sz="1600" dirty="0" smtClean="0"/>
              <a:t>를 위한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브라우저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3140965"/>
            <a:ext cx="5094442" cy="337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9.3 </a:t>
            </a:r>
            <a:r>
              <a:rPr lang="ko-KR" altLang="en-US" sz="2600" dirty="0" smtClean="0"/>
              <a:t>플라스크 웹 애플리케이션 개발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42759" y="3397843"/>
            <a:ext cx="7316089" cy="14087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영화 리뷰 분류를 위한 코드를 준비했으므로 웹 애플리케이션을 개발하기 위해 플라스크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(Flask)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프레임워크의 기본 사항을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로나허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(Armin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Ronacher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년에 처음 플라스크를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릴리스한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이후 이 프레임워크는 엄청난 인기를 얻었음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대표적인 예로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링크드인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(LinkedIn)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핀터레스트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Pinterest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플라스크를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플라스크는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만들어졌기 때문에 영화 분류기처럼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프로그래머가 기존 코드에 편리하게 통합할 수 있는 인터페이스를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플라스크 라이브러리가 현재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환경에 아직 설치되어 있지 않다면 터미널에서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손쉽게 설치할 수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글을 쓰는 시점에 최신 안정 버전은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1 .1.2)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737717"/>
            <a:ext cx="3514027" cy="89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9.1 </a:t>
            </a:r>
            <a:r>
              <a:rPr lang="ko-KR" altLang="en-US" sz="2600" dirty="0" smtClean="0"/>
              <a:t>학습된 </a:t>
            </a:r>
            <a:r>
              <a:rPr lang="ko-KR" altLang="en-US" sz="2600" dirty="0" err="1" smtClean="0"/>
              <a:t>사이킷런</a:t>
            </a:r>
            <a:r>
              <a:rPr lang="ko-KR" altLang="en-US" sz="2600" dirty="0" smtClean="0"/>
              <a:t> 추정기 저장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영화 분류기 애플리케이션을 구현하기 전에 플라스크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친숙해지기 위해 아주 간단한 웹 애플리케이션을 만들어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만들 첫 번째 애플리케이션은 이름을 입력하는 폼 필드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(form field)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하나만 가진 간단한 웹 페이지로 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애플리케이션으로 이름을 입력하면 애플리케이션은 새로운 웹 페이지를 화면에 출력할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아주 간단한 웹 애플리케이션 예제이지만 플라스크 프레임워크 안에서 코드 간에 변수를 전달하고 값을 저장하는 방법을 배우는 데 도움이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디렉터리 구조를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2608663" cy="14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플라스크 웹 애플리케이션을 구동하기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인터프리터로 실행할 핵심 코드를 담고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플라스크는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templates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디렉터리에서 웹 브라우저에 표시할 정적인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찾음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4972881" cy="325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코드를 순서대로 하나씩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애플리케이션은 하나의 모듈로 실행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매개변수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__name__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새로운 플라스크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인스턴스를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이렇게 하면 플라스크는 현재 디렉터리와 같은 위치에서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 폴더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templates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찾음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라우트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데코레이터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(@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app.route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('/'))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특정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URL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index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실행하도록 지정함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index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단순히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templates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폴더 아래에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first_app.html 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화면에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이 스크립트가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인터프리터에 의해 직접 실행될 때만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run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사용하여 애플리케이션을 시작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이를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if __name__ == '__main__'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구문을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first_app.html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파일의 내용을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5981046" cy="305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템플릿에 “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와우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 플라스크 웹 애플리케이션입니다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!”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라는 문장을 담은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&lt;div&gt;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태그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블록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(block)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수준의 요소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하나를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플라스크 웹 애플리케이션은 로컬 컴퓨터에서도 실행할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공개 웹 서버에 애플리케이션을 배포하기 전에 테스트하거나 개발할 때 편리함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터미널에서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1st_flask_app_1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디렉터리로 이동하여 웹 애플리케이션을 시작하는 명령을 실행해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717035"/>
            <a:ext cx="2277929" cy="40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터미널에서 다음 메시지를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메시지에는 로컬 서버의 주소가 들어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주소를 웹 브라우저에 입력하면 실행된 웹 애플리케이션을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219254"/>
            <a:ext cx="4857930" cy="38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첫 번째 플라스크 애플리케이션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것이 제대로 작동한다면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“와우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 플라스크 웹 애플리케이션입니다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!”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라는 문장이 담긴 간단한 웹 사이트가 보임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9-2 </a:t>
            </a:r>
            <a:r>
              <a:rPr lang="ko-KR" altLang="en-US" sz="1600" dirty="0" smtClean="0"/>
              <a:t>첫 번째 웹 애플리케이션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61778"/>
            <a:ext cx="6753016" cy="357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플라스크 웹 애플리케이션을 확장해서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폼 요소를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WTForms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라이브러리를 사용하여 사용자로부터 데이터를 어떻게 수집하는지 배워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WTForms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(https://wtforms.readthedocs.io)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설치할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3449652" cy="82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웹 애플리케이션은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텍스트 필드를 사용하여 사용자 이름을 입력받음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9-3 </a:t>
            </a:r>
            <a:r>
              <a:rPr lang="ko-KR" altLang="en-US" sz="1600" dirty="0" smtClean="0"/>
              <a:t>이름 입력을 위한 텍스트 필드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4895"/>
            <a:ext cx="6157245" cy="332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보았듯이 머신 러닝 모델을 훈련하려면 많은 계산 비용이 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인터프리터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(interpreter)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종료하고 나서 새로운 예측을 하거나 웹 애플리케이션을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재시작할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때마다 매번 모델을 다시 훈련하는 것은 바람직하지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이름 입력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누르면 폼으로 전달된 내용을 검증하고 새로운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페이지에 사용자 이름을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9-4 </a:t>
            </a:r>
            <a:r>
              <a:rPr lang="ko-KR" altLang="en-US" sz="1600" dirty="0" smtClean="0"/>
              <a:t>이름 출력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795323"/>
            <a:ext cx="6921975" cy="370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디렉터리 구조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셋팅</a:t>
            </a:r>
            <a:endParaRPr lang="ko-KR" altLang="en-US" b="1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애플리케이션을 위한 새로운 디렉터리 구조는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80109"/>
            <a:ext cx="3589115" cy="308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다음은 수정된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파일의 내용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6344762" cy="40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908007"/>
            <a:ext cx="6175888" cy="342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코드를 하나씩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index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확장해서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wtforms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TextAreaField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사용하여 시작 웹 페이지에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텍스트 필드를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이 클래스는 사용자의 입력 텍스트가 안전한지 아닌지를 자동으로 확인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새로운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hello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정의하여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폼으로 전달된 내용을 검증한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hello.html 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페이지를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폼에 입력된 데이터를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바디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(body)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실어 서버로 전송하는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POST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마지막으로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app.run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debug = True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설정해서 플라스크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디버거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(debugger)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활성화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이 옵션은 새로운 웹 애플리케이션을 개발할 때 도움이 많이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진자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템플릿 엔진을 사용하여 매크로 구현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진자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(Jinja2)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 엔진을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_formhelpers.html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 매크로를 작성해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first_app.html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파일에서 텍스트 필드를 화면에 출력하기 위해 이 파일을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140965"/>
            <a:ext cx="4050054" cy="300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1916930"/>
            <a:ext cx="1820056" cy="156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진자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 엔진에 관한 자세한 내용은 책 범위를 벗어남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진자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문법에 관한 자세한 문서는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https://jinja.palletsprojects.com/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CSS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로 스타일 추가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간단한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(Cascading Style Sheet)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style.css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만들어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문서의 스타일을 어떻게 바꿀 수 있는지 시연해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&lt;body&gt;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요소의 폰트 크기를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배로 키움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파일을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static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서브디렉터리에 저장함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위치는 플라스크가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같은 정적 파일을 찾는 기본 디렉터리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4062677"/>
            <a:ext cx="2907766" cy="13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다음은 수정된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first_app.html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 이름을 입력할 수 있는 텍스트 폼을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5966151" cy="204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8401" y="4638747"/>
            <a:ext cx="897724" cy="30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학습된 모델을 재사용하는 한 가지 방법은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(https://docs.python.org/3.7/library/pickle.html)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모듈은 파이썬 객체의 구조를 압축된 바이트코드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bytecode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직렬화하고 복원할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분류기의 현재 상태를 저장하고 레이블이 없는 새로운 샘플을 분류할 때 훈련 데이터에서 모델을 다시 학습할 필요 없이 저장된 모델을 불러오면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1933790"/>
            <a:ext cx="6309599" cy="353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first_app.html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헤더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(header)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섹션에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스타일 파일은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HTML&lt;body&gt;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모든 텍스트의 크기를 변경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&lt;body&gt;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_formhelpers.html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폼 매크로를 임포트하고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 정의된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sayhello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폼을 화면에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텍스트 필드 항목을 서버로 제출할 수 있도록 같은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&lt;form&gt;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태그 안에 입력 버튼을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원본 파일과 수정된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first_app.html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파일의 차이를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9- 5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9- 6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9-5 </a:t>
            </a:r>
            <a:r>
              <a:rPr lang="ko-KR" altLang="en-US" sz="1600" dirty="0" smtClean="0"/>
              <a:t>원본 파일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6190457" cy="42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9-6 </a:t>
            </a:r>
            <a:r>
              <a:rPr lang="ko-KR" altLang="en-US" sz="1600" dirty="0" smtClean="0"/>
              <a:t>수정된 파일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2"/>
            <a:ext cx="6745934" cy="46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결과 페이지 만들기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hello.html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만들고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hello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return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render_template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('hello.html', name=name)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반환하여 화면에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 정의된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hello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사용자가 텍스트 필드에 입력한 텍스트를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hello.html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685" y="3486607"/>
            <a:ext cx="5479560" cy="30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여러 가지 작업을 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보면 앞서 만든 파일의 구조를 이해하기 쉬울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9-7 </a:t>
            </a:r>
            <a:r>
              <a:rPr lang="ko-KR" altLang="en-US" sz="1600" dirty="0" smtClean="0"/>
              <a:t>파일 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1873612"/>
            <a:ext cx="6070816" cy="464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파일을 이전 절에서 만들어 놓았기 때문에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코드는 전혀 복사할 필요가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파일들은 전부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https://github.com/rickiepark/python-machine learningbook-3rd-edition/tree/master/ch09/1st_flask_app_2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수정된 플라스크 웹 애플리케이션이 준비되면 애플리케이션 메인 디렉터리에서 다음 명령을 사용하여 로컬 서버를 실행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659428"/>
            <a:ext cx="2307721" cy="43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폼 검증과 화면 출력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만들어진 웹 페이지를 보려면 터미널에 표시된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주소를 웹 브라우저에 입력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이 주소는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http://127.0.0.1:5000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렌더링된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웹 애플리케이션은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9 - 9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9-8 http://127.0.0.1:5000</a:t>
            </a:r>
            <a:r>
              <a:rPr lang="ko-KR" altLang="en-US" sz="1600" dirty="0" smtClean="0"/>
              <a:t>에 접속했을 때 나타난 웹 페이지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" y="1897084"/>
            <a:ext cx="5998495" cy="4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코드를 실행하기 전에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마지막 절에서 외부 메모리 학습 방식으로 훈련한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모델이 현재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세션에 유효한지 확인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6808016" cy="391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플라스크 웹 애플리케이션 개발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9-9 [</a:t>
            </a:r>
            <a:r>
              <a:rPr lang="ko-KR" altLang="en-US" sz="1600" dirty="0" smtClean="0"/>
              <a:t>이름 입력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버튼을 눌렀을 때 </a:t>
            </a:r>
            <a:r>
              <a:rPr lang="ko-KR" altLang="en-US" sz="1600" dirty="0" err="1" smtClean="0"/>
              <a:t>렌더링되는</a:t>
            </a:r>
            <a:r>
              <a:rPr lang="ko-KR" altLang="en-US" sz="1600" dirty="0" smtClean="0"/>
              <a:t> 웹 페이지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00" y="1873611"/>
            <a:ext cx="6197007" cy="464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9.4 </a:t>
            </a:r>
            <a:r>
              <a:rPr lang="ko-KR" altLang="en-US" sz="2600" dirty="0" smtClean="0"/>
              <a:t>영화 리뷰 분류기를 웹 애플리케이션으로 만들기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42759" y="3397843"/>
            <a:ext cx="7316089" cy="14087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플라스크 웹 개발의 기초적인 내용에 익숙해졌을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단계로 넘어가 영화 분류기를 웹 애플리케이션으로 구현해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9 - 10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먼저 사용자가 영화 리뷰를 입력하는 화면을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9-10 </a:t>
            </a:r>
            <a:r>
              <a:rPr lang="ko-KR" altLang="en-US" sz="1600" dirty="0" smtClean="0"/>
              <a:t>영화 리뷰 애플리케이션 시작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6146978" cy="41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사용자가 리뷰를 입력하여 전송하면 새 웹 페이지에서 예측 클래스 레이블과 예측 확률을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사용자는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맞음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틀림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버튼을 눌러 이 예측 결과에 대한 피드백을 보낼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9-11 </a:t>
            </a:r>
            <a:r>
              <a:rPr lang="ko-KR" altLang="en-US" sz="1600" dirty="0" smtClean="0"/>
              <a:t>영화 리뷰 예측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5948229" cy="43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맞음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또는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틀림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누르면 사용자 피드백에 따라 분류 모델을 업데이트할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버튼을 눌렀을 때 사용자가 입력한 영화 리뷰 텍스트와 예측한 클래스 레이블을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 저장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아니면 사용자가 업데이트 단계를 건너뛰고 새로운 리뷰를 작성하기 위해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리뷰 추가 입력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누를 수도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피드백 버튼 중 하나를 눌렀을 때 나타나는 세 번째 웹 페이지는 간단한 감사 메시지와 초기 웹 페이지로 돌아갈 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있는 리뷰 추가 입력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버튼이 담긴 웹 페이지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웹 페이지는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9 -12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9-12 </a:t>
            </a:r>
            <a:r>
              <a:rPr lang="ko-KR" altLang="en-US" sz="1600" dirty="0" smtClean="0"/>
              <a:t>피드백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6084961" cy="440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파일과 폴더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디렉터리 구조 살펴보기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구성을 이해하기 위해 영화 분류 애플리케이션에서 생성할 디렉터리 구조를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구조는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코드에서 웹 애플리케이션에 필요한 파일과 데이터를 저장할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디렉터리를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하드 디스크나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 안에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pkl_objects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서브디렉터리를 만들어 직렬화된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객체를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dump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훈련된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모델뿐만 아니라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NLTK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(Natural Language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ToolKit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불용어도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직렬화하여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하면 서버에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NLTK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라이브러리를 설치할 필요가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9-13 </a:t>
            </a:r>
            <a:r>
              <a:rPr lang="ko-KR" altLang="en-US" sz="1600" dirty="0" smtClean="0"/>
              <a:t>디렉터리 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344" y="1901454"/>
            <a:ext cx="3301979" cy="450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파일과 폴더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디렉터리 구조 살펴보기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서두에서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vectorizer.py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 파일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reviews.sqlite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모듈로 저장하기 위한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pkl_objects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디렉터리를 만들었음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최상위 디렉터리에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플라스크 코드가 들어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스크립트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reviews.sqlite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 파일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서두에서 만듦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사용하여 웹 애플리케이션으로 전달된 영화 리뷰를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templates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디렉터리는 웹 브라우저에 출력하기 위해 플라스크가 사용할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템플릿이 들어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static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코드의 출력 모양을 조정하기 위한 간단한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들어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꽤 길기 때문에 두 단계로 나누어 다루어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첫 번째 부분에서 파이썬 모듈과 필요한 객체를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모듈로 분류 모델을 복원하고 설정하는 코드도 들어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77289"/>
            <a:ext cx="5387770" cy="35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4775378" cy="432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905836"/>
            <a:ext cx="6857646" cy="365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스크립트의 이 첫 번째 부분은 이제 익숙한 코드들임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모듈로 저장된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분류기를 복원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텍스트 문서가 주어졌을 때 예측 클래스 레이블과 그에 상응되는 예측 확률을 반환하는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classify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train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문서와 클래스 레이블이 주어지면 분류기를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sqlite_entry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사용자가 입력한 영화 리뷰와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타임스탬프를 하나의 레코드로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애플리케이션을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재시작할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때마다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clf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모듈에 저장된 원본 상태로 재설정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끝에서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데이터베이스로 모은 데이터를 사용하여 분류기를 영구적으로 업데이트하는 방법을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스크립트의 두 번째 부분도 익숙해 보이는 코드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76860"/>
            <a:ext cx="7009243" cy="376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475" y="1931218"/>
            <a:ext cx="6962552" cy="378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1873611"/>
            <a:ext cx="5191216" cy="413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dump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첫 번째 매개변수로 대상 객체를 받음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번째 매개변수로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객체가 저장될 파일 객체를 받음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모듈을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open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사용하여 이진 모드로 파일을 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protocol = 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버전과 그 이상 버전에서 사용할 수 있는 가장 효율적이고 최신의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프로토콜을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protocol = 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설정하는 데 문제가 있다면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최신 버전인지 확인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책은 파이썬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권장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 이하라면 낮은 프로토콜 번호를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별도의 웹 서버를 사용한다면 서버에 설치된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프로토콜 버전이 호환되는지도 확인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4632711" cy="135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TextAreaField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객체를 만드는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ReviewForm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클래스는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reviewform.html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 파일로 출력될 것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웹 애플리케이션의 시작 웹 페이지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템플릿 파일은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index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validators.length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(min=15)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매개변수로 사용자가 리뷰를 최소한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글자 이상 입력하도록 제한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results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입력된 폼 내용을 추출하여 영화에 대한 감성을 예측하기 위해 분류기로 전달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 결과는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results.html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템플릿에 출력되어 나타남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메인 애플리케이션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app.py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구현된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feedback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처음에는 조금 복잡해 보일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맞음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틀림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피드백 버튼을 누르면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results.html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템플릿에서 전달된 예측 클래스 레이블을 추출함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예측된 감성 레이블을 정수 클래스 레이블로 변환하고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train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통해 분류기를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스크립트의 첫 번째 부분에서 구현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sqlite_entry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SQLite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데이터베이스에 새로운 레코드로 피드백을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피드백을 준 사용자에게 감사하다는 메시지를 보여 주기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thanks.html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템플릿을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리뷰 폼 구성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다음으로 이 애플리케이션의 시작 웹 페이지인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reviewform.html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153951" cy="253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008" y="4869175"/>
            <a:ext cx="5148796" cy="9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리뷰 폼 구성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917270"/>
            <a:ext cx="6896545" cy="358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리뷰 폼 구성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서두에서 정의한 폼 검증과 출력 섹션이 정의되어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_formhelpers.html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매크로의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render_field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함수가 영화 리뷰를 입력할 수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TextAreaField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출력하는 데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페이지 아래의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리뷰 입력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누르면 서버로 전송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TextAreaField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너비가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높이는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9 - 14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9-14 </a:t>
            </a:r>
            <a:r>
              <a:rPr lang="ko-KR" altLang="en-US" sz="1600" dirty="0" smtClean="0"/>
              <a:t>리뷰 폼 템플릿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6417773" cy="436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템플릿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results.html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흥미로운 부분이 더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1695986" cy="6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8401" y="2968144"/>
            <a:ext cx="5914135" cy="286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1150" y="1920573"/>
            <a:ext cx="6974877" cy="456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4901189" cy="253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학습된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사이킷런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추정기 저장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학습 과정이 없기 때문에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직렬화할 필요가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대신 현재 사용하고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세션에서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HashingVectorizer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있도록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스크립트를 만들겠음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코드를 복사해서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movieclassifier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 아래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vectorizer.py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파일로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6584182" cy="333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입력된 리뷰와 예측 결과를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이에 해당하는 필드는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{{ content }}, {{ prediction }}, {{ probability }}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{{ content }}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{{ prediction }}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맞음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틀림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버튼이 포함된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&lt;form&gt;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태그에서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히든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필드로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다시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사용자가 버튼 중 하나를 누르면 이 값들이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POST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서버로 전달되어 분류기를 업데이트하고 데이터베이스에 리뷰를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results.html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시작 부분에서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(style.css)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임포트했음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파일은 아주 간단함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애플리케이션의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콘텐츠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폭을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픽셀로 제한하고 아이디가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button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div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안에 들어 있는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맞음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틀림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버튼을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 아래로 내림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719" y="3140965"/>
            <a:ext cx="2761997" cy="29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파일은 단순히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CSS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스타일을 저장하는 용도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선호하는 애플리케이션의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룩앤필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(look and feel)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맞게 자유롭게 수정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애플리케이션에서 마지막으로 만들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thanks.html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템플릿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이름에서 알 수 있듯이 이 웹 페이지는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맞음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틀림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버튼으로 피드백을 준 사용자에게 감사의 메시지를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리뷰 추가 입력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버튼을 넣어서 사용자가 초기 웹 페이지로 다시 돌아갈 수 있도록 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thanks.html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477578" cy="366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5650472" cy="29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9.4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영화 리뷰 분류기를 웹 애플리케이션으로 만들기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결과 페이지 템플릿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공개 웹 서버에 애플리케이션을 배포하기 전에 터미널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명령줄에서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 명령으로 이 애플리케이션을 실행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애플리케이션 테스트가 끝나면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9 -15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app.py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스크립트에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app.run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debug = True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매개변수를 잊지 말고 지움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debug=False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지정함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2423207" cy="48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97117" y="377464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smtClean="0"/>
              <a:t>그림 </a:t>
            </a:r>
            <a:r>
              <a:rPr lang="en-US" altLang="ko-KR" sz="1600" dirty="0" smtClean="0"/>
              <a:t>9-15 app.py </a:t>
            </a:r>
            <a:r>
              <a:rPr lang="ko-KR" altLang="en-US" sz="1600" dirty="0" smtClean="0"/>
              <a:t>수정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118" y="4120284"/>
            <a:ext cx="6017328" cy="224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9.5 </a:t>
            </a:r>
            <a:r>
              <a:rPr lang="ko-KR" altLang="en-US" sz="2600" dirty="0" smtClean="0"/>
              <a:t>공개 서버에 웹 애플리케이션 배포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42759" y="3397843"/>
            <a:ext cx="7316089" cy="14087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로컬 컴퓨터에서 웹 애플리케이션을 테스트했다면 이제 공개 웹 서버에 배포할 준비가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파이썬 웹 애플리케이션의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호스팅에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특화되어 있고 설정이 아주 간단하고 편리한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호스팅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서비스를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하나의 웹 애플리케이션을 무료로 실행할 수 있는 비기너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(beginner)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계정을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9.5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공개 서버에 웹 애플리케이션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PythonAnywhere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계정 만들기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PythonAnywhere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계정을 만들려면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https://www.pythonanywhere.com/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사이트를 방문하여 오른쪽 위 모서리에 있는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Pricing &amp; signup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누름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Create a Beginner account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버튼을 눌러 사용자 이름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(username)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패스워드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(password)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주소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(email)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입력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약관 동의를 확인한 후 새로운 계정을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4196</Words>
  <Application>Microsoft Office PowerPoint</Application>
  <PresentationFormat>화면 슬라이드 쇼(4:3)</PresentationFormat>
  <Paragraphs>492</Paragraphs>
  <Slides>115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115</vt:i4>
      </vt:variant>
    </vt:vector>
  </HeadingPairs>
  <TitlesOfParts>
    <vt:vector size="117" baseType="lpstr">
      <vt:lpstr>1_Office Theme</vt:lpstr>
      <vt:lpstr>2_Office Theme</vt:lpstr>
      <vt:lpstr>슬라이드 1</vt:lpstr>
      <vt:lpstr>슬라이드 2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9.1 학습된 사이킷런 추정기 저장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9.2 데이터를 저장하기 위해 SQLite 데이터베이스 설정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9.3 플라스크 웹 애플리케이션 개발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9.4 영화 리뷰 분류기를 웹 애플리케이션으로 만들기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9.5 공개 서버에 웹 애플리케이션 배포</vt:lpstr>
      <vt:lpstr>9.6 요약</vt:lpstr>
      <vt:lpstr>9.6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731</cp:revision>
  <cp:lastPrinted>2016-08-10T06:58:55Z</cp:lastPrinted>
  <dcterms:created xsi:type="dcterms:W3CDTF">2013-04-05T19:58:06Z</dcterms:created>
  <dcterms:modified xsi:type="dcterms:W3CDTF">2021-04-28T08:59:08Z</dcterms:modified>
</cp:coreProperties>
</file>