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6" r:id="rId2"/>
  </p:sldMasterIdLst>
  <p:notesMasterIdLst>
    <p:notesMasterId r:id="rId41"/>
  </p:notesMasterIdLst>
  <p:handoutMasterIdLst>
    <p:handoutMasterId r:id="rId42"/>
  </p:handoutMasterIdLst>
  <p:sldIdLst>
    <p:sldId id="267" r:id="rId3"/>
    <p:sldId id="270" r:id="rId4"/>
    <p:sldId id="276" r:id="rId5"/>
    <p:sldId id="278" r:id="rId6"/>
    <p:sldId id="272" r:id="rId7"/>
    <p:sldId id="277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86" r:id="rId16"/>
    <p:sldId id="287" r:id="rId17"/>
    <p:sldId id="288" r:id="rId18"/>
    <p:sldId id="289" r:id="rId19"/>
    <p:sldId id="290" r:id="rId20"/>
    <p:sldId id="291" r:id="rId21"/>
    <p:sldId id="292" r:id="rId22"/>
    <p:sldId id="293" r:id="rId23"/>
    <p:sldId id="294" r:id="rId24"/>
    <p:sldId id="295" r:id="rId25"/>
    <p:sldId id="296" r:id="rId26"/>
    <p:sldId id="297" r:id="rId27"/>
    <p:sldId id="298" r:id="rId28"/>
    <p:sldId id="299" r:id="rId29"/>
    <p:sldId id="300" r:id="rId30"/>
    <p:sldId id="301" r:id="rId31"/>
    <p:sldId id="302" r:id="rId32"/>
    <p:sldId id="303" r:id="rId33"/>
    <p:sldId id="304" r:id="rId34"/>
    <p:sldId id="305" r:id="rId35"/>
    <p:sldId id="306" r:id="rId36"/>
    <p:sldId id="307" r:id="rId37"/>
    <p:sldId id="308" r:id="rId38"/>
    <p:sldId id="309" r:id="rId39"/>
    <p:sldId id="310" r:id="rId40"/>
  </p:sldIdLst>
  <p:sldSz cx="9144000" cy="6858000" type="screen4x3"/>
  <p:notesSz cx="9926638" cy="67976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807">
          <p15:clr>
            <a:srgbClr val="A4A3A4"/>
          </p15:clr>
        </p15:guide>
        <p15:guide id="3" pos="2916">
          <p15:clr>
            <a:srgbClr val="A4A3A4"/>
          </p15:clr>
        </p15:guide>
        <p15:guide id="4" pos="2481">
          <p15:clr>
            <a:srgbClr val="A4A3A4"/>
          </p15:clr>
        </p15:guide>
        <p15:guide id="5" pos="2372">
          <p15:clr>
            <a:srgbClr val="A4A3A4"/>
          </p15:clr>
        </p15:guide>
        <p15:guide id="6" pos="2045">
          <p15:clr>
            <a:srgbClr val="A4A3A4"/>
          </p15:clr>
        </p15:guide>
        <p15:guide id="7" pos="1937">
          <p15:clr>
            <a:srgbClr val="A4A3A4"/>
          </p15:clr>
        </p15:guide>
        <p15:guide id="8" pos="1610">
          <p15:clr>
            <a:srgbClr val="A4A3A4"/>
          </p15:clr>
        </p15:guide>
        <p15:guide id="9" pos="1501">
          <p15:clr>
            <a:srgbClr val="A4A3A4"/>
          </p15:clr>
        </p15:guide>
        <p15:guide id="10" pos="1174">
          <p15:clr>
            <a:srgbClr val="A4A3A4"/>
          </p15:clr>
        </p15:guide>
        <p15:guide id="11" pos="1066">
          <p15:clr>
            <a:srgbClr val="A4A3A4"/>
          </p15:clr>
        </p15:guide>
        <p15:guide id="12" pos="739">
          <p15:clr>
            <a:srgbClr val="A4A3A4"/>
          </p15:clr>
        </p15:guide>
        <p15:guide id="13" pos="630">
          <p15:clr>
            <a:srgbClr val="A4A3A4"/>
          </p15:clr>
        </p15:guide>
        <p15:guide id="14" pos="304">
          <p15:clr>
            <a:srgbClr val="A4A3A4"/>
          </p15:clr>
        </p15:guide>
        <p15:guide id="15" pos="267">
          <p15:clr>
            <a:srgbClr val="A4A3A4"/>
          </p15:clr>
        </p15:guide>
        <p15:guide id="16" pos="3352">
          <p15:clr>
            <a:srgbClr val="A4A3A4"/>
          </p15:clr>
        </p15:guide>
        <p15:guide id="17" pos="3243">
          <p15:clr>
            <a:srgbClr val="A4A3A4"/>
          </p15:clr>
        </p15:guide>
        <p15:guide id="18" pos="3678">
          <p15:clr>
            <a:srgbClr val="A4A3A4"/>
          </p15:clr>
        </p15:guide>
        <p15:guide id="19" pos="3787">
          <p15:clr>
            <a:srgbClr val="A4A3A4"/>
          </p15:clr>
        </p15:guide>
        <p15:guide id="20" pos="4114">
          <p15:clr>
            <a:srgbClr val="A4A3A4"/>
          </p15:clr>
        </p15:guide>
        <p15:guide id="21" pos="4223">
          <p15:clr>
            <a:srgbClr val="A4A3A4"/>
          </p15:clr>
        </p15:guide>
        <p15:guide id="22" pos="4549">
          <p15:clr>
            <a:srgbClr val="A4A3A4"/>
          </p15:clr>
        </p15:guide>
        <p15:guide id="23" pos="4658">
          <p15:clr>
            <a:srgbClr val="A4A3A4"/>
          </p15:clr>
        </p15:guide>
        <p15:guide id="24" pos="4985">
          <p15:clr>
            <a:srgbClr val="A4A3A4"/>
          </p15:clr>
        </p15:guide>
        <p15:guide id="25" pos="5420">
          <p15:clr>
            <a:srgbClr val="A4A3A4"/>
          </p15:clr>
        </p15:guide>
        <p15:guide id="26" pos="5094">
          <p15:clr>
            <a:srgbClr val="A4A3A4"/>
          </p15:clr>
        </p15:guide>
        <p15:guide id="27" pos="5456">
          <p15:clr>
            <a:srgbClr val="A4A3A4"/>
          </p15:clr>
        </p15:guide>
        <p15:guide id="28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B5B8"/>
    <a:srgbClr val="37C9CD"/>
    <a:srgbClr val="59D2D5"/>
    <a:srgbClr val="E06361"/>
    <a:srgbClr val="75B77D"/>
    <a:srgbClr val="A3CFA8"/>
    <a:srgbClr val="8D9DD8"/>
    <a:srgbClr val="FEF7DB"/>
    <a:srgbClr val="FEDBF7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08" d="100"/>
          <a:sy n="108" d="100"/>
        </p:scale>
        <p:origin x="1704" y="108"/>
      </p:cViewPr>
      <p:guideLst>
        <p:guide pos="2807"/>
        <p:guide pos="2916"/>
        <p:guide pos="2481"/>
        <p:guide pos="2372"/>
        <p:guide pos="2045"/>
        <p:guide pos="1937"/>
        <p:guide pos="1610"/>
        <p:guide pos="1501"/>
        <p:guide pos="1174"/>
        <p:guide pos="1066"/>
        <p:guide pos="739"/>
        <p:guide pos="630"/>
        <p:guide pos="304"/>
        <p:guide pos="267"/>
        <p:guide pos="3352"/>
        <p:guide pos="3243"/>
        <p:guide pos="3678"/>
        <p:guide pos="3787"/>
        <p:guide pos="4114"/>
        <p:guide pos="4223"/>
        <p:guide pos="4549"/>
        <p:guide pos="4658"/>
        <p:guide pos="4985"/>
        <p:guide pos="5420"/>
        <p:guide pos="5094"/>
        <p:guide pos="5456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9" d="100"/>
          <a:sy n="89" d="100"/>
        </p:scale>
        <p:origin x="941" y="62"/>
      </p:cViewPr>
      <p:guideLst/>
    </p:cSldViewPr>
  </p:notesViewPr>
  <p:gridSpacing cx="57607" cy="57607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1696" y="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6B0E63-BBCE-42FA-B3A6-5FD535041784}" type="datetimeFigureOut">
              <a:rPr lang="ko-KR" altLang="en-US" smtClean="0"/>
              <a:pPr/>
              <a:t>2022-04-06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741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1696" y="645741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421031-9F3C-4BB5-813E-6F6C294051C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9650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22799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D56D40-764E-476E-B5E6-4049846BDF68}" type="datetimeFigureOut">
              <a:rPr lang="en-US" smtClean="0"/>
              <a:pPr/>
              <a:t>4/6/2022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263900" y="509588"/>
            <a:ext cx="3398838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2665" y="3228896"/>
            <a:ext cx="7941310" cy="30589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456611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22799" y="6456611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CADBE4-966B-4F0C-AF81-59D2D1B847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476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481903" y="2680109"/>
            <a:ext cx="3859670" cy="806498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>
            <a:lvl1pPr marL="0" algn="l" defTabSz="457200" rtl="0" eaLnBrk="1" latinLnBrk="0" hangingPunct="1">
              <a:spcBef>
                <a:spcPct val="0"/>
              </a:spcBef>
              <a:buNone/>
              <a:defRPr lang="en-US" sz="4400" b="1" kern="1200" baseline="0" dirty="0">
                <a:solidFill>
                  <a:schemeClr val="bg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n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6712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orient="horz" pos="106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1830388" y="5078133"/>
            <a:ext cx="5329237" cy="423749"/>
          </a:xfrm>
        </p:spPr>
        <p:txBody>
          <a:bodyPr tIns="18288" bIns="18288"/>
          <a:lstStyle>
            <a:lvl1pPr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1967321" y="5513243"/>
            <a:ext cx="5216365" cy="935037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300">
                <a:solidFill>
                  <a:srgbClr val="373737"/>
                </a:solidFill>
              </a:defRPr>
            </a:lvl1pPr>
            <a:lvl2pPr>
              <a:spcBef>
                <a:spcPts val="200"/>
              </a:spcBef>
              <a:defRPr sz="1200"/>
            </a:lvl2pPr>
            <a:lvl3pPr>
              <a:spcBef>
                <a:spcPts val="100"/>
              </a:spcBef>
              <a:defRPr sz="1200"/>
            </a:lvl3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8"/>
          </p:nvPr>
        </p:nvSpPr>
        <p:spPr>
          <a:xfrm>
            <a:off x="1868332" y="1553021"/>
            <a:ext cx="5278773" cy="3312262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6E382E-3682-864D-BAAA-426D382364D6}" type="datetime1">
              <a:rPr lang="en-US"/>
              <a:pPr>
                <a:defRPr/>
              </a:pPr>
              <a:t>4/6/2022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0F1395-DF07-7644-8D70-6CD057F6934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457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2726889" y="1519159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2838920" y="1854654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  <a:lvl4pPr>
              <a:defRPr sz="12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8"/>
          </p:nvPr>
        </p:nvSpPr>
        <p:spPr>
          <a:xfrm>
            <a:off x="984284" y="151915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9" name="Picture Placeholder 16"/>
          <p:cNvSpPr>
            <a:spLocks noGrp="1"/>
          </p:cNvSpPr>
          <p:nvPr>
            <p:ph type="pic" sz="quarter" idx="19"/>
          </p:nvPr>
        </p:nvSpPr>
        <p:spPr>
          <a:xfrm>
            <a:off x="984284" y="311302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10" name="Picture Placeholder 16"/>
          <p:cNvSpPr>
            <a:spLocks noGrp="1"/>
          </p:cNvSpPr>
          <p:nvPr>
            <p:ph type="pic" sz="quarter" idx="20"/>
          </p:nvPr>
        </p:nvSpPr>
        <p:spPr>
          <a:xfrm>
            <a:off x="984284" y="470689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2726889" y="3113029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22"/>
          </p:nvPr>
        </p:nvSpPr>
        <p:spPr>
          <a:xfrm>
            <a:off x="2838920" y="3448524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23"/>
          </p:nvPr>
        </p:nvSpPr>
        <p:spPr>
          <a:xfrm>
            <a:off x="2726889" y="4706900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24"/>
          </p:nvPr>
        </p:nvSpPr>
        <p:spPr>
          <a:xfrm>
            <a:off x="2838920" y="5042395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5F553F-D6CF-024A-83E8-16C5ACBDBF0C}" type="datetime1">
              <a:rPr lang="en-US"/>
              <a:pPr>
                <a:defRPr/>
              </a:pPr>
              <a:t>4/6/2022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4D706A-52FD-E64D-AE1E-7C9D69A6BCF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6556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498996" y="1400681"/>
            <a:ext cx="3266506" cy="5140855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3944322" y="1271542"/>
            <a:ext cx="4576923" cy="423339"/>
          </a:xfrm>
        </p:spPr>
        <p:txBody>
          <a:bodyPr/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3944322" y="1707014"/>
            <a:ext cx="4576923" cy="4209134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  <a:lvl3pPr>
              <a:lnSpc>
                <a:spcPct val="100000"/>
              </a:lnSpc>
              <a:spcBef>
                <a:spcPts val="200"/>
              </a:spcBef>
              <a:defRPr sz="1100"/>
            </a:lvl3pPr>
            <a:lvl4pPr>
              <a:lnSpc>
                <a:spcPct val="100000"/>
              </a:lnSpc>
              <a:spcBef>
                <a:spcPts val="100"/>
              </a:spcBef>
              <a:defRPr sz="1050"/>
            </a:lvl4pPr>
            <a:lvl5pPr>
              <a:lnSpc>
                <a:spcPct val="100000"/>
              </a:lnSpc>
              <a:spcBef>
                <a:spcPts val="100"/>
              </a:spcBef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3B569C-1EA5-424B-AEC8-7C697A5412D8}" type="datetime1">
              <a:rPr lang="en-US"/>
              <a:pPr>
                <a:defRPr/>
              </a:pPr>
              <a:t>4/6/2022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21BB04-64BC-524B-8E69-A4BB3B716DB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6793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6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7538" y="748130"/>
            <a:ext cx="4501662" cy="800724"/>
          </a:xfrm>
        </p:spPr>
        <p:txBody>
          <a:bodyPr/>
          <a:lstStyle>
            <a:lvl1pPr>
              <a:defRPr sz="2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995615" y="6547962"/>
            <a:ext cx="1288163" cy="292565"/>
          </a:xfrm>
        </p:spPr>
        <p:txBody>
          <a:bodyPr/>
          <a:lstStyle/>
          <a:p>
            <a:fld id="{7E81C33E-41CC-7144-9EE9-6BB47BFC27EB}" type="datetime1">
              <a:rPr lang="en-US" smtClean="0"/>
              <a:pPr/>
              <a:t>4/6/2022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421923" y="6547962"/>
            <a:ext cx="2086022" cy="2925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95846" y="6547962"/>
            <a:ext cx="890953" cy="292565"/>
          </a:xfrm>
        </p:spPr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803677" y="1730693"/>
            <a:ext cx="4035523" cy="423339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000" b="0" kern="1200" cap="small" dirty="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</a:pPr>
            <a:r>
              <a:rPr lang="en-US" dirty="0"/>
              <a:t>Click to edit Master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865077" y="2139462"/>
            <a:ext cx="3974124" cy="4073769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  <a:lvl3pPr>
              <a:lnSpc>
                <a:spcPct val="100000"/>
              </a:lnSpc>
              <a:spcBef>
                <a:spcPts val="200"/>
              </a:spcBef>
              <a:defRPr sz="1100"/>
            </a:lvl3pPr>
            <a:lvl4pPr>
              <a:lnSpc>
                <a:spcPct val="100000"/>
              </a:lnSpc>
              <a:spcBef>
                <a:spcPts val="100"/>
              </a:spcBef>
              <a:defRPr sz="1050"/>
            </a:lvl4pPr>
            <a:lvl5pPr>
              <a:lnSpc>
                <a:spcPct val="100000"/>
              </a:lnSpc>
              <a:spcBef>
                <a:spcPts val="100"/>
              </a:spcBef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1934308" y="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0" y="2286001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1934308" y="2286001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0" y="457200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1934308" y="457200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7803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Wash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orld-map_wash2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368425"/>
            <a:ext cx="9144000" cy="44639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EBC88-5945-6548-81AC-D1E801230918}" type="datetime1">
              <a:rPr lang="en-US" smtClean="0"/>
              <a:pPr/>
              <a:t>4/6/2022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3298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Washout Map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orld-map_wash2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368425"/>
            <a:ext cx="9144000" cy="44653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5538"/>
            <a:ext cx="8229600" cy="51942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7FCC0-BCF1-7F40-94F0-C8B3ACD33893}" type="datetime1">
              <a:rPr lang="en-US" smtClean="0"/>
              <a:pPr/>
              <a:t>4/6/2022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4817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Bold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orld-map_100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004888"/>
            <a:ext cx="9144000" cy="4463935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A98B9-3ABE-A242-9F6B-DA9BAB124A35}" type="datetime1">
              <a:rPr lang="en-US" smtClean="0"/>
              <a:pPr/>
              <a:t>4/6/2022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83013"/>
            <a:ext cx="9144000" cy="1571625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FFFFFF"/>
              </a:solidFill>
              <a:latin typeface="Verdana"/>
              <a:cs typeface="Verdana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7744"/>
            <a:ext cx="9144000" cy="825867"/>
          </a:xfrm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:p14="http://schemas.microsoft.com/office/powerpoint/2010/main" val="398714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12 and Statement Ba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-1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2285999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-1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2285999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6"/>
          <p:cNvSpPr>
            <a:spLocks noGrp="1"/>
          </p:cNvSpPr>
          <p:nvPr>
            <p:ph type="pic" sz="quarter" idx="23"/>
          </p:nvPr>
        </p:nvSpPr>
        <p:spPr>
          <a:xfrm>
            <a:off x="4571999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6"/>
          <p:cNvSpPr>
            <a:spLocks noGrp="1"/>
          </p:cNvSpPr>
          <p:nvPr>
            <p:ph type="pic" sz="quarter" idx="24"/>
          </p:nvPr>
        </p:nvSpPr>
        <p:spPr>
          <a:xfrm>
            <a:off x="6858000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6"/>
          <p:cNvSpPr>
            <a:spLocks noGrp="1"/>
          </p:cNvSpPr>
          <p:nvPr>
            <p:ph type="pic" sz="quarter" idx="25"/>
          </p:nvPr>
        </p:nvSpPr>
        <p:spPr>
          <a:xfrm>
            <a:off x="4571999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1" name="Picture Placeholder 6"/>
          <p:cNvSpPr>
            <a:spLocks noGrp="1"/>
          </p:cNvSpPr>
          <p:nvPr>
            <p:ph type="pic" sz="quarter" idx="26"/>
          </p:nvPr>
        </p:nvSpPr>
        <p:spPr>
          <a:xfrm>
            <a:off x="6858000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5" name="Text Placeholder 12"/>
          <p:cNvSpPr>
            <a:spLocks noGrp="1"/>
          </p:cNvSpPr>
          <p:nvPr>
            <p:ph type="body" sz="quarter" idx="28" hasCustomPrompt="1"/>
          </p:nvPr>
        </p:nvSpPr>
        <p:spPr>
          <a:xfrm>
            <a:off x="0" y="3783013"/>
            <a:ext cx="9144000" cy="1572768"/>
          </a:xfr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0" indent="0" algn="ctr" defTabSz="457200" rtl="0" eaLnBrk="1" latinLnBrk="0" hangingPunct="1">
              <a:buNone/>
              <a:defRPr lang="en-US" sz="1600" kern="1200" dirty="0">
                <a:solidFill>
                  <a:srgbClr val="666666"/>
                </a:solidFill>
                <a:latin typeface="Verdana"/>
                <a:ea typeface="+mn-ea"/>
                <a:cs typeface="Verdana"/>
              </a:defRPr>
            </a:lvl1pPr>
          </a:lstStyle>
          <a:p>
            <a:pPr marL="0" lvl="0" indent="-225425" algn="ctr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Char char="•"/>
            </a:pPr>
            <a:r>
              <a:rPr lang="en-US" dirty="0"/>
              <a:t>Statement here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-1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2285999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6"/>
          <p:cNvSpPr>
            <a:spLocks noGrp="1"/>
          </p:cNvSpPr>
          <p:nvPr>
            <p:ph type="pic" sz="quarter" idx="21"/>
          </p:nvPr>
        </p:nvSpPr>
        <p:spPr>
          <a:xfrm>
            <a:off x="4571999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6"/>
          <p:cNvSpPr>
            <a:spLocks noGrp="1"/>
          </p:cNvSpPr>
          <p:nvPr>
            <p:ph type="pic" sz="quarter" idx="22"/>
          </p:nvPr>
        </p:nvSpPr>
        <p:spPr>
          <a:xfrm>
            <a:off x="6858000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5156-B5F0-8F44-9B3B-B829BD25E71A}" type="datetime1">
              <a:rPr lang="en-US" smtClean="0"/>
              <a:pPr/>
              <a:t>4/6/2022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6524"/>
            <a:ext cx="9144000" cy="825867"/>
          </a:xfrm>
          <a:ln>
            <a:noFill/>
          </a:ln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:p14="http://schemas.microsoft.com/office/powerpoint/2010/main" val="17371021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be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merica-globe_shadow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429014" y="203200"/>
            <a:ext cx="6640871" cy="666496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B5F46-2B7F-5B4D-AD94-C45166DC40CF}" type="datetime1">
              <a:rPr lang="en-US" smtClean="0"/>
              <a:pPr/>
              <a:t>4/6/2022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83013"/>
            <a:ext cx="9144000" cy="1571625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FFFFFF"/>
              </a:solidFill>
              <a:latin typeface="Verdana"/>
              <a:cs typeface="Verdana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7744"/>
            <a:ext cx="9144000" cy="825867"/>
          </a:xfrm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:p14="http://schemas.microsoft.com/office/powerpoint/2010/main" val="16664132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b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merica-globe_shadow_small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82880" y="332740"/>
            <a:ext cx="5059680" cy="50807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7769" y="3884054"/>
            <a:ext cx="4166148" cy="800724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995615" y="6547962"/>
            <a:ext cx="1288163" cy="292565"/>
          </a:xfrm>
        </p:spPr>
        <p:txBody>
          <a:bodyPr/>
          <a:lstStyle/>
          <a:p>
            <a:fld id="{6E7C3E9F-FCDE-664F-9336-1ABBAA0EA927}" type="datetime1">
              <a:rPr lang="en-US" smtClean="0"/>
              <a:pPr/>
              <a:t>4/6/2022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421923" y="6547962"/>
            <a:ext cx="2086022" cy="2925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95846" y="6547962"/>
            <a:ext cx="890953" cy="292565"/>
          </a:xfrm>
        </p:spPr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708768" y="4699000"/>
            <a:ext cx="4112847" cy="1807308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200"/>
            </a:lvl1pPr>
            <a:lvl2pPr>
              <a:lnSpc>
                <a:spcPct val="100000"/>
              </a:lnSpc>
              <a:spcBef>
                <a:spcPts val="300"/>
              </a:spcBef>
              <a:defRPr sz="1100"/>
            </a:lvl2pPr>
            <a:lvl3pPr>
              <a:lnSpc>
                <a:spcPct val="100000"/>
              </a:lnSpc>
              <a:spcBef>
                <a:spcPts val="200"/>
              </a:spcBef>
              <a:defRPr sz="1050"/>
            </a:lvl3pPr>
            <a:lvl4pPr>
              <a:lnSpc>
                <a:spcPct val="100000"/>
              </a:lnSpc>
              <a:spcBef>
                <a:spcPts val="100"/>
              </a:spcBef>
              <a:defRPr sz="1000"/>
            </a:lvl4pPr>
            <a:lvl5pPr>
              <a:lnSpc>
                <a:spcPct val="100000"/>
              </a:lnSpc>
              <a:spcBef>
                <a:spcPts val="100"/>
              </a:spcBef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68291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32219-5F3D-7F43-849E-768B69F61FFB}" type="datetime1">
              <a:rPr lang="en-US" smtClean="0"/>
              <a:pPr/>
              <a:t>4/6/2022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68330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48132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790700" y="990600"/>
            <a:ext cx="6756400" cy="3683000"/>
          </a:xfrm>
        </p:spPr>
        <p:txBody>
          <a:bodyPr/>
          <a:lstStyle>
            <a:lvl1pPr algn="r">
              <a:buNone/>
              <a:defRPr sz="6000" b="1" baseline="0">
                <a:solidFill>
                  <a:srgbClr val="F79646"/>
                </a:solidFill>
              </a:defRPr>
            </a:lvl1pPr>
          </a:lstStyle>
          <a:p>
            <a:pPr lvl="0"/>
            <a:r>
              <a:rPr lang="en-US" dirty="0"/>
              <a:t>Emphasis Slide</a:t>
            </a:r>
          </a:p>
          <a:p>
            <a:pPr lvl="0"/>
            <a:r>
              <a:rPr lang="en-US" dirty="0"/>
              <a:t>Used for making one important Point</a:t>
            </a:r>
          </a:p>
        </p:txBody>
      </p:sp>
    </p:spTree>
    <p:extLst>
      <p:ext uri="{BB962C8B-B14F-4D97-AF65-F5344CB8AC3E}">
        <p14:creationId xmlns:p14="http://schemas.microsoft.com/office/powerpoint/2010/main" val="14527663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DA2EC-FE51-234C-8874-87F532D5C722}" type="datetime1">
              <a:rPr lang="en-US" smtClean="0"/>
              <a:pPr/>
              <a:t>4/6/2022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0160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6BB0B-C07A-EF4C-ADBF-B404E3B41965}" type="datetime1">
              <a:rPr lang="en-US" smtClean="0"/>
              <a:pPr/>
              <a:t>4/6/2022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77396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0531E-1DA2-B34A-93A6-C570B815175C}" type="datetime1">
              <a:rPr lang="en-US" smtClean="0"/>
              <a:pPr/>
              <a:t>4/6/2022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08376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E4664-5CFD-1A4D-9B41-76CFD729FE90}" type="datetime1">
              <a:rPr lang="en-US" smtClean="0"/>
              <a:pPr/>
              <a:t>4/6/2022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26047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28452" y="1906719"/>
            <a:ext cx="6912841" cy="1522281"/>
          </a:xfrm>
          <a:noFill/>
        </p:spPr>
        <p:txBody>
          <a:bodyPr wrap="square" lIns="0" tIns="0" rIns="0" bIns="0" rtlCol="0" anchor="t" anchorCtr="0">
            <a:noAutofit/>
          </a:bodyPr>
          <a:lstStyle>
            <a:lvl1pPr marL="0" algn="l" defTabSz="457200" rtl="0" eaLnBrk="1" latinLnBrk="0" hangingPunct="1">
              <a:defRPr lang="en-US" sz="4800" b="1" kern="1200" dirty="0">
                <a:solidFill>
                  <a:schemeClr val="bg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n-cs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3912621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106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6897382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995" y="1922202"/>
            <a:ext cx="8081453" cy="80072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755618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781" y="548650"/>
            <a:ext cx="8107710" cy="80072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6781" y="1470362"/>
            <a:ext cx="8105496" cy="496462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86850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995" y="1922202"/>
            <a:ext cx="8081453" cy="80072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32219-5F3D-7F43-849E-768B69F61FFB}" type="datetime1">
              <a:rPr lang="en-US" smtClean="0"/>
              <a:pPr/>
              <a:t>4/6/2022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9261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781" y="1188101"/>
            <a:ext cx="8107710" cy="80072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3187" y="2104039"/>
            <a:ext cx="7431304" cy="4215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64862BFA-C828-2446-9B72-82AD7C7C4D28}" type="datetime1">
              <a:rPr lang="en-US" smtClean="0">
                <a:solidFill>
                  <a:srgbClr val="464646"/>
                </a:solidFill>
              </a:rPr>
              <a:pPr/>
              <a:t>4/6/2022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97954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53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-1" y="1802513"/>
            <a:ext cx="6063565" cy="1525991"/>
          </a:xfrm>
          <a:prstGeom prst="rect">
            <a:avLst/>
          </a:prstGeom>
          <a:solidFill>
            <a:srgbClr val="6867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4237838" y="3041745"/>
            <a:ext cx="4906162" cy="860290"/>
          </a:xfrm>
          <a:prstGeom prst="rect">
            <a:avLst/>
          </a:prstGeom>
          <a:solidFill>
            <a:srgbClr val="BC650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903" y="2007073"/>
            <a:ext cx="5357451" cy="1016006"/>
          </a:xfrm>
        </p:spPr>
        <p:txBody>
          <a:bodyPr anchor="ctr"/>
          <a:lstStyle>
            <a:lvl1pPr algn="ctr">
              <a:defRPr sz="2800" b="0" i="0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9607" y="3051981"/>
            <a:ext cx="3974883" cy="792411"/>
          </a:xfrm>
        </p:spPr>
        <p:txBody>
          <a:bodyPr anchor="ctr"/>
          <a:lstStyle>
            <a:lvl1pPr marL="0" indent="0" algn="l">
              <a:buNone/>
              <a:defRPr sz="1700" b="0" cap="all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0127579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996" y="1052514"/>
            <a:ext cx="3953364" cy="537205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8153" y="1052514"/>
            <a:ext cx="3976008" cy="537205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EF40C587-CD89-8C40-AE01-36B25C2FD636}" type="datetime1">
              <a:rPr lang="en-US" smtClean="0">
                <a:solidFill>
                  <a:srgbClr val="464646"/>
                </a:solidFill>
              </a:rPr>
              <a:pPr/>
              <a:t>4/6/2022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398548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995" y="983189"/>
            <a:ext cx="3960832" cy="568669"/>
          </a:xfrm>
        </p:spPr>
        <p:txBody>
          <a:bodyPr tIns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>
                <a:solidFill>
                  <a:srgbClr val="A6A40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995" y="1562099"/>
            <a:ext cx="3960832" cy="4920071"/>
          </a:xfrm>
        </p:spPr>
        <p:txBody>
          <a:bodyPr/>
          <a:lstStyle>
            <a:lvl1pPr>
              <a:defRPr sz="1600">
                <a:solidFill>
                  <a:srgbClr val="504B4B"/>
                </a:solidFill>
              </a:defRPr>
            </a:lvl1pPr>
            <a:lvl2pPr>
              <a:defRPr sz="1400">
                <a:solidFill>
                  <a:srgbClr val="504B4B"/>
                </a:solidFill>
              </a:defRPr>
            </a:lvl2pPr>
            <a:lvl3pPr>
              <a:defRPr sz="1200">
                <a:solidFill>
                  <a:srgbClr val="504B4B"/>
                </a:solidFill>
              </a:defRPr>
            </a:lvl3pPr>
            <a:lvl4pPr>
              <a:defRPr sz="1100">
                <a:solidFill>
                  <a:srgbClr val="504B4B"/>
                </a:solidFill>
              </a:defRPr>
            </a:lvl4pPr>
            <a:lvl5pPr>
              <a:defRPr sz="1100">
                <a:solidFill>
                  <a:srgbClr val="504B4B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607" y="983189"/>
            <a:ext cx="3976008" cy="568669"/>
          </a:xfrm>
        </p:spPr>
        <p:txBody>
          <a:bodyPr tIns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>
                <a:solidFill>
                  <a:srgbClr val="A6A40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607" y="1562099"/>
            <a:ext cx="3976008" cy="4920071"/>
          </a:xfrm>
        </p:spPr>
        <p:txBody>
          <a:bodyPr/>
          <a:lstStyle>
            <a:lvl1pPr>
              <a:defRPr sz="1600">
                <a:solidFill>
                  <a:srgbClr val="504B4B"/>
                </a:solidFill>
              </a:defRPr>
            </a:lvl1pPr>
            <a:lvl2pPr>
              <a:defRPr sz="1400">
                <a:solidFill>
                  <a:srgbClr val="504B4B"/>
                </a:solidFill>
              </a:defRPr>
            </a:lvl2pPr>
            <a:lvl3pPr>
              <a:defRPr sz="1200">
                <a:solidFill>
                  <a:srgbClr val="504B4B"/>
                </a:solidFill>
              </a:defRPr>
            </a:lvl3pPr>
            <a:lvl4pPr>
              <a:defRPr sz="1100">
                <a:solidFill>
                  <a:srgbClr val="504B4B"/>
                </a:solidFill>
              </a:defRPr>
            </a:lvl4pPr>
            <a:lvl5pPr>
              <a:defRPr sz="1100">
                <a:solidFill>
                  <a:srgbClr val="504B4B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234BB27-D512-944F-BD47-D639527B0043}" type="datetime1">
              <a:rPr lang="en-US" smtClean="0">
                <a:solidFill>
                  <a:srgbClr val="464646"/>
                </a:solidFill>
              </a:rPr>
              <a:pPr/>
              <a:t>4/6/2022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180316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5320890" y="5330091"/>
            <a:ext cx="3606765" cy="1057841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300"/>
            </a:lvl1pPr>
            <a:lvl2pPr>
              <a:lnSpc>
                <a:spcPct val="100000"/>
              </a:lnSpc>
              <a:spcBef>
                <a:spcPts val="30"/>
              </a:spcBef>
              <a:defRPr sz="1200"/>
            </a:lvl2pPr>
            <a:lvl3pPr>
              <a:lnSpc>
                <a:spcPct val="100000"/>
              </a:lnSpc>
              <a:spcBef>
                <a:spcPts val="30"/>
              </a:spcBef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4629607" y="4893679"/>
            <a:ext cx="4287895" cy="423749"/>
          </a:xfrm>
        </p:spPr>
        <p:txBody>
          <a:bodyPr tIns="18288" bIns="18288"/>
          <a:lstStyle>
            <a:lvl1pPr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1173187" y="1586793"/>
            <a:ext cx="4930054" cy="312578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8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C7D68E-693D-9C49-A798-620CA0EADA79}" type="datetime1">
              <a:rPr lang="en-US">
                <a:solidFill>
                  <a:srgbClr val="464646"/>
                </a:solidFill>
              </a:rPr>
              <a:pPr>
                <a:defRPr/>
              </a:pPr>
              <a:t>4/6/2022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9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20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03CD29-3FF4-6D4C-91CD-B76B0411C46D}" type="slidenum">
              <a:rPr lang="en-US">
                <a:solidFill>
                  <a:srgbClr val="464646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801128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1830388" y="5078133"/>
            <a:ext cx="5329237" cy="423749"/>
          </a:xfrm>
        </p:spPr>
        <p:txBody>
          <a:bodyPr tIns="18288" bIns="18288"/>
          <a:lstStyle>
            <a:lvl1pPr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1967321" y="5513243"/>
            <a:ext cx="5216365" cy="935037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300">
                <a:solidFill>
                  <a:srgbClr val="373737"/>
                </a:solidFill>
              </a:defRPr>
            </a:lvl1pPr>
            <a:lvl2pPr>
              <a:spcBef>
                <a:spcPts val="200"/>
              </a:spcBef>
              <a:defRPr sz="1200"/>
            </a:lvl2pPr>
            <a:lvl3pPr>
              <a:spcBef>
                <a:spcPts val="100"/>
              </a:spcBef>
              <a:defRPr sz="1200"/>
            </a:lvl3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8"/>
          </p:nvPr>
        </p:nvSpPr>
        <p:spPr>
          <a:xfrm>
            <a:off x="1868332" y="1553021"/>
            <a:ext cx="5278773" cy="3312262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9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6E382E-3682-864D-BAAA-426D382364D6}" type="datetime1">
              <a:rPr lang="en-US">
                <a:solidFill>
                  <a:srgbClr val="464646"/>
                </a:solidFill>
              </a:rPr>
              <a:pPr>
                <a:defRPr/>
              </a:pPr>
              <a:t>4/6/2022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20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21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0F1395-DF07-7644-8D70-6CD057F69345}" type="slidenum">
              <a:rPr lang="en-US">
                <a:solidFill>
                  <a:srgbClr val="464646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200870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2726889" y="1519159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2838920" y="1854654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  <a:lvl4pPr>
              <a:defRPr sz="12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8"/>
          </p:nvPr>
        </p:nvSpPr>
        <p:spPr>
          <a:xfrm>
            <a:off x="984284" y="151915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9" name="Picture Placeholder 16"/>
          <p:cNvSpPr>
            <a:spLocks noGrp="1"/>
          </p:cNvSpPr>
          <p:nvPr>
            <p:ph type="pic" sz="quarter" idx="19"/>
          </p:nvPr>
        </p:nvSpPr>
        <p:spPr>
          <a:xfrm>
            <a:off x="984284" y="311302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10" name="Picture Placeholder 16"/>
          <p:cNvSpPr>
            <a:spLocks noGrp="1"/>
          </p:cNvSpPr>
          <p:nvPr>
            <p:ph type="pic" sz="quarter" idx="20"/>
          </p:nvPr>
        </p:nvSpPr>
        <p:spPr>
          <a:xfrm>
            <a:off x="984284" y="470689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2726889" y="3113029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22"/>
          </p:nvPr>
        </p:nvSpPr>
        <p:spPr>
          <a:xfrm>
            <a:off x="2838920" y="3448524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23"/>
          </p:nvPr>
        </p:nvSpPr>
        <p:spPr>
          <a:xfrm>
            <a:off x="2726889" y="4706900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24"/>
          </p:nvPr>
        </p:nvSpPr>
        <p:spPr>
          <a:xfrm>
            <a:off x="2838920" y="5042395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25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5F553F-D6CF-024A-83E8-16C5ACBDBF0C}" type="datetime1">
              <a:rPr lang="en-US">
                <a:solidFill>
                  <a:srgbClr val="464646"/>
                </a:solidFill>
              </a:rPr>
              <a:pPr>
                <a:defRPr/>
              </a:pPr>
              <a:t>4/6/2022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26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27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4D706A-52FD-E64D-AE1E-7C9D69A6BCFF}" type="slidenum">
              <a:rPr lang="en-US">
                <a:solidFill>
                  <a:srgbClr val="464646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700854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498996" y="1400681"/>
            <a:ext cx="3266506" cy="5140855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3944322" y="1271542"/>
            <a:ext cx="4576923" cy="423339"/>
          </a:xfrm>
        </p:spPr>
        <p:txBody>
          <a:bodyPr/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3944322" y="1707014"/>
            <a:ext cx="4576923" cy="4209134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  <a:lvl3pPr>
              <a:lnSpc>
                <a:spcPct val="100000"/>
              </a:lnSpc>
              <a:spcBef>
                <a:spcPts val="200"/>
              </a:spcBef>
              <a:defRPr sz="1100"/>
            </a:lvl3pPr>
            <a:lvl4pPr>
              <a:lnSpc>
                <a:spcPct val="100000"/>
              </a:lnSpc>
              <a:spcBef>
                <a:spcPts val="100"/>
              </a:spcBef>
              <a:defRPr sz="1050"/>
            </a:lvl4pPr>
            <a:lvl5pPr>
              <a:lnSpc>
                <a:spcPct val="100000"/>
              </a:lnSpc>
              <a:spcBef>
                <a:spcPts val="100"/>
              </a:spcBef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6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3B569C-1EA5-424B-AEC8-7C697A5412D8}" type="datetime1">
              <a:rPr lang="en-US">
                <a:solidFill>
                  <a:srgbClr val="464646"/>
                </a:solidFill>
              </a:rPr>
              <a:pPr>
                <a:defRPr/>
              </a:pPr>
              <a:t>4/6/2022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8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21BB04-64BC-524B-8E69-A4BB3B716DBF}" type="slidenum">
              <a:rPr lang="en-US">
                <a:solidFill>
                  <a:srgbClr val="464646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464353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6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7538" y="748130"/>
            <a:ext cx="4501662" cy="800724"/>
          </a:xfrm>
        </p:spPr>
        <p:txBody>
          <a:bodyPr/>
          <a:lstStyle>
            <a:lvl1pPr>
              <a:defRPr sz="2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995615" y="6547962"/>
            <a:ext cx="1288163" cy="292565"/>
          </a:xfrm>
          <a:prstGeom prst="rect">
            <a:avLst/>
          </a:prstGeom>
        </p:spPr>
        <p:txBody>
          <a:bodyPr/>
          <a:lstStyle/>
          <a:p>
            <a:fld id="{7E81C33E-41CC-7144-9EE9-6BB47BFC27EB}" type="datetime1">
              <a:rPr lang="en-US" smtClean="0">
                <a:solidFill>
                  <a:srgbClr val="464646"/>
                </a:solidFill>
              </a:rPr>
              <a:pPr/>
              <a:t>4/6/2022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421923" y="6547962"/>
            <a:ext cx="2086022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95846" y="6547962"/>
            <a:ext cx="890953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803677" y="1730693"/>
            <a:ext cx="4035523" cy="423339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000" b="0" kern="1200" cap="small" dirty="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</a:pPr>
            <a:r>
              <a:rPr lang="en-US" dirty="0"/>
              <a:t>Click to edit Master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865077" y="2139462"/>
            <a:ext cx="3974124" cy="4073769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  <a:lvl3pPr>
              <a:lnSpc>
                <a:spcPct val="100000"/>
              </a:lnSpc>
              <a:spcBef>
                <a:spcPts val="200"/>
              </a:spcBef>
              <a:defRPr sz="1100"/>
            </a:lvl3pPr>
            <a:lvl4pPr>
              <a:lnSpc>
                <a:spcPct val="100000"/>
              </a:lnSpc>
              <a:spcBef>
                <a:spcPts val="100"/>
              </a:spcBef>
              <a:defRPr sz="1050"/>
            </a:lvl4pPr>
            <a:lvl5pPr>
              <a:lnSpc>
                <a:spcPct val="100000"/>
              </a:lnSpc>
              <a:spcBef>
                <a:spcPts val="100"/>
              </a:spcBef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1934308" y="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0" y="2286001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1934308" y="2286001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0" y="457200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1934308" y="457200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73889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Wash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orld-map_wash2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368425"/>
            <a:ext cx="9144000" cy="44639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51BEBC88-5945-6548-81AC-D1E801230918}" type="datetime1">
              <a:rPr lang="en-US" smtClean="0">
                <a:solidFill>
                  <a:srgbClr val="464646"/>
                </a:solidFill>
              </a:rPr>
              <a:pPr/>
              <a:t>4/6/2022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700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513" y="440330"/>
            <a:ext cx="8107710" cy="800724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995" y="1470362"/>
            <a:ext cx="8105496" cy="4849414"/>
          </a:xfrm>
        </p:spPr>
        <p:txBody>
          <a:bodyPr>
            <a:normAutofit/>
          </a:bodyPr>
          <a:lstStyle>
            <a:lvl1pPr marL="225425" indent="-225425">
              <a:buClr>
                <a:srgbClr val="FFCC66"/>
              </a:buClr>
              <a:buFont typeface="Wingdings" panose="05000000000000000000" pitchFamily="2" charset="2"/>
              <a:buChar char="l"/>
              <a:defRPr sz="1800">
                <a:latin typeface="KoPub돋움체_Pro Bold" panose="02020603020101020101" pitchFamily="18" charset="-127"/>
                <a:ea typeface="KoPub돋움체_Pro Bold" panose="02020603020101020101" pitchFamily="18" charset="-127"/>
              </a:defRPr>
            </a:lvl1pPr>
            <a:lvl2pPr marL="573088" indent="-238125">
              <a:buClr>
                <a:srgbClr val="FFCC66"/>
              </a:buClr>
              <a:buFont typeface="Wingdings" panose="05000000000000000000" pitchFamily="2" charset="2"/>
              <a:buChar char="l"/>
              <a:defRPr sz="1600">
                <a:latin typeface="KoPub돋움체_Pro Light" panose="02020603020101020101" pitchFamily="18" charset="-127"/>
                <a:ea typeface="KoPub돋움체_Pro Light" panose="02020603020101020101" pitchFamily="18" charset="-127"/>
              </a:defRPr>
            </a:lvl2pPr>
            <a:lvl3pPr marL="860425" indent="-182563">
              <a:buClr>
                <a:srgbClr val="FFCC66"/>
              </a:buClr>
              <a:buFont typeface="Wingdings" panose="05000000000000000000" pitchFamily="2" charset="2"/>
              <a:buChar char="l"/>
              <a:defRPr sz="1400">
                <a:latin typeface="KoPub돋움체_Pro Light" panose="02020603020101020101" pitchFamily="18" charset="-127"/>
                <a:ea typeface="KoPub돋움체_Pro Light" panose="02020603020101020101" pitchFamily="18" charset="-127"/>
              </a:defRPr>
            </a:lvl3pPr>
            <a:lvl4pPr marL="1198563" indent="-225425">
              <a:buClr>
                <a:srgbClr val="FFCC66"/>
              </a:buClr>
              <a:buFont typeface="Wingdings" panose="05000000000000000000" pitchFamily="2" charset="2"/>
              <a:buChar char="l"/>
              <a:defRPr sz="1200">
                <a:latin typeface="KoPub돋움체_Pro Light" panose="02020603020101020101" pitchFamily="18" charset="-127"/>
                <a:ea typeface="KoPub돋움체_Pro Light" panose="02020603020101020101" pitchFamily="18" charset="-127"/>
              </a:defRPr>
            </a:lvl4pPr>
            <a:lvl5pPr marL="1544638" indent="-228600">
              <a:buClr>
                <a:srgbClr val="FFCC66"/>
              </a:buClr>
              <a:buFont typeface="Wingdings" panose="05000000000000000000" pitchFamily="2" charset="2"/>
              <a:buChar char="l"/>
              <a:defRPr sz="1200">
                <a:latin typeface="KoPub돋움체_Pro Light" panose="02020603020101020101" pitchFamily="18" charset="-127"/>
                <a:ea typeface="KoPub돋움체_Pro Light" panose="02020603020101020101" pitchFamily="18" charset="-12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62BFA-C828-2446-9B72-82AD7C7C4D28}" type="datetime1">
              <a:rPr lang="en-US" smtClean="0"/>
              <a:pPr/>
              <a:t>4/6/2022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62949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Washout Map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orld-map_wash2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368425"/>
            <a:ext cx="9144000" cy="44653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5538"/>
            <a:ext cx="8229600" cy="51942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6917FCC0-BCF1-7F40-94F0-C8B3ACD33893}" type="datetime1">
              <a:rPr lang="en-US" smtClean="0">
                <a:solidFill>
                  <a:srgbClr val="464646"/>
                </a:solidFill>
              </a:rPr>
              <a:pPr/>
              <a:t>4/6/2022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273535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Bold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orld-map_100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004888"/>
            <a:ext cx="9144000" cy="4463935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08CA98B9-3ABE-A242-9F6B-DA9BAB124A35}" type="datetime1">
              <a:rPr lang="en-US" smtClean="0">
                <a:solidFill>
                  <a:srgbClr val="464646"/>
                </a:solidFill>
              </a:rPr>
              <a:pPr/>
              <a:t>4/6/2022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3783013"/>
            <a:ext cx="9144000" cy="1571625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FFFFFF"/>
              </a:solidFill>
              <a:latin typeface="Verdana"/>
              <a:cs typeface="Verdana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7744"/>
            <a:ext cx="9144000" cy="825867"/>
          </a:xfrm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:p14="http://schemas.microsoft.com/office/powerpoint/2010/main" val="19292992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12 and Statement Ba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-1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2285999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-1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2285999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6"/>
          <p:cNvSpPr>
            <a:spLocks noGrp="1"/>
          </p:cNvSpPr>
          <p:nvPr>
            <p:ph type="pic" sz="quarter" idx="23"/>
          </p:nvPr>
        </p:nvSpPr>
        <p:spPr>
          <a:xfrm>
            <a:off x="4571999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6"/>
          <p:cNvSpPr>
            <a:spLocks noGrp="1"/>
          </p:cNvSpPr>
          <p:nvPr>
            <p:ph type="pic" sz="quarter" idx="24"/>
          </p:nvPr>
        </p:nvSpPr>
        <p:spPr>
          <a:xfrm>
            <a:off x="6858000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6"/>
          <p:cNvSpPr>
            <a:spLocks noGrp="1"/>
          </p:cNvSpPr>
          <p:nvPr>
            <p:ph type="pic" sz="quarter" idx="25"/>
          </p:nvPr>
        </p:nvSpPr>
        <p:spPr>
          <a:xfrm>
            <a:off x="4571999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1" name="Picture Placeholder 6"/>
          <p:cNvSpPr>
            <a:spLocks noGrp="1"/>
          </p:cNvSpPr>
          <p:nvPr>
            <p:ph type="pic" sz="quarter" idx="26"/>
          </p:nvPr>
        </p:nvSpPr>
        <p:spPr>
          <a:xfrm>
            <a:off x="6858000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5" name="Text Placeholder 12"/>
          <p:cNvSpPr>
            <a:spLocks noGrp="1"/>
          </p:cNvSpPr>
          <p:nvPr>
            <p:ph type="body" sz="quarter" idx="28" hasCustomPrompt="1"/>
          </p:nvPr>
        </p:nvSpPr>
        <p:spPr>
          <a:xfrm>
            <a:off x="0" y="3783013"/>
            <a:ext cx="9144000" cy="1572768"/>
          </a:xfr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0" indent="0" algn="ctr" defTabSz="457200" rtl="0" eaLnBrk="1" latinLnBrk="0" hangingPunct="1">
              <a:buNone/>
              <a:defRPr lang="en-US" sz="1600" kern="1200" dirty="0">
                <a:solidFill>
                  <a:srgbClr val="666666"/>
                </a:solidFill>
                <a:latin typeface="Verdana"/>
                <a:ea typeface="+mn-ea"/>
                <a:cs typeface="Verdana"/>
              </a:defRPr>
            </a:lvl1pPr>
          </a:lstStyle>
          <a:p>
            <a:pPr marL="0" lvl="0" indent="-225425" algn="ctr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Char char="•"/>
            </a:pPr>
            <a:r>
              <a:rPr lang="en-US" dirty="0"/>
              <a:t>Statement here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-1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2285999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6"/>
          <p:cNvSpPr>
            <a:spLocks noGrp="1"/>
          </p:cNvSpPr>
          <p:nvPr>
            <p:ph type="pic" sz="quarter" idx="21"/>
          </p:nvPr>
        </p:nvSpPr>
        <p:spPr>
          <a:xfrm>
            <a:off x="4571999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6"/>
          <p:cNvSpPr>
            <a:spLocks noGrp="1"/>
          </p:cNvSpPr>
          <p:nvPr>
            <p:ph type="pic" sz="quarter" idx="22"/>
          </p:nvPr>
        </p:nvSpPr>
        <p:spPr>
          <a:xfrm>
            <a:off x="6858000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51305156-B5F0-8F44-9B3B-B829BD25E71A}" type="datetime1">
              <a:rPr lang="en-US" smtClean="0">
                <a:solidFill>
                  <a:srgbClr val="464646"/>
                </a:solidFill>
              </a:rPr>
              <a:pPr/>
              <a:t>4/6/2022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6524"/>
            <a:ext cx="9144000" cy="825867"/>
          </a:xfrm>
          <a:ln>
            <a:noFill/>
          </a:ln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:p14="http://schemas.microsoft.com/office/powerpoint/2010/main" val="156370993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be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merica-globe_shadow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429014" y="203200"/>
            <a:ext cx="6640871" cy="666496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2DAB5F46-2B7F-5B4D-AD94-C45166DC40CF}" type="datetime1">
              <a:rPr lang="en-US" smtClean="0">
                <a:solidFill>
                  <a:srgbClr val="464646"/>
                </a:solidFill>
              </a:rPr>
              <a:pPr/>
              <a:t>4/6/2022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3783013"/>
            <a:ext cx="9144000" cy="1571625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FFFFFF"/>
              </a:solidFill>
              <a:latin typeface="Verdana"/>
              <a:cs typeface="Verdana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7744"/>
            <a:ext cx="9144000" cy="825867"/>
          </a:xfrm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:p14="http://schemas.microsoft.com/office/powerpoint/2010/main" val="252962795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b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merica-globe_shadow_small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82880" y="332740"/>
            <a:ext cx="5059680" cy="50807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7769" y="3884054"/>
            <a:ext cx="4166148" cy="800724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995615" y="6547962"/>
            <a:ext cx="1288163" cy="292565"/>
          </a:xfrm>
          <a:prstGeom prst="rect">
            <a:avLst/>
          </a:prstGeom>
        </p:spPr>
        <p:txBody>
          <a:bodyPr/>
          <a:lstStyle/>
          <a:p>
            <a:fld id="{6E7C3E9F-FCDE-664F-9336-1ABBAA0EA927}" type="datetime1">
              <a:rPr lang="en-US" smtClean="0">
                <a:solidFill>
                  <a:srgbClr val="464646"/>
                </a:solidFill>
              </a:rPr>
              <a:pPr/>
              <a:t>4/6/2022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421923" y="6547962"/>
            <a:ext cx="2086022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95846" y="6547962"/>
            <a:ext cx="890953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708768" y="4699000"/>
            <a:ext cx="4112847" cy="1807308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200"/>
            </a:lvl1pPr>
            <a:lvl2pPr>
              <a:lnSpc>
                <a:spcPct val="100000"/>
              </a:lnSpc>
              <a:spcBef>
                <a:spcPts val="300"/>
              </a:spcBef>
              <a:defRPr sz="1100"/>
            </a:lvl2pPr>
            <a:lvl3pPr>
              <a:lnSpc>
                <a:spcPct val="100000"/>
              </a:lnSpc>
              <a:spcBef>
                <a:spcPts val="200"/>
              </a:spcBef>
              <a:defRPr sz="1050"/>
            </a:lvl3pPr>
            <a:lvl4pPr>
              <a:lnSpc>
                <a:spcPct val="100000"/>
              </a:lnSpc>
              <a:spcBef>
                <a:spcPts val="100"/>
              </a:spcBef>
              <a:defRPr sz="1000"/>
            </a:lvl4pPr>
            <a:lvl5pPr>
              <a:lnSpc>
                <a:spcPct val="100000"/>
              </a:lnSpc>
              <a:spcBef>
                <a:spcPts val="100"/>
              </a:spcBef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5354435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163540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790700" y="990600"/>
            <a:ext cx="6756400" cy="3683000"/>
          </a:xfrm>
        </p:spPr>
        <p:txBody>
          <a:bodyPr/>
          <a:lstStyle>
            <a:lvl1pPr algn="r">
              <a:buNone/>
              <a:defRPr sz="6000" b="1" baseline="0">
                <a:solidFill>
                  <a:srgbClr val="F79646"/>
                </a:solidFill>
              </a:defRPr>
            </a:lvl1pPr>
          </a:lstStyle>
          <a:p>
            <a:pPr lvl="0"/>
            <a:r>
              <a:rPr lang="en-US" dirty="0"/>
              <a:t>Emphasis Slide</a:t>
            </a:r>
          </a:p>
          <a:p>
            <a:pPr lvl="0"/>
            <a:r>
              <a:rPr lang="en-US" dirty="0"/>
              <a:t>Used for making one important Point</a:t>
            </a:r>
          </a:p>
        </p:txBody>
      </p:sp>
    </p:spTree>
    <p:extLst>
      <p:ext uri="{BB962C8B-B14F-4D97-AF65-F5344CB8AC3E}">
        <p14:creationId xmlns:p14="http://schemas.microsoft.com/office/powerpoint/2010/main" val="380403888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704DA2EC-FE51-234C-8874-87F532D5C722}" type="datetime1">
              <a:rPr lang="en-US" smtClean="0">
                <a:solidFill>
                  <a:srgbClr val="464646"/>
                </a:solidFill>
              </a:rPr>
              <a:pPr/>
              <a:t>4/6/2022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123856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2036BB0B-C07A-EF4C-ADBF-B404E3B41965}" type="datetime1">
              <a:rPr lang="en-US" smtClean="0">
                <a:solidFill>
                  <a:srgbClr val="464646"/>
                </a:solidFill>
              </a:rPr>
              <a:pPr/>
              <a:t>4/6/2022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195225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8600531E-1DA2-B34A-93A6-C570B815175C}" type="datetime1">
              <a:rPr lang="en-US" smtClean="0">
                <a:solidFill>
                  <a:srgbClr val="464646"/>
                </a:solidFill>
              </a:rPr>
              <a:pPr/>
              <a:t>4/6/2022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05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781" y="1188101"/>
            <a:ext cx="8107710" cy="80072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3187" y="2104039"/>
            <a:ext cx="7431304" cy="4215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62BFA-C828-2446-9B72-82AD7C7C4D28}" type="datetime1">
              <a:rPr lang="en-US" smtClean="0"/>
              <a:pPr/>
              <a:t>4/6/2022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9502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53" userDrawn="1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932E4664-5CFD-1A4D-9B41-76CFD729FE90}" type="datetime1">
              <a:rPr lang="en-US" smtClean="0">
                <a:solidFill>
                  <a:srgbClr val="464646"/>
                </a:solidFill>
              </a:rPr>
              <a:pPr/>
              <a:t>4/6/2022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5073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-1" y="1802513"/>
            <a:ext cx="6063565" cy="1525991"/>
          </a:xfrm>
          <a:prstGeom prst="rect">
            <a:avLst/>
          </a:prstGeom>
          <a:solidFill>
            <a:srgbClr val="6867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4237838" y="3041745"/>
            <a:ext cx="4906162" cy="860290"/>
          </a:xfrm>
          <a:prstGeom prst="rect">
            <a:avLst/>
          </a:prstGeom>
          <a:solidFill>
            <a:srgbClr val="BC650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903" y="2007073"/>
            <a:ext cx="5357451" cy="1016006"/>
          </a:xfrm>
        </p:spPr>
        <p:txBody>
          <a:bodyPr anchor="ctr"/>
          <a:lstStyle>
            <a:lvl1pPr algn="ctr">
              <a:defRPr sz="2800" b="0" i="0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9607" y="3051981"/>
            <a:ext cx="3974883" cy="792411"/>
          </a:xfrm>
        </p:spPr>
        <p:txBody>
          <a:bodyPr anchor="ctr"/>
          <a:lstStyle>
            <a:lvl1pPr marL="0" indent="0" algn="l">
              <a:buNone/>
              <a:defRPr sz="1700" b="0" cap="all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06830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996" y="1052514"/>
            <a:ext cx="3953364" cy="537205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8153" y="1052514"/>
            <a:ext cx="3976008" cy="537205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0C587-CD89-8C40-AE01-36B25C2FD636}" type="datetime1">
              <a:rPr lang="en-US" smtClean="0"/>
              <a:pPr/>
              <a:t>4/6/2022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27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995" y="983189"/>
            <a:ext cx="3960832" cy="568669"/>
          </a:xfrm>
        </p:spPr>
        <p:txBody>
          <a:bodyPr tIns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>
                <a:solidFill>
                  <a:srgbClr val="A6A40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995" y="1562099"/>
            <a:ext cx="3960832" cy="4920071"/>
          </a:xfrm>
        </p:spPr>
        <p:txBody>
          <a:bodyPr/>
          <a:lstStyle>
            <a:lvl1pPr>
              <a:defRPr sz="1600">
                <a:solidFill>
                  <a:srgbClr val="504B4B"/>
                </a:solidFill>
              </a:defRPr>
            </a:lvl1pPr>
            <a:lvl2pPr>
              <a:defRPr sz="1400">
                <a:solidFill>
                  <a:srgbClr val="504B4B"/>
                </a:solidFill>
              </a:defRPr>
            </a:lvl2pPr>
            <a:lvl3pPr>
              <a:defRPr sz="1200">
                <a:solidFill>
                  <a:srgbClr val="504B4B"/>
                </a:solidFill>
              </a:defRPr>
            </a:lvl3pPr>
            <a:lvl4pPr>
              <a:defRPr sz="1100">
                <a:solidFill>
                  <a:srgbClr val="504B4B"/>
                </a:solidFill>
              </a:defRPr>
            </a:lvl4pPr>
            <a:lvl5pPr>
              <a:defRPr sz="1100">
                <a:solidFill>
                  <a:srgbClr val="504B4B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607" y="983189"/>
            <a:ext cx="3976008" cy="568669"/>
          </a:xfrm>
        </p:spPr>
        <p:txBody>
          <a:bodyPr tIns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>
                <a:solidFill>
                  <a:srgbClr val="A6A40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607" y="1562099"/>
            <a:ext cx="3976008" cy="4920071"/>
          </a:xfrm>
        </p:spPr>
        <p:txBody>
          <a:bodyPr/>
          <a:lstStyle>
            <a:lvl1pPr>
              <a:defRPr sz="1600">
                <a:solidFill>
                  <a:srgbClr val="504B4B"/>
                </a:solidFill>
              </a:defRPr>
            </a:lvl1pPr>
            <a:lvl2pPr>
              <a:defRPr sz="1400">
                <a:solidFill>
                  <a:srgbClr val="504B4B"/>
                </a:solidFill>
              </a:defRPr>
            </a:lvl2pPr>
            <a:lvl3pPr>
              <a:defRPr sz="1200">
                <a:solidFill>
                  <a:srgbClr val="504B4B"/>
                </a:solidFill>
              </a:defRPr>
            </a:lvl3pPr>
            <a:lvl4pPr>
              <a:defRPr sz="1100">
                <a:solidFill>
                  <a:srgbClr val="504B4B"/>
                </a:solidFill>
              </a:defRPr>
            </a:lvl4pPr>
            <a:lvl5pPr>
              <a:defRPr sz="1100">
                <a:solidFill>
                  <a:srgbClr val="504B4B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4BB27-D512-944F-BD47-D639527B0043}" type="datetime1">
              <a:rPr lang="en-US" smtClean="0"/>
              <a:pPr/>
              <a:t>4/6/2022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97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5320890" y="5330091"/>
            <a:ext cx="3606765" cy="1057841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300"/>
            </a:lvl1pPr>
            <a:lvl2pPr>
              <a:lnSpc>
                <a:spcPct val="100000"/>
              </a:lnSpc>
              <a:spcBef>
                <a:spcPts val="30"/>
              </a:spcBef>
              <a:defRPr sz="1200"/>
            </a:lvl2pPr>
            <a:lvl3pPr>
              <a:lnSpc>
                <a:spcPct val="100000"/>
              </a:lnSpc>
              <a:spcBef>
                <a:spcPts val="30"/>
              </a:spcBef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4629607" y="4893679"/>
            <a:ext cx="4287895" cy="423749"/>
          </a:xfrm>
        </p:spPr>
        <p:txBody>
          <a:bodyPr tIns="18288" bIns="18288"/>
          <a:lstStyle>
            <a:lvl1pPr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1173187" y="1586793"/>
            <a:ext cx="4930054" cy="312578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C7D68E-693D-9C49-A798-620CA0EADA79}" type="datetime1">
              <a:rPr lang="en-US"/>
              <a:pPr>
                <a:defRPr/>
              </a:pPr>
              <a:t>4/6/2022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03CD29-3FF4-6D4C-91CD-B76B0411C46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52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18" Type="http://schemas.openxmlformats.org/officeDocument/2006/relationships/slideLayout" Target="../slideLayouts/slideLayout43.xml"/><Relationship Id="rId26" Type="http://schemas.openxmlformats.org/officeDocument/2006/relationships/theme" Target="../theme/theme2.xml"/><Relationship Id="rId3" Type="http://schemas.openxmlformats.org/officeDocument/2006/relationships/slideLayout" Target="../slideLayouts/slideLayout28.xml"/><Relationship Id="rId21" Type="http://schemas.openxmlformats.org/officeDocument/2006/relationships/slideLayout" Target="../slideLayouts/slideLayout46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42.xml"/><Relationship Id="rId25" Type="http://schemas.openxmlformats.org/officeDocument/2006/relationships/slideLayout" Target="../slideLayouts/slideLayout50.xml"/><Relationship Id="rId2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41.xml"/><Relationship Id="rId20" Type="http://schemas.openxmlformats.org/officeDocument/2006/relationships/slideLayout" Target="../slideLayouts/slideLayout45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2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40.xml"/><Relationship Id="rId23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35.xml"/><Relationship Id="rId19" Type="http://schemas.openxmlformats.org/officeDocument/2006/relationships/slideLayout" Target="../slideLayouts/slideLayout44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Relationship Id="rId22" Type="http://schemas.openxmlformats.org/officeDocument/2006/relationships/slideLayout" Target="../slideLayouts/slideLayout47.xml"/><Relationship Id="rId27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4258" y="375829"/>
            <a:ext cx="8107710" cy="8007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995" y="1355148"/>
            <a:ext cx="8106620" cy="49646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4"/>
                </a:solidFill>
              </a:defRPr>
            </a:lvl1pPr>
          </a:lstStyle>
          <a:p>
            <a:fld id="{64F5F5AC-42C6-7943-932B-3849F0E3EB5C}" type="datetime1">
              <a:rPr lang="en-US" smtClean="0"/>
              <a:pPr/>
              <a:t>4/6/2022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accent4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4"/>
                </a:solidFill>
              </a:defRPr>
            </a:lvl1pPr>
          </a:lstStyle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427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b="0" kern="1200">
          <a:solidFill>
            <a:schemeClr val="tx1"/>
          </a:solidFill>
          <a:latin typeface="KoPub돋움체_Pro Bold" panose="02020603020101020101" pitchFamily="18" charset="-127"/>
          <a:ea typeface="KoPub돋움체_Pro Bold" panose="02020603020101020101" pitchFamily="18" charset="-127"/>
          <a:cs typeface="+mj-cs"/>
        </a:defRPr>
      </a:lvl1pPr>
    </p:titleStyle>
    <p:bodyStyle>
      <a:lvl1pPr marL="225425" indent="-225425" algn="l" defTabSz="457200" rtl="0" eaLnBrk="1" latinLnBrk="0" hangingPunct="1">
        <a:lnSpc>
          <a:spcPct val="110000"/>
        </a:lnSpc>
        <a:spcBef>
          <a:spcPts val="600"/>
        </a:spcBef>
        <a:buClr>
          <a:srgbClr val="E0AC00"/>
        </a:buClr>
        <a:buFont typeface="Wingdings" panose="05000000000000000000" pitchFamily="2" charset="2"/>
        <a:buChar char="l"/>
        <a:defRPr sz="1800" kern="1200">
          <a:solidFill>
            <a:srgbClr val="504B4B"/>
          </a:solidFill>
          <a:latin typeface="KoPub돋움체_Pro Bold" panose="02020603020101020101" pitchFamily="18" charset="-127"/>
          <a:ea typeface="KoPub돋움체_Pro Bold" panose="02020603020101020101" pitchFamily="18" charset="-127"/>
          <a:cs typeface="+mn-cs"/>
        </a:defRPr>
      </a:lvl1pPr>
      <a:lvl2pPr marL="573088" indent="-238125" algn="l" defTabSz="457200" rtl="0" eaLnBrk="1" latinLnBrk="0" hangingPunct="1">
        <a:lnSpc>
          <a:spcPct val="110000"/>
        </a:lnSpc>
        <a:spcBef>
          <a:spcPts val="500"/>
        </a:spcBef>
        <a:buClr>
          <a:srgbClr val="E0AC00"/>
        </a:buClr>
        <a:buFont typeface="Wingdings" panose="05000000000000000000" pitchFamily="2" charset="2"/>
        <a:buChar char="l"/>
        <a:defRPr sz="1600" kern="1200">
          <a:solidFill>
            <a:srgbClr val="504B4B"/>
          </a:solidFill>
          <a:latin typeface="KoPub돋움체_Pro Light" panose="02020603020101020101" pitchFamily="18" charset="-127"/>
          <a:ea typeface="KoPub돋움체_Pro Light" panose="02020603020101020101" pitchFamily="18" charset="-127"/>
          <a:cs typeface="+mn-cs"/>
        </a:defRPr>
      </a:lvl2pPr>
      <a:lvl3pPr marL="860425" indent="-182563" algn="l" defTabSz="457200" rtl="0" eaLnBrk="1" latinLnBrk="0" hangingPunct="1">
        <a:lnSpc>
          <a:spcPct val="110000"/>
        </a:lnSpc>
        <a:spcBef>
          <a:spcPts val="300"/>
        </a:spcBef>
        <a:buClr>
          <a:srgbClr val="E0AC00"/>
        </a:buClr>
        <a:buFont typeface="Wingdings" panose="05000000000000000000" pitchFamily="2" charset="2"/>
        <a:buChar char="l"/>
        <a:defRPr sz="1400" kern="1200">
          <a:solidFill>
            <a:srgbClr val="504B4B"/>
          </a:solidFill>
          <a:latin typeface="KoPub돋움체_Pro Light" panose="02020603020101020101" pitchFamily="18" charset="-127"/>
          <a:ea typeface="KoPub돋움체_Pro Light" panose="02020603020101020101" pitchFamily="18" charset="-127"/>
          <a:cs typeface="+mn-cs"/>
        </a:defRPr>
      </a:lvl3pPr>
      <a:lvl4pPr marL="1198563" indent="-225425" algn="l" defTabSz="457200" rtl="0" eaLnBrk="1" latinLnBrk="0" hangingPunct="1">
        <a:lnSpc>
          <a:spcPct val="110000"/>
        </a:lnSpc>
        <a:spcBef>
          <a:spcPts val="100"/>
        </a:spcBef>
        <a:buClr>
          <a:srgbClr val="E0AC00"/>
        </a:buClr>
        <a:buFont typeface="Wingdings" panose="05000000000000000000" pitchFamily="2" charset="2"/>
        <a:buChar char="l"/>
        <a:defRPr sz="1200" kern="1200">
          <a:solidFill>
            <a:srgbClr val="504B4B"/>
          </a:solidFill>
          <a:latin typeface="KoPub돋움체_Pro Light" panose="02020603020101020101" pitchFamily="18" charset="-127"/>
          <a:ea typeface="KoPub돋움체_Pro Light" panose="02020603020101020101" pitchFamily="18" charset="-127"/>
          <a:cs typeface="+mn-cs"/>
        </a:defRPr>
      </a:lvl4pPr>
      <a:lvl5pPr marL="1544638" indent="-228600" algn="l" defTabSz="457200" rtl="0" eaLnBrk="1" latinLnBrk="0" hangingPunct="1">
        <a:lnSpc>
          <a:spcPct val="110000"/>
        </a:lnSpc>
        <a:spcBef>
          <a:spcPts val="0"/>
        </a:spcBef>
        <a:buClr>
          <a:srgbClr val="E0AC00"/>
        </a:buClr>
        <a:buFont typeface="Wingdings" panose="05000000000000000000" pitchFamily="2" charset="2"/>
        <a:buChar char="l"/>
        <a:defRPr sz="1200" kern="1200">
          <a:solidFill>
            <a:srgbClr val="504B4B"/>
          </a:solidFill>
          <a:latin typeface="KoPub돋움체_Pro Light" panose="02020603020101020101" pitchFamily="18" charset="-127"/>
          <a:ea typeface="KoPub돋움체_Pro Light" panose="02020603020101020101" pitchFamily="18" charset="-127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4258" y="375829"/>
            <a:ext cx="8107710" cy="8007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995" y="1355148"/>
            <a:ext cx="8106620" cy="49646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91071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  <p:sldLayoutId id="2147483703" r:id="rId17"/>
    <p:sldLayoutId id="2147483704" r:id="rId18"/>
    <p:sldLayoutId id="2147483705" r:id="rId19"/>
    <p:sldLayoutId id="2147483706" r:id="rId20"/>
    <p:sldLayoutId id="2147483707" r:id="rId21"/>
    <p:sldLayoutId id="2147483708" r:id="rId22"/>
    <p:sldLayoutId id="2147483709" r:id="rId23"/>
    <p:sldLayoutId id="2147483710" r:id="rId24"/>
    <p:sldLayoutId id="2147483711" r:id="rId25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b="0" kern="1200">
          <a:solidFill>
            <a:schemeClr val="tx1">
              <a:lumMod val="50000"/>
            </a:schemeClr>
          </a:solidFill>
          <a:latin typeface="+mj-ea"/>
          <a:ea typeface="+mj-ea"/>
          <a:cs typeface="+mj-cs"/>
        </a:defRPr>
      </a:lvl1pPr>
    </p:titleStyle>
    <p:bodyStyle>
      <a:lvl1pPr marL="225425" indent="-225425" algn="l" defTabSz="457200" rtl="0" eaLnBrk="1" latinLnBrk="0" hangingPunct="1">
        <a:lnSpc>
          <a:spcPct val="110000"/>
        </a:lnSpc>
        <a:spcBef>
          <a:spcPts val="600"/>
        </a:spcBef>
        <a:buClr>
          <a:srgbClr val="E0AC00"/>
        </a:buClr>
        <a:buFont typeface="Wingdings" panose="05000000000000000000" pitchFamily="2" charset="2"/>
        <a:buChar char="l"/>
        <a:defRPr sz="1800" kern="1200">
          <a:solidFill>
            <a:srgbClr val="504B4B"/>
          </a:solidFill>
          <a:latin typeface="+mn-ea"/>
          <a:ea typeface="+mn-ea"/>
          <a:cs typeface="+mn-cs"/>
        </a:defRPr>
      </a:lvl1pPr>
      <a:lvl2pPr marL="573088" indent="-238125" algn="l" defTabSz="457200" rtl="0" eaLnBrk="1" latinLnBrk="0" hangingPunct="1">
        <a:lnSpc>
          <a:spcPct val="110000"/>
        </a:lnSpc>
        <a:spcBef>
          <a:spcPts val="500"/>
        </a:spcBef>
        <a:buClr>
          <a:srgbClr val="E0AC00"/>
        </a:buClr>
        <a:buFont typeface="Wingdings" panose="05000000000000000000" pitchFamily="2" charset="2"/>
        <a:buChar char="l"/>
        <a:defRPr sz="1600" kern="1200">
          <a:solidFill>
            <a:srgbClr val="504B4B"/>
          </a:solidFill>
          <a:latin typeface="+mn-ea"/>
          <a:ea typeface="+mn-ea"/>
          <a:cs typeface="+mn-cs"/>
        </a:defRPr>
      </a:lvl2pPr>
      <a:lvl3pPr marL="860425" indent="-182563" algn="l" defTabSz="457200" rtl="0" eaLnBrk="1" latinLnBrk="0" hangingPunct="1">
        <a:lnSpc>
          <a:spcPct val="110000"/>
        </a:lnSpc>
        <a:spcBef>
          <a:spcPts val="300"/>
        </a:spcBef>
        <a:buClr>
          <a:srgbClr val="E0AC00"/>
        </a:buClr>
        <a:buFont typeface="Wingdings" panose="05000000000000000000" pitchFamily="2" charset="2"/>
        <a:buChar char="l"/>
        <a:defRPr sz="1400" kern="1200">
          <a:solidFill>
            <a:srgbClr val="504B4B"/>
          </a:solidFill>
          <a:latin typeface="+mn-ea"/>
          <a:ea typeface="+mn-ea"/>
          <a:cs typeface="+mn-cs"/>
        </a:defRPr>
      </a:lvl3pPr>
      <a:lvl4pPr marL="1198563" indent="-225425" algn="l" defTabSz="457200" rtl="0" eaLnBrk="1" latinLnBrk="0" hangingPunct="1">
        <a:lnSpc>
          <a:spcPct val="110000"/>
        </a:lnSpc>
        <a:spcBef>
          <a:spcPts val="100"/>
        </a:spcBef>
        <a:buClr>
          <a:srgbClr val="E0AC00"/>
        </a:buClr>
        <a:buFont typeface="Wingdings" panose="05000000000000000000" pitchFamily="2" charset="2"/>
        <a:buChar char="l"/>
        <a:defRPr sz="1200" kern="1200">
          <a:solidFill>
            <a:srgbClr val="504B4B"/>
          </a:solidFill>
          <a:latin typeface="+mn-ea"/>
          <a:ea typeface="+mn-ea"/>
          <a:cs typeface="+mn-cs"/>
        </a:defRPr>
      </a:lvl4pPr>
      <a:lvl5pPr marL="1544638" indent="-228600" algn="l" defTabSz="457200" rtl="0" eaLnBrk="1" latinLnBrk="0" hangingPunct="1">
        <a:lnSpc>
          <a:spcPct val="110000"/>
        </a:lnSpc>
        <a:spcBef>
          <a:spcPts val="0"/>
        </a:spcBef>
        <a:buClr>
          <a:srgbClr val="E0AC00"/>
        </a:buClr>
        <a:buFont typeface="Wingdings" panose="05000000000000000000" pitchFamily="2" charset="2"/>
        <a:buChar char="l"/>
        <a:defRPr sz="1200" kern="1200">
          <a:solidFill>
            <a:srgbClr val="504B4B"/>
          </a:solidFill>
          <a:latin typeface="+mn-ea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2224864"/>
            <a:ext cx="9144000" cy="1895420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>
            <a:lvl1pPr marL="0" algn="l" defTabSz="457200" rtl="0" eaLnBrk="1" latinLnBrk="0" hangingPunct="1">
              <a:spcBef>
                <a:spcPct val="0"/>
              </a:spcBef>
              <a:buNone/>
              <a:defRPr lang="en-US" sz="4400" b="1" kern="1200" baseline="0" dirty="0">
                <a:solidFill>
                  <a:schemeClr val="bg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n-cs"/>
              </a:defRPr>
            </a:lvl1pPr>
          </a:lstStyle>
          <a:p>
            <a:pPr algn="ctr"/>
            <a:r>
              <a:rPr lang="ko-KR" altLang="en-US" sz="5400" dirty="0">
                <a:solidFill>
                  <a:srgbClr val="E06361"/>
                </a:solidFill>
              </a:rPr>
              <a:t>둘째마당</a:t>
            </a:r>
            <a:endParaRPr lang="en-US" altLang="ko-KR" sz="5400" dirty="0">
              <a:solidFill>
                <a:srgbClr val="E06361"/>
              </a:solidFill>
            </a:endParaRPr>
          </a:p>
          <a:p>
            <a:pPr algn="ctr"/>
            <a:r>
              <a:rPr lang="ko-KR" altLang="en-US" sz="5400" dirty="0">
                <a:solidFill>
                  <a:schemeClr val="tx2"/>
                </a:solidFill>
              </a:rPr>
              <a:t>예측 모델의 기본 원리</a:t>
            </a:r>
            <a:endParaRPr lang="en-US" sz="5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50366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9D7BC1C-BEF1-FE43-BAF8-AEC9A285889D}" type="slidenum">
              <a:rPr lang="en-US" smtClean="0"/>
              <a:pPr/>
              <a:t>10</a:t>
            </a:fld>
            <a:endParaRPr lang="en-US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699773" y="3399300"/>
            <a:ext cx="5779950" cy="11130"/>
          </a:xfrm>
          <a:prstGeom prst="line">
            <a:avLst/>
          </a:prstGeom>
          <a:ln w="57150">
            <a:solidFill>
              <a:srgbClr val="E063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제목 8">
            <a:extLst>
              <a:ext uri="{FF2B5EF4-FFF2-40B4-BE49-F238E27FC236}">
                <a16:creationId xmlns:a16="http://schemas.microsoft.com/office/drawing/2014/main" id="{18896CAC-438E-47B8-B473-3418742DE5AB}"/>
              </a:ext>
            </a:extLst>
          </p:cNvPr>
          <p:cNvSpPr txBox="1">
            <a:spLocks/>
          </p:cNvSpPr>
          <p:nvPr/>
        </p:nvSpPr>
        <p:spPr>
          <a:xfrm>
            <a:off x="531274" y="2564895"/>
            <a:ext cx="8081453" cy="8007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600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2 </a:t>
            </a:r>
            <a:r>
              <a:rPr lang="ko-KR" altLang="en-US" sz="2600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시그모이드</a:t>
            </a:r>
            <a:r>
              <a:rPr lang="ko-KR" altLang="en-US" sz="2600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함수</a:t>
            </a:r>
            <a:endParaRPr lang="en-US" altLang="ko-KR" sz="2600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030728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2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 err="1">
                <a:latin typeface="KoPub돋움체_Pro Bold" pitchFamily="18" charset="-127"/>
                <a:ea typeface="KoPub돋움체_Pro Bold" pitchFamily="18" charset="-127"/>
              </a:rPr>
              <a:t>시그모이드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 함수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b="1" dirty="0" err="1">
                <a:latin typeface="KoPub돋움체_Pro Bold" pitchFamily="18" charset="-127"/>
                <a:ea typeface="KoPub돋움체_Pro Bold" pitchFamily="18" charset="-127"/>
              </a:rPr>
              <a:t>시그모이드</a:t>
            </a:r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 함수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이러한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S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자 형태로 그래프가 그려지는 함수가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바로 우리가 ‘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3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장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.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딥러닝을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위한 기초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수학’에서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배운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시그모이드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함수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(sigmoid function)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 </a:t>
            </a:r>
            <a:endParaRPr lang="en-US" altLang="ko-KR" dirty="0">
              <a:solidFill>
                <a:schemeClr val="bg1">
                  <a:lumMod val="65000"/>
                </a:schemeClr>
              </a:solidFill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시그모이드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함수를 이용해 로지스틱 회귀를 풀어 나가는 공식은 다음과 같음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 식을 통해 알 수 있는 것은 우리가 구해야 하는 값이 여기서도 결국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ax + b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라는 것</a:t>
            </a:r>
            <a:endParaRPr lang="en-US" altLang="ko-KR" b="1" dirty="0">
              <a:solidFill>
                <a:schemeClr val="bg1">
                  <a:lumMod val="65000"/>
                </a:schemeClr>
              </a:solidFill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0949435-8056-452D-BA42-AE86FF2275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484" y="2852930"/>
            <a:ext cx="131445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4498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2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 err="1">
                <a:latin typeface="KoPub돋움체_Pro Bold" pitchFamily="18" charset="-127"/>
                <a:ea typeface="KoPub돋움체_Pro Bold" pitchFamily="18" charset="-127"/>
              </a:rPr>
              <a:t>시그모이드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 함수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b="1" dirty="0" err="1">
                <a:latin typeface="KoPub돋움체_Pro Bold" pitchFamily="18" charset="-127"/>
                <a:ea typeface="KoPub돋움체_Pro Bold" pitchFamily="18" charset="-127"/>
              </a:rPr>
              <a:t>시그모이드</a:t>
            </a:r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 함수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선형 회귀 때와 마찬가지임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여기서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a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와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b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는 무슨 의미를 가지고 있을까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?</a:t>
            </a: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먼저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a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는 그래프의 경사도를 결정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그림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6-3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과 같이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a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값이 커지면 경사가 커지고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a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값이 작아지면 경사가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작아짐</a:t>
            </a:r>
            <a:endParaRPr lang="en-US" altLang="ko-KR" b="1" dirty="0">
              <a:solidFill>
                <a:schemeClr val="bg1">
                  <a:lumMod val="65000"/>
                </a:schemeClr>
              </a:solidFill>
              <a:latin typeface="KoPub돋움체_Pro Light" pitchFamily="18" charset="-127"/>
              <a:ea typeface="KoPub돋움체_Pro Light" pitchFamily="18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40C7C04D-D736-4DFE-AE6E-2200CADA8B77}"/>
              </a:ext>
            </a:extLst>
          </p:cNvPr>
          <p:cNvSpPr txBox="1">
            <a:spLocks/>
          </p:cNvSpPr>
          <p:nvPr/>
        </p:nvSpPr>
        <p:spPr>
          <a:xfrm>
            <a:off x="597117" y="3256179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그림 </a:t>
            </a:r>
            <a:r>
              <a:rPr lang="en-US" altLang="ko-KR" sz="1600" b="1" dirty="0"/>
              <a:t>6-3 | a </a:t>
            </a:r>
            <a:r>
              <a:rPr lang="ko-KR" altLang="en-US" sz="1600" b="1" dirty="0"/>
              <a:t>값이 클 때와 작을 때의 그래프 변화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26A9720-6E4B-436F-8838-52680E7BDA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858" y="3693672"/>
            <a:ext cx="3619500" cy="18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0612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2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 err="1">
                <a:latin typeface="KoPub돋움체_Pro Bold" pitchFamily="18" charset="-127"/>
                <a:ea typeface="KoPub돋움체_Pro Bold" pitchFamily="18" charset="-127"/>
              </a:rPr>
              <a:t>시그모이드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 함수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b="1" dirty="0" err="1">
                <a:latin typeface="KoPub돋움체_Pro Bold" pitchFamily="18" charset="-127"/>
                <a:ea typeface="KoPub돋움체_Pro Bold" pitchFamily="18" charset="-127"/>
              </a:rPr>
              <a:t>시그모이드</a:t>
            </a:r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 함수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b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는 그래프의 좌우 이동을 의미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그림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6-4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와 같이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b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값이 크고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작아짐에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따라 그래프가 이동</a:t>
            </a:r>
            <a:endParaRPr lang="en-US" altLang="ko-KR" b="1" dirty="0">
              <a:solidFill>
                <a:schemeClr val="bg1">
                  <a:lumMod val="65000"/>
                </a:schemeClr>
              </a:solidFill>
              <a:latin typeface="KoPub돋움체_Pro Light" pitchFamily="18" charset="-127"/>
              <a:ea typeface="KoPub돋움체_Pro Light" pitchFamily="18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40C7C04D-D736-4DFE-AE6E-2200CADA8B77}"/>
              </a:ext>
            </a:extLst>
          </p:cNvPr>
          <p:cNvSpPr txBox="1">
            <a:spLocks/>
          </p:cNvSpPr>
          <p:nvPr/>
        </p:nvSpPr>
        <p:spPr>
          <a:xfrm>
            <a:off x="597117" y="2564895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그림 </a:t>
            </a:r>
            <a:r>
              <a:rPr lang="en-US" altLang="ko-KR" sz="1600" b="1" dirty="0"/>
              <a:t>6-4 | b </a:t>
            </a:r>
            <a:r>
              <a:rPr lang="ko-KR" altLang="en-US" sz="1600" b="1" dirty="0"/>
              <a:t>값이 클 때와 작을 때의 그래프 변화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8517C33-8FFB-48AA-B0DB-8CE83ED87D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117" y="2941235"/>
            <a:ext cx="3600450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8623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2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 err="1">
                <a:latin typeface="KoPub돋움체_Pro Bold" pitchFamily="18" charset="-127"/>
                <a:ea typeface="KoPub돋움체_Pro Bold" pitchFamily="18" charset="-127"/>
              </a:rPr>
              <a:t>시그모이드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 함수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b="1" dirty="0" err="1">
                <a:latin typeface="KoPub돋움체_Pro Bold" pitchFamily="18" charset="-127"/>
                <a:ea typeface="KoPub돋움체_Pro Bold" pitchFamily="18" charset="-127"/>
              </a:rPr>
              <a:t>시그모이드</a:t>
            </a:r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 함수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a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값과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b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값에 따라 오차가 변함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a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값에 따라 변화하는 오차를 그래프로 나타내면 그림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6-5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와 같음</a:t>
            </a:r>
            <a:endParaRPr lang="en-US" altLang="ko-KR" b="1" dirty="0">
              <a:solidFill>
                <a:schemeClr val="bg1">
                  <a:lumMod val="65000"/>
                </a:schemeClr>
              </a:solidFill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892111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2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 err="1">
                <a:latin typeface="KoPub돋움체_Pro Bold" pitchFamily="18" charset="-127"/>
                <a:ea typeface="KoPub돋움체_Pro Bold" pitchFamily="18" charset="-127"/>
              </a:rPr>
              <a:t>시그모이드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 함수</a:t>
            </a:r>
            <a:endParaRPr lang="ko-KR" altLang="en-US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40C7C04D-D736-4DFE-AE6E-2200CADA8B77}"/>
              </a:ext>
            </a:extLst>
          </p:cNvPr>
          <p:cNvSpPr txBox="1">
            <a:spLocks/>
          </p:cNvSpPr>
          <p:nvPr/>
        </p:nvSpPr>
        <p:spPr>
          <a:xfrm>
            <a:off x="597117" y="1530856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그림 </a:t>
            </a:r>
            <a:r>
              <a:rPr lang="en-US" altLang="ko-KR" sz="1600" b="1" dirty="0"/>
              <a:t>6-5 | a</a:t>
            </a:r>
            <a:r>
              <a:rPr lang="ko-KR" altLang="en-US" sz="1600" b="1" dirty="0"/>
              <a:t>와 오차의 관계</a:t>
            </a:r>
            <a:r>
              <a:rPr lang="en-US" altLang="ko-KR" sz="1600" b="1" dirty="0"/>
              <a:t>: a</a:t>
            </a:r>
            <a:r>
              <a:rPr lang="ko-KR" altLang="en-US" sz="1600" b="1" dirty="0"/>
              <a:t>가 작아질수록 오차는 무한대로 커지지만</a:t>
            </a:r>
            <a:r>
              <a:rPr lang="en-US" altLang="ko-KR" sz="1600" b="1" dirty="0"/>
              <a:t>, a</a:t>
            </a:r>
            <a:r>
              <a:rPr lang="ko-KR" altLang="en-US" sz="1600" b="1" dirty="0"/>
              <a:t>가 커진다고 해서 </a:t>
            </a:r>
            <a:endParaRPr lang="en-US" altLang="ko-KR" sz="1600" b="1" dirty="0"/>
          </a:p>
          <a:p>
            <a:r>
              <a:rPr lang="en-US" altLang="ko-KR" sz="1600" b="1" dirty="0"/>
              <a:t>     </a:t>
            </a:r>
            <a:r>
              <a:rPr lang="ko-KR" altLang="en-US" sz="1600" b="1" dirty="0"/>
              <a:t>오차가 없어지지는 않는다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F68F0EE-B68B-486C-BC12-002F368321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117" y="2161646"/>
            <a:ext cx="4105275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4117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2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 err="1">
                <a:latin typeface="KoPub돋움체_Pro Bold" pitchFamily="18" charset="-127"/>
                <a:ea typeface="KoPub돋움체_Pro Bold" pitchFamily="18" charset="-127"/>
              </a:rPr>
              <a:t>시그모이드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 함수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b="1" dirty="0" err="1">
                <a:latin typeface="KoPub돋움체_Pro Bold" pitchFamily="18" charset="-127"/>
                <a:ea typeface="KoPub돋움체_Pro Bold" pitchFamily="18" charset="-127"/>
              </a:rPr>
              <a:t>시그모이드</a:t>
            </a:r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 함수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a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값이 작아지면 오차는 무한대로 커짐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a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값이 커진다고 해서 오차가 무한대로 커지지는 않음</a:t>
            </a:r>
            <a:endParaRPr lang="en-US" altLang="ko-KR" b="1" dirty="0">
              <a:solidFill>
                <a:schemeClr val="bg1">
                  <a:lumMod val="65000"/>
                </a:schemeClr>
              </a:solidFill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026161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2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 err="1">
                <a:latin typeface="KoPub돋움체_Pro Bold" pitchFamily="18" charset="-127"/>
                <a:ea typeface="KoPub돋움체_Pro Bold" pitchFamily="18" charset="-127"/>
              </a:rPr>
              <a:t>시그모이드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 함수</a:t>
            </a:r>
            <a:endParaRPr lang="ko-KR" altLang="en-US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F800F97F-5B62-4863-A992-39F8E38B5E4D}"/>
              </a:ext>
            </a:extLst>
          </p:cNvPr>
          <p:cNvSpPr txBox="1">
            <a:spLocks/>
          </p:cNvSpPr>
          <p:nvPr/>
        </p:nvSpPr>
        <p:spPr>
          <a:xfrm>
            <a:off x="597117" y="1527969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그림 </a:t>
            </a:r>
            <a:r>
              <a:rPr lang="en-US" altLang="ko-KR" sz="1600" b="1" dirty="0"/>
              <a:t>6-6 | b</a:t>
            </a:r>
            <a:r>
              <a:rPr lang="ko-KR" altLang="en-US" sz="1600" b="1" dirty="0"/>
              <a:t>와 오차의 관계</a:t>
            </a:r>
            <a:r>
              <a:rPr lang="en-US" altLang="ko-KR" sz="1600" b="1" dirty="0"/>
              <a:t>: b </a:t>
            </a:r>
            <a:r>
              <a:rPr lang="ko-KR" altLang="en-US" sz="1600" b="1" dirty="0"/>
              <a:t>값이 너무 작아지거나 커지면 오차도 이에 따라 커진다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4A658D1-D1E2-45ED-A110-C68060AFAF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117" y="1920153"/>
            <a:ext cx="6486525" cy="461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3252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2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 err="1">
                <a:latin typeface="KoPub돋움체_Pro Bold" pitchFamily="18" charset="-127"/>
                <a:ea typeface="KoPub돋움체_Pro Bold" pitchFamily="18" charset="-127"/>
              </a:rPr>
              <a:t>시그모이드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 함수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b="1" dirty="0" err="1">
                <a:latin typeface="KoPub돋움체_Pro Bold" pitchFamily="18" charset="-127"/>
                <a:ea typeface="KoPub돋움체_Pro Bold" pitchFamily="18" charset="-127"/>
              </a:rPr>
              <a:t>시그모이드</a:t>
            </a:r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 함수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b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값이 너무 크거나 작을 경우 오차는 그림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6-6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과 같이 이차 함수 그래프와 유사한 형태로 나타남</a:t>
            </a:r>
            <a:endParaRPr lang="en-US" altLang="ko-KR" b="1" dirty="0">
              <a:solidFill>
                <a:schemeClr val="bg1">
                  <a:lumMod val="65000"/>
                </a:schemeClr>
              </a:solidFill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950436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9D7BC1C-BEF1-FE43-BAF8-AEC9A285889D}" type="slidenum">
              <a:rPr lang="en-US" smtClean="0"/>
              <a:pPr/>
              <a:t>19</a:t>
            </a:fld>
            <a:endParaRPr lang="en-US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699773" y="3399300"/>
            <a:ext cx="5779950" cy="11130"/>
          </a:xfrm>
          <a:prstGeom prst="line">
            <a:avLst/>
          </a:prstGeom>
          <a:ln w="57150">
            <a:solidFill>
              <a:srgbClr val="E063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제목 8">
            <a:extLst>
              <a:ext uri="{FF2B5EF4-FFF2-40B4-BE49-F238E27FC236}">
                <a16:creationId xmlns:a16="http://schemas.microsoft.com/office/drawing/2014/main" id="{18896CAC-438E-47B8-B473-3418742DE5AB}"/>
              </a:ext>
            </a:extLst>
          </p:cNvPr>
          <p:cNvSpPr txBox="1">
            <a:spLocks/>
          </p:cNvSpPr>
          <p:nvPr/>
        </p:nvSpPr>
        <p:spPr>
          <a:xfrm>
            <a:off x="531274" y="2564895"/>
            <a:ext cx="8081453" cy="8007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600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3 </a:t>
            </a:r>
            <a:r>
              <a:rPr lang="ko-KR" altLang="en-US" sz="2600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오차 공식</a:t>
            </a:r>
            <a:endParaRPr lang="en-US" altLang="ko-KR" sz="2600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68671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7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424296" y="375829"/>
            <a:ext cx="8410623" cy="80649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pPr lvl="0" algn="ctr" defTabSz="457200">
              <a:spcBef>
                <a:spcPct val="0"/>
              </a:spcBef>
            </a:pP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srgbClr val="E06361"/>
                </a:solidFill>
                <a:effectLst/>
                <a:uLnTx/>
                <a:uFillTx/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6</a:t>
            </a:r>
            <a:r>
              <a:rPr kumimoji="0" lang="ko-KR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E06361"/>
                </a:solidFill>
                <a:effectLst/>
                <a:uLnTx/>
                <a:uFillTx/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장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로지스틱 회귀 모델</a:t>
            </a:r>
            <a:r>
              <a:rPr lang="en-US" altLang="ko-KR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: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참 거짓 판단하기</a:t>
            </a:r>
            <a:endParaRPr kumimoji="0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KoPub돋움체_Pro Bold" panose="02020603020101020101" pitchFamily="18" charset="-127"/>
              <a:ea typeface="KoPub돋움체_Pro Bold" panose="02020603020101020101" pitchFamily="18" charset="-127"/>
              <a:cs typeface="+mj-cs"/>
            </a:endParaRPr>
          </a:p>
        </p:txBody>
      </p:sp>
      <p:cxnSp>
        <p:nvCxnSpPr>
          <p:cNvPr id="5" name="직선 연결선 4"/>
          <p:cNvCxnSpPr>
            <a:cxnSpLocks/>
          </p:cNvCxnSpPr>
          <p:nvPr/>
        </p:nvCxnSpPr>
        <p:spPr>
          <a:xfrm flipV="1">
            <a:off x="1216241" y="1180326"/>
            <a:ext cx="6844683" cy="14251"/>
          </a:xfrm>
          <a:prstGeom prst="line">
            <a:avLst/>
          </a:prstGeom>
          <a:ln w="57150">
            <a:solidFill>
              <a:srgbClr val="E063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2159893" y="1643183"/>
            <a:ext cx="6041348" cy="30861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rgbClr val="E0636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1 </a:t>
            </a:r>
            <a:r>
              <a:rPr lang="ko-KR" altLang="en-US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로지스틱 회귀의 정의 </a:t>
            </a:r>
            <a:endParaRPr lang="en-US" altLang="ko-KR" sz="20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rgbClr val="E0636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2 </a:t>
            </a:r>
            <a:r>
              <a:rPr lang="ko-KR" altLang="en-US" sz="20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시그모이드</a:t>
            </a:r>
            <a:r>
              <a:rPr lang="ko-KR" altLang="en-US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함수</a:t>
            </a:r>
            <a:endParaRPr lang="en-US" altLang="ko-KR" sz="20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rgbClr val="E0636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3 </a:t>
            </a:r>
            <a:r>
              <a:rPr lang="ko-KR" altLang="en-US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오차 공식</a:t>
            </a:r>
            <a:endParaRPr lang="en-US" altLang="ko-KR" sz="20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rgbClr val="E0636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4 </a:t>
            </a:r>
            <a:r>
              <a:rPr lang="ko-KR" altLang="en-US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로그 함수</a:t>
            </a:r>
            <a:endParaRPr lang="en-US" altLang="ko-KR" sz="20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rgbClr val="E0636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5 </a:t>
            </a:r>
            <a:r>
              <a:rPr lang="ko-KR" altLang="en-US" sz="20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텐서플로에서</a:t>
            </a:r>
            <a:r>
              <a:rPr lang="ko-KR" altLang="en-US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실행하는 로지스틱 회귀 모델</a:t>
            </a:r>
            <a:endParaRPr lang="en-US" altLang="ko-KR" sz="20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75405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3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오차 공식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오차 공식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이제 우리에게 주어진 과제는 또다시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a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값과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b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값을 구하는 것임을 알았음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시그모이드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함수에서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a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값과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b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값을 어떻게 구해야 할까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?</a:t>
            </a: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답은 역시 경사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하강법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경사 하강법은 먼저 오차를 구한 후 오차가 작은 쪽으로 이동시키는 방법이라고 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이번에도 예측 값과 실제 값의 차이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즉 오차를 구하는 공식이 필요함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이번에도 앞서 배웠던 평균 제곱 오차를 사용하면 될까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?</a:t>
            </a: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안타깝게도 이번에는 평균 제곱 오차를 사용할 수 없음</a:t>
            </a:r>
            <a:endParaRPr lang="en-US" altLang="ko-KR" b="1" dirty="0">
              <a:solidFill>
                <a:schemeClr val="bg1">
                  <a:lumMod val="65000"/>
                </a:schemeClr>
              </a:solidFill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744490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3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오차 공식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오차 공식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오차 공식을 도출하기 위해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시그모이드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함수 그래프의 특징을 다시 한 번 살펴보자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시그모이드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함수의 특징은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y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값이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0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과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1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사이라는 것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실제 값이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1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일 때 예측 값이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0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에 가까워지면 오차가 커짐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반대로 실제 값이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0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일 때 예측 값이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1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에 가까워지는 경우에도 오차는 커짐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이를 공식으로 만들 수 있게 하는 함수가 바로 로그 함수</a:t>
            </a:r>
            <a:endParaRPr lang="en-US" altLang="ko-KR" b="1" dirty="0">
              <a:solidFill>
                <a:schemeClr val="bg1">
                  <a:lumMod val="65000"/>
                </a:schemeClr>
              </a:solidFill>
              <a:latin typeface="KoPub돋움체_Pro Light" pitchFamily="18" charset="-127"/>
              <a:ea typeface="KoPub돋움체_Pro Light" pitchFamily="18" charset="-127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BF5CD61B-942F-473A-9EF7-ABA85B19C025}"/>
              </a:ext>
            </a:extLst>
          </p:cNvPr>
          <p:cNvSpPr txBox="1">
            <a:spLocks/>
          </p:cNvSpPr>
          <p:nvPr/>
        </p:nvSpPr>
        <p:spPr>
          <a:xfrm>
            <a:off x="597117" y="2279747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그림 </a:t>
            </a:r>
            <a:r>
              <a:rPr lang="en-US" altLang="ko-KR" sz="1600" b="1" dirty="0"/>
              <a:t>6-7 | </a:t>
            </a:r>
            <a:r>
              <a:rPr lang="ko-KR" altLang="en-US" sz="1600" b="1" dirty="0" err="1"/>
              <a:t>시그모이드</a:t>
            </a:r>
            <a:r>
              <a:rPr lang="ko-KR" altLang="en-US" sz="1600" b="1" dirty="0"/>
              <a:t> 함수 그래프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556B412-3331-44B9-A589-C49A9AE4D1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55" y="2646194"/>
            <a:ext cx="3581400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2468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9D7BC1C-BEF1-FE43-BAF8-AEC9A285889D}" type="slidenum">
              <a:rPr lang="en-US" smtClean="0"/>
              <a:pPr/>
              <a:t>22</a:t>
            </a:fld>
            <a:endParaRPr lang="en-US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699773" y="3399300"/>
            <a:ext cx="5779950" cy="11130"/>
          </a:xfrm>
          <a:prstGeom prst="line">
            <a:avLst/>
          </a:prstGeom>
          <a:ln w="57150">
            <a:solidFill>
              <a:srgbClr val="E063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제목 8">
            <a:extLst>
              <a:ext uri="{FF2B5EF4-FFF2-40B4-BE49-F238E27FC236}">
                <a16:creationId xmlns:a16="http://schemas.microsoft.com/office/drawing/2014/main" id="{18896CAC-438E-47B8-B473-3418742DE5AB}"/>
              </a:ext>
            </a:extLst>
          </p:cNvPr>
          <p:cNvSpPr txBox="1">
            <a:spLocks/>
          </p:cNvSpPr>
          <p:nvPr/>
        </p:nvSpPr>
        <p:spPr>
          <a:xfrm>
            <a:off x="531274" y="2564895"/>
            <a:ext cx="8081453" cy="8007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600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4 </a:t>
            </a:r>
            <a:r>
              <a:rPr lang="ko-KR" altLang="en-US" sz="2600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로그 함수</a:t>
            </a:r>
            <a:endParaRPr lang="en-US" altLang="ko-KR" sz="2600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786555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4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로그 함수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로그 함수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‘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3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장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.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딥러닝을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위한 기초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수학’의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로그 함수에서 배운 그래프를 다시 가져오겠음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BF5CD61B-942F-473A-9EF7-ABA85B19C025}"/>
              </a:ext>
            </a:extLst>
          </p:cNvPr>
          <p:cNvSpPr txBox="1">
            <a:spLocks/>
          </p:cNvSpPr>
          <p:nvPr/>
        </p:nvSpPr>
        <p:spPr>
          <a:xfrm>
            <a:off x="597117" y="2279747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그림 </a:t>
            </a:r>
            <a:r>
              <a:rPr lang="en-US" altLang="ko-KR" sz="1600" b="1" dirty="0"/>
              <a:t>6-8 | </a:t>
            </a:r>
            <a:r>
              <a:rPr lang="ko-KR" altLang="en-US" sz="1600" b="1" dirty="0"/>
              <a:t>실제 값이 </a:t>
            </a:r>
            <a:r>
              <a:rPr lang="en-US" altLang="ko-KR" sz="1600" b="1" dirty="0"/>
              <a:t>1</a:t>
            </a:r>
            <a:r>
              <a:rPr lang="ko-KR" altLang="en-US" sz="1600" b="1" dirty="0"/>
              <a:t>일 때</a:t>
            </a:r>
            <a:r>
              <a:rPr lang="en-US" altLang="ko-KR" sz="1600" b="1" dirty="0"/>
              <a:t>(</a:t>
            </a:r>
            <a:r>
              <a:rPr lang="ko-KR" altLang="en-US" sz="1600" b="1" dirty="0"/>
              <a:t>파란색</a:t>
            </a:r>
            <a:r>
              <a:rPr lang="en-US" altLang="ko-KR" sz="1600" b="1" dirty="0"/>
              <a:t>)</a:t>
            </a:r>
            <a:r>
              <a:rPr lang="ko-KR" altLang="en-US" sz="1600" b="1" dirty="0"/>
              <a:t>와 </a:t>
            </a:r>
            <a:r>
              <a:rPr lang="en-US" altLang="ko-KR" sz="1600" b="1" dirty="0"/>
              <a:t>0</a:t>
            </a:r>
            <a:r>
              <a:rPr lang="ko-KR" altLang="en-US" sz="1600" b="1" dirty="0"/>
              <a:t>일 때</a:t>
            </a:r>
            <a:r>
              <a:rPr lang="en-US" altLang="ko-KR" sz="1600" b="1" dirty="0"/>
              <a:t>(</a:t>
            </a:r>
            <a:r>
              <a:rPr lang="ko-KR" altLang="en-US" sz="1600" b="1" dirty="0"/>
              <a:t>빨간색</a:t>
            </a:r>
            <a:r>
              <a:rPr lang="en-US" altLang="ko-KR" sz="1600" b="1" dirty="0"/>
              <a:t>) </a:t>
            </a:r>
            <a:r>
              <a:rPr lang="ko-KR" altLang="en-US" sz="1600" b="1" dirty="0"/>
              <a:t>로그 함수 그래프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2581390-CA42-4DD3-BBA5-522284A383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117" y="2691402"/>
            <a:ext cx="4019550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888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4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로그 함수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로그 함수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파란색 선은 실제 값이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1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일 때 사용할 수 있는 그래프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예측 값이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1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일 때 오차가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0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이고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반대로 예측 값이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0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에 가까울수록 오차는 커짐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빨간색 선은 반대로 실제 값이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0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일 때 사용할 수 있는 함수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예측 값이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0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일 때 오차가 없고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1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에 가까워질수록 오차가 매우 커짐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732074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4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로그 함수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로그 함수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앞의 파란색과 빨간색 그래프의 식은 각각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-</a:t>
            </a:r>
            <a:r>
              <a:rPr lang="en-US" altLang="ko-KR" dirty="0" err="1">
                <a:latin typeface="KoPub돋움체_Pro Light" pitchFamily="18" charset="-127"/>
                <a:ea typeface="KoPub돋움체_Pro Light" pitchFamily="18" charset="-127"/>
              </a:rPr>
              <a:t>logh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와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-log(1-h)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실제 값이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1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일 때는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-log h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그래프를 쓰고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0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일 때는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-log(1-h)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그래프를 써야 함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이는 다음과 같은 방법으로 해결할 수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AD25BDE-4C48-4897-91D8-830B99627A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80" y="2910537"/>
            <a:ext cx="2647950" cy="65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7555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4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로그 함수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로그 함수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실제 값을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y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라고 할 때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 값이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1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이면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B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부분이 없어짐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반대로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0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이면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A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부분이 없어짐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실제 값에 따라 빨간색 그래프와 파란색 그래프를 각각 사용할 수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이렇게 해서 평균 제곱 오차를 대체할 만한 손실 함수를 구함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 함수를 머신 러닝에서는 </a:t>
            </a:r>
            <a:r>
              <a:rPr lang="ko-KR" altLang="en-US" b="1" dirty="0">
                <a:latin typeface="KoPub돋움체_Pro Light" pitchFamily="18" charset="-127"/>
                <a:ea typeface="KoPub돋움체_Pro Light" pitchFamily="18" charset="-127"/>
              </a:rPr>
              <a:t>교차 엔트로피 오차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(cross entropy error)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함수라고 함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즉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선형 회귀에서는 평균 제곱 오차 함수를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로지스틱 회귀에서는 교차 엔트로피 오차 함수를 사용하게 되는 것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 두 가지 함수에서 출발해 지금은 더 다양한 손실 함수들이 존재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이와 관련해서는 ‘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10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장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.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딥러닝 모델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설계하기’에서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다시 다룰 것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092064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9D7BC1C-BEF1-FE43-BAF8-AEC9A285889D}" type="slidenum">
              <a:rPr lang="en-US" smtClean="0"/>
              <a:pPr/>
              <a:t>27</a:t>
            </a:fld>
            <a:endParaRPr lang="en-US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699773" y="3399300"/>
            <a:ext cx="5779950" cy="11130"/>
          </a:xfrm>
          <a:prstGeom prst="line">
            <a:avLst/>
          </a:prstGeom>
          <a:ln w="57150">
            <a:solidFill>
              <a:srgbClr val="E063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제목 8">
            <a:extLst>
              <a:ext uri="{FF2B5EF4-FFF2-40B4-BE49-F238E27FC236}">
                <a16:creationId xmlns:a16="http://schemas.microsoft.com/office/drawing/2014/main" id="{18896CAC-438E-47B8-B473-3418742DE5AB}"/>
              </a:ext>
            </a:extLst>
          </p:cNvPr>
          <p:cNvSpPr txBox="1">
            <a:spLocks/>
          </p:cNvSpPr>
          <p:nvPr/>
        </p:nvSpPr>
        <p:spPr>
          <a:xfrm>
            <a:off x="531274" y="2564895"/>
            <a:ext cx="8081453" cy="8007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600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5 </a:t>
            </a:r>
            <a:r>
              <a:rPr lang="ko-KR" altLang="en-US" sz="2600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텐서플로에서</a:t>
            </a:r>
            <a:r>
              <a:rPr lang="ko-KR" altLang="en-US" sz="2600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실행하는 로지스틱 회귀 모델</a:t>
            </a:r>
            <a:endParaRPr lang="en-US" altLang="ko-KR" sz="2600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89168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5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 err="1">
                <a:latin typeface="KoPub돋움체_Pro Bold" pitchFamily="18" charset="-127"/>
                <a:ea typeface="KoPub돋움체_Pro Bold" pitchFamily="18" charset="-127"/>
              </a:rPr>
              <a:t>텐서플로에서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 실행하는 로지스틱 회귀 모델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b="1" dirty="0" err="1">
                <a:latin typeface="KoPub돋움체_Pro Bold" pitchFamily="18" charset="-127"/>
                <a:ea typeface="KoPub돋움체_Pro Bold" pitchFamily="18" charset="-127"/>
              </a:rPr>
              <a:t>텐서플로에서</a:t>
            </a:r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 실행하는 로지스틱 회귀 모델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텐서플로에서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실행하는 방법은 앞서 선형 회귀 모델을 만들 때와 유사함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다른 점은 오차를 계산하기 위한 손실 함수가 평균 제곱 오차 함수에서 크로스 엔트로피 오차로 바뀐다는 것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먼저 표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6-1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에서 본 합격 여부 데이터를 다음과 같이 만들어 주자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DFDA68C-C7ED-4A81-BF8D-2C96AE2835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80" y="3083358"/>
            <a:ext cx="7096125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7007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5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 err="1">
                <a:latin typeface="KoPub돋움체_Pro Bold" pitchFamily="18" charset="-127"/>
                <a:ea typeface="KoPub돋움체_Pro Bold" pitchFamily="18" charset="-127"/>
              </a:rPr>
              <a:t>텐서플로에서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 실행하는 로지스틱 회귀 모델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b="1" dirty="0" err="1">
                <a:latin typeface="KoPub돋움체_Pro Bold" pitchFamily="18" charset="-127"/>
                <a:ea typeface="KoPub돋움체_Pro Bold" pitchFamily="18" charset="-127"/>
              </a:rPr>
              <a:t>텐서플로에서</a:t>
            </a:r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 실행하는 로지스틱 회귀 모델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이제 모델을 준비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먼저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시그모이드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함수를 사용하게 되므로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activation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부분을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sigmoid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로 바꾸어 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207559D-9C3B-4EF9-A4FE-ED5746083B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609" y="2507288"/>
            <a:ext cx="7058025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355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  로지스틱 회귀 모델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: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참 거짓 판단하기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로지스틱 회귀 모델</a:t>
            </a:r>
            <a:r>
              <a:rPr lang="en-US" altLang="ko-KR" b="1" dirty="0">
                <a:latin typeface="KoPub돋움체_Pro Bold" pitchFamily="18" charset="-127"/>
                <a:ea typeface="KoPub돋움체_Pro Bold" pitchFamily="18" charset="-127"/>
              </a:rPr>
              <a:t>: </a:t>
            </a:r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참 거짓 판단하기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법정 드라마나 영화를 보면 검사가 피고인을 다그치는 장면이 종종 나옴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검사의 예리한 질문에 피고인이 당황한 표정으로 변명을 늘어놓을 때 검사가 이렇게 소리침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“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예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아니요로만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대답하세요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!” </a:t>
            </a: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때로 할 말이 많아도 ‘예’ 혹은 ‘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아니요’로만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대답해야 할 때가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실은 이와 같은 상황이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딥러닝에서도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끊임없이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일어남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전달받은 정보를 놓고 참과 거짓 중 하나를 판단해 다음 단계로 넘기는 장치들이 딥러닝 내부에서 쉬지 않고 작동하는 것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딥러닝을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수행한다는 것은 겉으로 드러나지 않는 ‘미니 판단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장치’들을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이용해서 복잡한 연산을 해낸 끝에 최적의 예측 값을 내놓는 작업이라고 할 수 있음</a:t>
            </a:r>
            <a:endParaRPr lang="en-US" altLang="ko-KR" b="1" dirty="0">
              <a:solidFill>
                <a:schemeClr val="bg1">
                  <a:lumMod val="65000"/>
                </a:schemeClr>
              </a:solidFill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039305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5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 err="1">
                <a:latin typeface="KoPub돋움체_Pro Bold" pitchFamily="18" charset="-127"/>
                <a:ea typeface="KoPub돋움체_Pro Bold" pitchFamily="18" charset="-127"/>
              </a:rPr>
              <a:t>텐서플로에서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 실행하는 로지스틱 회귀 모델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b="1" dirty="0" err="1">
                <a:latin typeface="KoPub돋움체_Pro Bold" pitchFamily="18" charset="-127"/>
                <a:ea typeface="KoPub돋움체_Pro Bold" pitchFamily="18" charset="-127"/>
              </a:rPr>
              <a:t>텐서플로에서</a:t>
            </a:r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 실행하는 로지스틱 회귀 모델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손실 함수로 교차 엔트로피 오차 함수를 이용하기 위해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loss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를 </a:t>
            </a:r>
            <a:r>
              <a:rPr lang="en-US" altLang="ko-KR" dirty="0" err="1">
                <a:latin typeface="KoPub돋움체_Pro Light" pitchFamily="18" charset="-127"/>
                <a:ea typeface="KoPub돋움체_Pro Light" pitchFamily="18" charset="-127"/>
              </a:rPr>
              <a:t>binary_crossentropy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로 설정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9F7AF9E-78CF-4755-A2BC-E8462A6063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80" y="2449681"/>
            <a:ext cx="7058025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7851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5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 err="1">
                <a:latin typeface="KoPub돋움체_Pro Bold" pitchFamily="18" charset="-127"/>
                <a:ea typeface="KoPub돋움체_Pro Bold" pitchFamily="18" charset="-127"/>
              </a:rPr>
              <a:t>텐서플로에서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 실행하는 로지스틱 회귀 모델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b="1" dirty="0" err="1">
                <a:latin typeface="KoPub돋움체_Pro Bold" pitchFamily="18" charset="-127"/>
                <a:ea typeface="KoPub돋움체_Pro Bold" pitchFamily="18" charset="-127"/>
              </a:rPr>
              <a:t>텐서플로에서</a:t>
            </a:r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 실행하는 로지스틱 회귀 모델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 err="1">
                <a:latin typeface="KoPub돋움체_Pro Light" pitchFamily="18" charset="-127"/>
                <a:ea typeface="KoPub돋움체_Pro Light" pitchFamily="18" charset="-127"/>
              </a:rPr>
              <a:t>model.predict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(x)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함수를 이용해 학습 시간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x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가 입력되었을 때의 결과를 그래프로 그려 보면 다음과 같음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3B66921-0833-4E1A-AADF-37C9793B77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80" y="2507288"/>
            <a:ext cx="7096125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357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5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 err="1">
                <a:latin typeface="KoPub돋움체_Pro Bold" pitchFamily="18" charset="-127"/>
                <a:ea typeface="KoPub돋움체_Pro Bold" pitchFamily="18" charset="-127"/>
              </a:rPr>
              <a:t>텐서플로에서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 실행하는 로지스틱 회귀 모델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b="1" dirty="0" err="1">
                <a:latin typeface="KoPub돋움체_Pro Bold" pitchFamily="18" charset="-127"/>
                <a:ea typeface="KoPub돋움체_Pro Bold" pitchFamily="18" charset="-127"/>
              </a:rPr>
              <a:t>텐서플로에서</a:t>
            </a:r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 실행하는 로지스틱 회귀 모델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임의의 학습 시간에 따른 합격 확률을 보여 주는 부분을 다음과 같이 설정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CFF0D84-AD13-43BA-8FA1-B3B99654B9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80" y="2161646"/>
            <a:ext cx="706755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6931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5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 err="1">
                <a:latin typeface="KoPub돋움체_Pro Bold" pitchFamily="18" charset="-127"/>
                <a:ea typeface="KoPub돋움체_Pro Bold" pitchFamily="18" charset="-127"/>
              </a:rPr>
              <a:t>텐서플로에서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 실행하는 로지스틱 회귀 모델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b="1" dirty="0" err="1">
                <a:latin typeface="KoPub돋움체_Pro Bold" pitchFamily="18" charset="-127"/>
                <a:ea typeface="KoPub돋움체_Pro Bold" pitchFamily="18" charset="-127"/>
              </a:rPr>
              <a:t>텐서플로에서</a:t>
            </a:r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 실행하는 로지스틱 회귀 모델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모두 정리하면 다음과 같음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755B151-45F1-4C8A-908B-A0019CF53B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" y="2252047"/>
            <a:ext cx="708660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6973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5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 err="1">
                <a:latin typeface="KoPub돋움체_Pro Bold" pitchFamily="18" charset="-127"/>
                <a:ea typeface="KoPub돋움체_Pro Bold" pitchFamily="18" charset="-127"/>
              </a:rPr>
              <a:t>텐서플로에서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 실행하는 로지스틱 회귀 모델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b="1" dirty="0" err="1">
                <a:latin typeface="KoPub돋움체_Pro Bold" pitchFamily="18" charset="-127"/>
                <a:ea typeface="KoPub돋움체_Pro Bold" pitchFamily="18" charset="-127"/>
              </a:rPr>
              <a:t>텐서플로에서</a:t>
            </a:r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 실행하는 로지스틱 회귀 모델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C6EAB2B-85FD-4DCE-BB35-450BE7C8A3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973" y="1910171"/>
            <a:ext cx="7153275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7029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5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 err="1">
                <a:latin typeface="KoPub돋움체_Pro Bold" pitchFamily="18" charset="-127"/>
                <a:ea typeface="KoPub돋움체_Pro Bold" pitchFamily="18" charset="-127"/>
              </a:rPr>
              <a:t>텐서플로에서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 실행하는 로지스틱 회귀 모델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b="1" dirty="0" err="1">
                <a:latin typeface="KoPub돋움체_Pro Bold" pitchFamily="18" charset="-127"/>
                <a:ea typeface="KoPub돋움체_Pro Bold" pitchFamily="18" charset="-127"/>
              </a:rPr>
              <a:t>텐서플로에서</a:t>
            </a:r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 실행하는 로지스틱 회귀 모델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8DADF45-7657-410D-9DD3-FF7707307E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412" y="1873611"/>
            <a:ext cx="7115175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57641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5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 err="1">
                <a:latin typeface="KoPub돋움체_Pro Bold" pitchFamily="18" charset="-127"/>
                <a:ea typeface="KoPub돋움체_Pro Bold" pitchFamily="18" charset="-127"/>
              </a:rPr>
              <a:t>텐서플로에서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 실행하는 로지스틱 회귀 모델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b="1" dirty="0" err="1">
                <a:latin typeface="KoPub돋움체_Pro Bold" pitchFamily="18" charset="-127"/>
                <a:ea typeface="KoPub돋움체_Pro Bold" pitchFamily="18" charset="-127"/>
              </a:rPr>
              <a:t>텐서플로에서</a:t>
            </a:r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 실행하는 로지스틱 회귀 모델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94B7E65-3724-4C42-A034-2508431F6A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816" y="1964122"/>
            <a:ext cx="7210425" cy="4114800"/>
          </a:xfrm>
          <a:prstGeom prst="rect">
            <a:avLst/>
          </a:prstGeom>
        </p:spPr>
      </p:pic>
      <p:sp>
        <p:nvSpPr>
          <p:cNvPr id="7" name="제목 1">
            <a:extLst>
              <a:ext uri="{FF2B5EF4-FFF2-40B4-BE49-F238E27FC236}">
                <a16:creationId xmlns:a16="http://schemas.microsoft.com/office/drawing/2014/main" id="{58AB18AF-8FE9-4AAC-8D4D-A7A1B7F6C598}"/>
              </a:ext>
            </a:extLst>
          </p:cNvPr>
          <p:cNvSpPr txBox="1">
            <a:spLocks/>
          </p:cNvSpPr>
          <p:nvPr/>
        </p:nvSpPr>
        <p:spPr>
          <a:xfrm>
            <a:off x="1329535" y="1876498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그림 </a:t>
            </a:r>
            <a:r>
              <a:rPr lang="en-US" altLang="ko-KR" sz="1600" b="1" dirty="0"/>
              <a:t>6-9 | </a:t>
            </a:r>
            <a:r>
              <a:rPr lang="ko-KR" altLang="en-US" sz="1600" b="1" dirty="0"/>
              <a:t>실행 결과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207618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5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 err="1">
                <a:latin typeface="KoPub돋움체_Pro Bold" pitchFamily="18" charset="-127"/>
                <a:ea typeface="KoPub돋움체_Pro Bold" pitchFamily="18" charset="-127"/>
              </a:rPr>
              <a:t>텐서플로에서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 실행하는 로지스틱 회귀 모델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b="1" dirty="0" err="1">
                <a:latin typeface="KoPub돋움체_Pro Bold" pitchFamily="18" charset="-127"/>
                <a:ea typeface="KoPub돋움체_Pro Bold" pitchFamily="18" charset="-127"/>
              </a:rPr>
              <a:t>텐서플로에서</a:t>
            </a:r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 실행하는 로지스틱 회귀 모델</a:t>
            </a:r>
            <a:endParaRPr lang="en-US" altLang="ko-KR" b="1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출력되는 그래프는 학습이 진행됨에 따라 점점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시그모이드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함수 그래프의 형태를 취해 가는 것을 보여 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학습된 모델의 테스트를 위해 여러 가지 임의의 시간을 집어넣고 테스트해 보면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학습 시간이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7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보다 클 경우에는 합격 확률이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50%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가 넘는다는 것을 알 수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데이터양이나 학습 시간 등 환경에 따라 예측 정확도는 더욱 향상될 수 있음</a:t>
            </a:r>
          </a:p>
        </p:txBody>
      </p:sp>
    </p:spTree>
    <p:extLst>
      <p:ext uri="{BB962C8B-B14F-4D97-AF65-F5344CB8AC3E}">
        <p14:creationId xmlns:p14="http://schemas.microsoft.com/office/powerpoint/2010/main" val="36895342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5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 err="1">
                <a:latin typeface="KoPub돋움체_Pro Bold" pitchFamily="18" charset="-127"/>
                <a:ea typeface="KoPub돋움체_Pro Bold" pitchFamily="18" charset="-127"/>
              </a:rPr>
              <a:t>텐서플로에서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 실행하는 로지스틱 회귀 모델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b="1" dirty="0" err="1">
                <a:latin typeface="KoPub돋움체_Pro Bold" pitchFamily="18" charset="-127"/>
                <a:ea typeface="KoPub돋움체_Pro Bold" pitchFamily="18" charset="-127"/>
              </a:rPr>
              <a:t>텐서플로에서</a:t>
            </a:r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 실행하는 로지스틱 회귀 모델</a:t>
            </a:r>
            <a:endParaRPr lang="en-US" altLang="ko-KR" b="1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지금까지 선형 회귀와 로지스틱 회귀를 사용한 모델링에 관해 알아보았음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 두 가지가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딥러닝의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기본 요소가 된다는 것은 이미 설명한 바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이러한 통계 모델링은 어떻게 해서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딥러닝과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연관을 갖게 될까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?</a:t>
            </a: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로지스틱 회귀 모델의 전신인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퍼셉트론과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퍼셉트론의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한계를 극복하며 탄생한 신경망에 대해 상세히 알아보며 딥러닝 학습 속도를 더해 보자</a:t>
            </a:r>
          </a:p>
        </p:txBody>
      </p:sp>
    </p:spTree>
    <p:extLst>
      <p:ext uri="{BB962C8B-B14F-4D97-AF65-F5344CB8AC3E}">
        <p14:creationId xmlns:p14="http://schemas.microsoft.com/office/powerpoint/2010/main" val="3457982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  로지스틱 회귀 모델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: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참 거짓 판단하기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로지스틱 회귀 모델</a:t>
            </a:r>
            <a:r>
              <a:rPr lang="en-US" altLang="ko-KR" b="1" dirty="0">
                <a:latin typeface="KoPub돋움체_Pro Bold" pitchFamily="18" charset="-127"/>
                <a:ea typeface="KoPub돋움체_Pro Bold" pitchFamily="18" charset="-127"/>
              </a:rPr>
              <a:t>: </a:t>
            </a:r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참 거짓 판단하기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참과 거짓 중 하나를 내놓는 과정은 </a:t>
            </a:r>
            <a:r>
              <a:rPr lang="ko-KR" altLang="en-US" b="1" dirty="0">
                <a:latin typeface="KoPub돋움체_Pro Light" pitchFamily="18" charset="-127"/>
                <a:ea typeface="KoPub돋움체_Pro Light" pitchFamily="18" charset="-127"/>
              </a:rPr>
              <a:t>로지스틱 회귀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(logistic regression)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의 원리를 거쳐 이루어짐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이제 회귀 분석의 또 다른 토대를 이루는 로지스틱 회귀에 대해 알아보자</a:t>
            </a:r>
            <a:endParaRPr lang="en-US" altLang="ko-KR" b="1" dirty="0">
              <a:solidFill>
                <a:schemeClr val="bg1">
                  <a:lumMod val="65000"/>
                </a:schemeClr>
              </a:solidFill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68CBAF1-F4C2-4BA1-809E-107049F4FA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81" y="1931218"/>
            <a:ext cx="2708706" cy="3155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933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9D7BC1C-BEF1-FE43-BAF8-AEC9A285889D}" type="slidenum">
              <a:rPr lang="en-US" smtClean="0"/>
              <a:pPr/>
              <a:t>5</a:t>
            </a:fld>
            <a:endParaRPr lang="en-US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699773" y="3399300"/>
            <a:ext cx="5779950" cy="11130"/>
          </a:xfrm>
          <a:prstGeom prst="line">
            <a:avLst/>
          </a:prstGeom>
          <a:ln w="57150">
            <a:solidFill>
              <a:srgbClr val="E063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제목 8">
            <a:extLst>
              <a:ext uri="{FF2B5EF4-FFF2-40B4-BE49-F238E27FC236}">
                <a16:creationId xmlns:a16="http://schemas.microsoft.com/office/drawing/2014/main" id="{18896CAC-438E-47B8-B473-3418742DE5AB}"/>
              </a:ext>
            </a:extLst>
          </p:cNvPr>
          <p:cNvSpPr txBox="1">
            <a:spLocks/>
          </p:cNvSpPr>
          <p:nvPr/>
        </p:nvSpPr>
        <p:spPr>
          <a:xfrm>
            <a:off x="531274" y="2564895"/>
            <a:ext cx="8081453" cy="8007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600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1 </a:t>
            </a:r>
            <a:r>
              <a:rPr lang="ko-KR" altLang="en-US" sz="2600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로지스틱 회귀의 정의</a:t>
            </a:r>
            <a:endParaRPr lang="en-US" altLang="ko-KR" sz="2600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67578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1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로지스틱 회귀의 정의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로지스틱 회귀의 정의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5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장에서 공부한 시간과 성적 사이의 관계를 좌표에 나타냈을 때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좌표의 형태가 직선으로 해결되는 선형 회귀를 사용하기에 적절했음을 보았음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직선으로 해결하기에 적절하지 않은 경우도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점수가 아니라 오직 합격과 불합격만 발표되는 시험이 있다고 하자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공부한 시간에 따른 합격 여부를 조사해 보니 표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6-1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과 같았음</a:t>
            </a:r>
            <a:endParaRPr lang="en-US" altLang="ko-KR" b="1" dirty="0">
              <a:solidFill>
                <a:schemeClr val="bg1">
                  <a:lumMod val="65000"/>
                </a:schemeClr>
              </a:solidFill>
              <a:latin typeface="KoPub돋움체_Pro Light" pitchFamily="18" charset="-127"/>
              <a:ea typeface="KoPub돋움체_Pro Light" pitchFamily="18" charset="-127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8C325D2B-6D4E-4595-A712-6750848325DB}"/>
              </a:ext>
            </a:extLst>
          </p:cNvPr>
          <p:cNvSpPr txBox="1">
            <a:spLocks/>
          </p:cNvSpPr>
          <p:nvPr/>
        </p:nvSpPr>
        <p:spPr>
          <a:xfrm>
            <a:off x="597117" y="3547101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표 </a:t>
            </a:r>
            <a:r>
              <a:rPr lang="en-US" altLang="ko-KR" sz="1600" b="1" dirty="0"/>
              <a:t>6-1 | </a:t>
            </a:r>
            <a:r>
              <a:rPr lang="ko-KR" altLang="en-US" sz="1600" b="1" dirty="0"/>
              <a:t>공부한 시간에 따른 합격 여부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8CC8A74-A0F7-4996-88B7-A50F978555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724" y="3876290"/>
            <a:ext cx="6219825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704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1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로지스틱 회귀의 정의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로지스틱 회귀의 정의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합격을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1,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불합격을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0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이라고 하고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이를 좌표 평면에 표현하면 그림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6-1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과 같음</a:t>
            </a:r>
            <a:endParaRPr lang="en-US" altLang="ko-KR" b="1" dirty="0">
              <a:solidFill>
                <a:schemeClr val="bg1">
                  <a:lumMod val="65000"/>
                </a:schemeClr>
              </a:solidFill>
              <a:latin typeface="KoPub돋움체_Pro Light" pitchFamily="18" charset="-127"/>
              <a:ea typeface="KoPub돋움체_Pro Light" pitchFamily="18" charset="-127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8C325D2B-6D4E-4595-A712-6750848325DB}"/>
              </a:ext>
            </a:extLst>
          </p:cNvPr>
          <p:cNvSpPr txBox="1">
            <a:spLocks/>
          </p:cNvSpPr>
          <p:nvPr/>
        </p:nvSpPr>
        <p:spPr>
          <a:xfrm>
            <a:off x="597117" y="2219253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그림 </a:t>
            </a:r>
            <a:r>
              <a:rPr lang="en-US" altLang="ko-KR" sz="1600" b="1" dirty="0"/>
              <a:t>6-1 | </a:t>
            </a:r>
            <a:r>
              <a:rPr lang="ko-KR" altLang="en-US" sz="1600" b="1" dirty="0"/>
              <a:t>합격과 불합격만 있을 때의 좌표 표현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0C0AF88-6154-42AC-94DE-22042C3893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770" y="2619615"/>
            <a:ext cx="3552825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383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1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로지스틱 회귀의 정의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로지스틱 회귀의 정의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앞 장에서 배운 대로 선을 그어 이 점의 특성을 잘 나타내는 일차 방정식을 만들 수 있을까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?</a:t>
            </a: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 점들은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1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과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0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사이의 값이 없으므로 직선으로 그리기가 어려움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점들의 특성을 정확하게 담아내려면 직선이 아니라 다음과 같이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S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자 형태여야 함</a:t>
            </a:r>
            <a:endParaRPr lang="en-US" altLang="ko-KR" b="1" dirty="0">
              <a:solidFill>
                <a:schemeClr val="bg1">
                  <a:lumMod val="65000"/>
                </a:schemeClr>
              </a:solidFill>
              <a:latin typeface="KoPub돋움체_Pro Light" pitchFamily="18" charset="-127"/>
              <a:ea typeface="KoPub돋움체_Pro Light" pitchFamily="18" charset="-127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8C325D2B-6D4E-4595-A712-6750848325DB}"/>
              </a:ext>
            </a:extLst>
          </p:cNvPr>
          <p:cNvSpPr txBox="1">
            <a:spLocks/>
          </p:cNvSpPr>
          <p:nvPr/>
        </p:nvSpPr>
        <p:spPr>
          <a:xfrm>
            <a:off x="597117" y="2968144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그림 </a:t>
            </a:r>
            <a:r>
              <a:rPr lang="en-US" altLang="ko-KR" sz="1600" b="1" dirty="0"/>
              <a:t>6-2 | </a:t>
            </a:r>
            <a:r>
              <a:rPr lang="ko-KR" altLang="en-US" sz="1600" b="1" dirty="0"/>
              <a:t>각 점의 특성을 담은 선을 그었을 때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14C0807-807D-4D48-AE20-DCE2E2166F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727" y="3376492"/>
            <a:ext cx="3562350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1487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1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로지스틱 회귀의 정의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로지스틱 회귀의 정의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로지스틱 회귀는 선형 회귀와 마찬가지로 적절한 선을 그려 가는 과정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다만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직선이 아니라 참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(1)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과 거짓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(0)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사이를 구분하는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S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자 형태의 선을 그어 주는 작업</a:t>
            </a:r>
            <a:endParaRPr lang="en-US" altLang="ko-KR" b="1" dirty="0">
              <a:solidFill>
                <a:schemeClr val="bg1">
                  <a:lumMod val="65000"/>
                </a:schemeClr>
              </a:solidFill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3007972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Custom 32">
      <a:dk1>
        <a:srgbClr val="464646"/>
      </a:dk1>
      <a:lt1>
        <a:sysClr val="window" lastClr="FFFFFF"/>
      </a:lt1>
      <a:dk2>
        <a:srgbClr val="474D49"/>
      </a:dk2>
      <a:lt2>
        <a:srgbClr val="EEECE1"/>
      </a:lt2>
      <a:accent1>
        <a:srgbClr val="68676C"/>
      </a:accent1>
      <a:accent2>
        <a:srgbClr val="BA6608"/>
      </a:accent2>
      <a:accent3>
        <a:srgbClr val="2D8F6C"/>
      </a:accent3>
      <a:accent4>
        <a:srgbClr val="8D8D8D"/>
      </a:accent4>
      <a:accent5>
        <a:srgbClr val="A94841"/>
      </a:accent5>
      <a:accent6>
        <a:srgbClr val="7688C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BC650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" cap="flat" cmpd="sng" algn="ctr">
          <a:solidFill>
            <a:srgbClr val="BC650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2_Office Theme">
  <a:themeElements>
    <a:clrScheme name="Custom 32">
      <a:dk1>
        <a:srgbClr val="464646"/>
      </a:dk1>
      <a:lt1>
        <a:sysClr val="window" lastClr="FFFFFF"/>
      </a:lt1>
      <a:dk2>
        <a:srgbClr val="474D49"/>
      </a:dk2>
      <a:lt2>
        <a:srgbClr val="EEECE1"/>
      </a:lt2>
      <a:accent1>
        <a:srgbClr val="68676C"/>
      </a:accent1>
      <a:accent2>
        <a:srgbClr val="BA6608"/>
      </a:accent2>
      <a:accent3>
        <a:srgbClr val="2D8F6C"/>
      </a:accent3>
      <a:accent4>
        <a:srgbClr val="8D8D8D"/>
      </a:accent4>
      <a:accent5>
        <a:srgbClr val="A94841"/>
      </a:accent5>
      <a:accent6>
        <a:srgbClr val="7688C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1750">
          <a:solidFill>
            <a:srgbClr val="FF0000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" cap="flat" cmpd="sng" algn="ctr">
          <a:solidFill>
            <a:srgbClr val="BC650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2386</TotalTime>
  <Words>1387</Words>
  <Application>Microsoft Office PowerPoint</Application>
  <PresentationFormat>화면 슬라이드 쇼(4:3)</PresentationFormat>
  <Paragraphs>187</Paragraphs>
  <Slides>38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38</vt:i4>
      </vt:variant>
    </vt:vector>
  </HeadingPairs>
  <TitlesOfParts>
    <vt:vector size="48" baseType="lpstr">
      <vt:lpstr>KoPub돋움체_Pro Bold</vt:lpstr>
      <vt:lpstr>KoPub돋움체_Pro Light</vt:lpstr>
      <vt:lpstr>KoPub돋움체_Pro Medium</vt:lpstr>
      <vt:lpstr>맑은 고딕</vt:lpstr>
      <vt:lpstr>Arial</vt:lpstr>
      <vt:lpstr>Calibri</vt:lpstr>
      <vt:lpstr>Verdana</vt:lpstr>
      <vt:lpstr>Wingdings</vt:lpstr>
      <vt:lpstr>1_Office Theme</vt:lpstr>
      <vt:lpstr>2_Office Theme</vt:lpstr>
      <vt:lpstr>PowerPoint 프레젠테이션</vt:lpstr>
      <vt:lpstr>PowerPoint 프레젠테이션</vt:lpstr>
      <vt:lpstr>  로지스틱 회귀 모델: 참 거짓 판단하기</vt:lpstr>
      <vt:lpstr>  로지스틱 회귀 모델: 참 거짓 판단하기</vt:lpstr>
      <vt:lpstr>PowerPoint 프레젠테이션</vt:lpstr>
      <vt:lpstr>1 로지스틱 회귀의 정의</vt:lpstr>
      <vt:lpstr>1 로지스틱 회귀의 정의</vt:lpstr>
      <vt:lpstr>1 로지스틱 회귀의 정의</vt:lpstr>
      <vt:lpstr>1 로지스틱 회귀의 정의</vt:lpstr>
      <vt:lpstr>PowerPoint 프레젠테이션</vt:lpstr>
      <vt:lpstr>2 시그모이드 함수</vt:lpstr>
      <vt:lpstr>2 시그모이드 함수</vt:lpstr>
      <vt:lpstr>2 시그모이드 함수</vt:lpstr>
      <vt:lpstr>2 시그모이드 함수</vt:lpstr>
      <vt:lpstr>2 시그모이드 함수</vt:lpstr>
      <vt:lpstr>2 시그모이드 함수</vt:lpstr>
      <vt:lpstr>2 시그모이드 함수</vt:lpstr>
      <vt:lpstr>2 시그모이드 함수</vt:lpstr>
      <vt:lpstr>PowerPoint 프레젠테이션</vt:lpstr>
      <vt:lpstr>3 오차 공식</vt:lpstr>
      <vt:lpstr>3 오차 공식</vt:lpstr>
      <vt:lpstr>PowerPoint 프레젠테이션</vt:lpstr>
      <vt:lpstr>4 로그 함수</vt:lpstr>
      <vt:lpstr>4 로그 함수</vt:lpstr>
      <vt:lpstr>4 로그 함수</vt:lpstr>
      <vt:lpstr>4 로그 함수</vt:lpstr>
      <vt:lpstr>PowerPoint 프레젠테이션</vt:lpstr>
      <vt:lpstr>5 텐서플로에서 실행하는 로지스틱 회귀 모델</vt:lpstr>
      <vt:lpstr>5 텐서플로에서 실행하는 로지스틱 회귀 모델</vt:lpstr>
      <vt:lpstr>5 텐서플로에서 실행하는 로지스틱 회귀 모델</vt:lpstr>
      <vt:lpstr>5 텐서플로에서 실행하는 로지스틱 회귀 모델</vt:lpstr>
      <vt:lpstr>5 텐서플로에서 실행하는 로지스틱 회귀 모델</vt:lpstr>
      <vt:lpstr>5 텐서플로에서 실행하는 로지스틱 회귀 모델</vt:lpstr>
      <vt:lpstr>5 텐서플로에서 실행하는 로지스틱 회귀 모델</vt:lpstr>
      <vt:lpstr>5 텐서플로에서 실행하는 로지스틱 회귀 모델</vt:lpstr>
      <vt:lpstr>5 텐서플로에서 실행하는 로지스틱 회귀 모델</vt:lpstr>
      <vt:lpstr>5 텐서플로에서 실행하는 로지스틱 회귀 모델</vt:lpstr>
      <vt:lpstr>5 텐서플로에서 실행하는 로지스틱 회귀 모델</vt:lpstr>
    </vt:vector>
  </TitlesOfParts>
  <Company>The National Academies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Megan Ellinger</dc:creator>
  <cp:lastModifiedBy>USER</cp:lastModifiedBy>
  <cp:revision>347</cp:revision>
  <cp:lastPrinted>2016-08-10T06:58:55Z</cp:lastPrinted>
  <dcterms:created xsi:type="dcterms:W3CDTF">2013-04-05T19:58:06Z</dcterms:created>
  <dcterms:modified xsi:type="dcterms:W3CDTF">2022-04-06T02:16:10Z</dcterms:modified>
</cp:coreProperties>
</file>