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7"/>
  </p:notesMasterIdLst>
  <p:handoutMasterIdLst>
    <p:handoutMasterId r:id="rId38"/>
  </p:handoutMasterIdLst>
  <p:sldIdLst>
    <p:sldId id="267" r:id="rId3"/>
    <p:sldId id="270" r:id="rId4"/>
    <p:sldId id="272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2022-04-07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4/7/2022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4/7/2022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4/7/2022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4/7/2022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셋째마당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 err="1">
                <a:solidFill>
                  <a:schemeClr val="tx2"/>
                </a:solidFill>
              </a:rPr>
              <a:t>딥러닝의</a:t>
            </a:r>
            <a:r>
              <a:rPr lang="ko-KR" altLang="en-US" sz="5400" dirty="0">
                <a:solidFill>
                  <a:schemeClr val="tx2"/>
                </a:solidFill>
              </a:rPr>
              <a:t> 시작</a:t>
            </a:r>
            <a:r>
              <a:rPr lang="en-US" altLang="ko-KR" sz="5400" dirty="0">
                <a:solidFill>
                  <a:schemeClr val="tx2"/>
                </a:solidFill>
              </a:rPr>
              <a:t>, </a:t>
            </a:r>
            <a:r>
              <a:rPr lang="ko-KR" altLang="en-US" sz="5400" dirty="0">
                <a:solidFill>
                  <a:schemeClr val="tx2"/>
                </a:solidFill>
              </a:rPr>
              <a:t>신경망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두 연산으로 각각 보냄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 번째 연산에서는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NAND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처리를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이와 동시에 두 번째 연산에서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처리를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통해 구한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가지고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AND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처리를 하면 우리가 구하고자 하는 출력 값을 만들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929B15-76FA-45BA-B859-E6E7B011C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36" y="1931218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33D720-E751-4145-A2F3-3CC755023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8" y="2240131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7A873A-0096-4D21-8D54-86240D4A8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8" y="2579198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37869A-0E01-49B9-90D9-DF935FA7F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8" y="2910537"/>
            <a:ext cx="209550" cy="209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2E1797-3CFB-4E73-9D30-3558E3FAB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07" y="2918265"/>
            <a:ext cx="209550" cy="209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323829-4CA5-4C72-8702-D949F4976F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284" y="2918265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5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2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설계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29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입력층과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출력층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사이에 숨어 있는 은닉층을 만드는 것을 그림으로 나타내면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8-5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2A235B2-B2EC-4333-A51D-2670E1D1774B}"/>
              </a:ext>
            </a:extLst>
          </p:cNvPr>
          <p:cNvSpPr txBox="1">
            <a:spLocks/>
          </p:cNvSpPr>
          <p:nvPr/>
        </p:nvSpPr>
        <p:spPr>
          <a:xfrm>
            <a:off x="597117" y="250728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8-5 | </a:t>
            </a:r>
            <a:r>
              <a:rPr lang="ko-KR" altLang="en-US" sz="1600" b="1" dirty="0"/>
              <a:t>다층 </a:t>
            </a:r>
            <a:r>
              <a:rPr lang="ko-KR" altLang="en-US" sz="1600" b="1" dirty="0" err="1"/>
              <a:t>퍼셉트론의</a:t>
            </a:r>
            <a:r>
              <a:rPr lang="ko-KR" altLang="en-US" sz="1600" b="1" dirty="0"/>
              <a:t> 내부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0E7AE5-0611-4B86-A1D3-D11011247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8" y="2907650"/>
            <a:ext cx="40100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2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가운데 점선으로 표시된 부분이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입력 값인데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값에 가중치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(w)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곱하고 바이어스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(b)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더해 은닉층으로 전송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값들이 모이는 은닉층의 중간 정거장을 노드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(node)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표시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은닉층에 취합된 값들은 활성화 함수를 통해 다음으로 보내는데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만약 앞서 배운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(x))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활성화 함수로 사용한다면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계산되는 값은 각각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309B1F-F7A6-4319-9722-0A0F7BE01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57" y="3209011"/>
            <a:ext cx="114300" cy="104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0A7102-E39F-4F53-836E-05F02C3B1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42" y="3491634"/>
            <a:ext cx="22955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4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두 식의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출력층의 방향으로 보내어지고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출력층으로 전달된 값은 마찬가지로 활성화 함수를 사용해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예측 값을 정하게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값을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out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할 때 이를 식으로 표현하면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4B5771-3A41-4716-91D4-409F78C1A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795323"/>
            <a:ext cx="24193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6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각각의 가중치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(w)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바이어스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(b)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정할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차원 배열로 늘어놓으면 다음과 같이 표시할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은닉층을 포함해 가중치 여섯 개와 바이어스 세 개가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8BCE17-16BA-4A18-A3A3-6CF0EC6C1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867025"/>
            <a:ext cx="26955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24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en-US" altLang="ko-KR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문제의 해결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597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문제의 해결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문제의 해결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우리에게 어떤 가중치와 바이어스가 필요한지 알아보았음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만족하는 가중치와 바이어스의 조합은 무수히 많음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지금은 먼저 다음과 같이 각 변수 값을 정하고 이를 이용해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문제를 해결하는 과정을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BA18E3-570F-4C6A-A5F8-81776EBA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3140965"/>
            <a:ext cx="26003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6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문제의 해결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문제의 해결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이것을 그림에 대입하면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8-6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2B103A0-214A-46F0-B725-E800E573C378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8-6 | </a:t>
            </a:r>
            <a:r>
              <a:rPr lang="ko-KR" altLang="en-US" sz="1600" b="1" dirty="0"/>
              <a:t>다층 </a:t>
            </a:r>
            <a:r>
              <a:rPr lang="ko-KR" altLang="en-US" sz="1600" b="1" dirty="0" err="1"/>
              <a:t>퍼셉트론의</a:t>
            </a:r>
            <a:r>
              <a:rPr lang="ko-KR" altLang="en-US" sz="1600" b="1" dirty="0"/>
              <a:t> 내부에 변수 채우기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B77C8D-A75F-4F07-A996-52FDCFE46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0" y="2745334"/>
            <a:ext cx="40195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98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문제의 해결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문제의 해결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각각 입력해 우리가 원하는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나오는지 점검해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≈ 기호는 ‘거의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같다’를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2B103A0-214A-46F0-B725-E800E573C378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표 </a:t>
            </a:r>
            <a:r>
              <a:rPr lang="en-US" altLang="ko-KR" sz="1600" b="1" dirty="0"/>
              <a:t>8-1 | XOR </a:t>
            </a:r>
            <a:r>
              <a:rPr lang="ko-KR" altLang="en-US" sz="1600" b="1" dirty="0"/>
              <a:t>다층 문제 해결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CA5BA1-6027-475E-B065-4A7C55FA8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622502"/>
            <a:ext cx="74676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8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퍼셉트론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740023" y="1181435"/>
            <a:ext cx="5788241" cy="1205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247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설계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문제의 해결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문제의 해결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문제의 해결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8-1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볼 수 있듯이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n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구하는 공식에 차례로 대입하니 우리가 원하는 결과를 구할 수 있었음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숨어 있는 노드 두 개를 둔 다층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통해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문제가 해결된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54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444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주어진 가중치와 바이어스를 이용해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문제를 해결하는 파이썬 코드를 작성해 볼까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정해진 가중치와 바이어스를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라이브러리를 사용해 다음과 같이 선언하겠음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C6BFBC-7AEA-43A4-8864-AAD1CFAD7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40120"/>
            <a:ext cx="70866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84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만들어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중에서 값을 출력하게 설정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0F44E6-5357-4179-B7DE-12BCB445E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16" y="2507288"/>
            <a:ext cx="709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6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게이트의 정의에 따라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NAND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AND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 함수를 만들어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6EE28D-694A-4F2D-BA7C-372ACEEBE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449681"/>
            <a:ext cx="70961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09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921F17-4956-4F2E-90B9-F9ECB104A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59" y="1884579"/>
            <a:ext cx="70770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3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번갈아 대입해 가며 최종 값을 출력해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C2634A-E24A-4FD2-841F-5B7954B5C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1171"/>
            <a:ext cx="7077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42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모두 정리하면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89D398-FAA1-4355-B4AE-D3AEB1E5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6" y="2202247"/>
            <a:ext cx="72104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29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1B9DE5-31EF-4BF8-A510-B51BFD4A6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0" y="1892877"/>
            <a:ext cx="72675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52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8C242-DE72-4B9D-8A09-E7ED89DC0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73" y="1873611"/>
            <a:ext cx="7229475" cy="2314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4471CD-F412-49AD-9074-B3B742365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66" y="4120284"/>
            <a:ext cx="71532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4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2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87FA2D-154C-4143-A32B-CFED8CC75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66" y="1873611"/>
            <a:ext cx="70770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91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8FCA4E-71A1-470C-A06D-A27168BA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16" y="1816004"/>
            <a:ext cx="70961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02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원하는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문제의 정답이 도출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하나로 해결되지 않던 문제를 은닉층을 만들어 해결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문제가 완전히 해결된 것은 아니었음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사용할 경우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문제는 해결되었지만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은닉층에 들어 있는 가중치를 데이터를 통해 학습하는 방법이 아직 없었기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적절한 학습 방법을 찾기까지 그 후로 약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 년의 시간이 더 필요했음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기간을 흔히 인공지능의 겨울이라고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682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겨울을 지나며 데이터 과학자들은 두 부류로 나뉨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하나는 최적화된 예측선을 잘 그려 주던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아달라인을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발전시켜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SVM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이나 로지스틱 회귀 모델을 만든 그룹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 하나의 그룹은 여러 어려움 속에서도 끝까지 다층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학습 방법을 찾던 그룹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두 번째 그룹에 속해 있던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제프리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힌튼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(Geoffrey Hinton)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교수가 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아버지로 칭송 받는 사람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힌튼 교수는 여러 가지 혁신적인 아이디어로 인공지능의 겨울을 극복해 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 번째 아이디어는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1986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년에 발표한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오차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753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CD6C1FF-D45C-4166-A116-A6D2C5882B0A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8-7 | </a:t>
            </a:r>
            <a:r>
              <a:rPr lang="ko-KR" altLang="en-US" sz="1600" b="1" dirty="0"/>
              <a:t>한눈에 보는 인공지능의 역사</a:t>
            </a:r>
            <a:r>
              <a:rPr lang="en-US" altLang="ko-KR" sz="1600" b="1" dirty="0"/>
              <a:t>: </a:t>
            </a:r>
            <a:r>
              <a:rPr lang="ko-KR" altLang="en-US" sz="1600" b="1" dirty="0" err="1"/>
              <a:t>퍼셉트론에서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딥러닝까지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1A685D-9196-4230-9E87-06DB41C63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4" y="1928331"/>
            <a:ext cx="6916260" cy="40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6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종이 위에 각각 엇갈려 놓인 검은색 점 두 개와 흰색 점 두 개를 하나의 선으로는 구별할 수 없다는 것을 살펴보았음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언뜻 보기에 해답이 없어 보이는 이 문제를 해결하려면 새로운 접근이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어릴 적 친구들에게 장난처럼 듣곤 했던 문제가 의외로 기발한 해답이었던 기억이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성냥개비 여섯 개로 정삼각형 네 개를 만들 수 있는가’라는 문제를 기억하나요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680CC15-9038-4E0D-A3D6-565953E76929}"/>
              </a:ext>
            </a:extLst>
          </p:cNvPr>
          <p:cNvSpPr txBox="1">
            <a:spLocks/>
          </p:cNvSpPr>
          <p:nvPr/>
        </p:nvSpPr>
        <p:spPr>
          <a:xfrm>
            <a:off x="597117" y="354710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8-1 | </a:t>
            </a:r>
            <a:r>
              <a:rPr lang="ko-KR" altLang="en-US" sz="1600" b="1" dirty="0"/>
              <a:t>성냥개비 여섯 개로 정삼각형 네 개를</a:t>
            </a:r>
            <a:r>
              <a:rPr lang="en-US" altLang="ko-KR" sz="1600" b="1" dirty="0"/>
              <a:t>?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8C0AC6-AA09-4AB5-A4D7-BE5C44E2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7" y="3942249"/>
            <a:ext cx="53149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0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골똘히 연구해도 답을 찾지 못했던 이 문제는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차원 평면에서만 해결하려는 고정 관념을 깨고 피라미드 모양으로 성냥개비를 쌓아 올리니 해결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680CC15-9038-4E0D-A3D6-565953E76929}"/>
              </a:ext>
            </a:extLst>
          </p:cNvPr>
          <p:cNvSpPr txBox="1">
            <a:spLocks/>
          </p:cNvSpPr>
          <p:nvPr/>
        </p:nvSpPr>
        <p:spPr>
          <a:xfrm>
            <a:off x="597117" y="251017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8-2 | </a:t>
            </a:r>
            <a:r>
              <a:rPr lang="ko-KR" altLang="en-US" sz="1600" b="1" dirty="0"/>
              <a:t>차원을 달리하니 쉽게 완성</a:t>
            </a:r>
            <a:r>
              <a:rPr lang="en-US" altLang="ko-KR" sz="1600" b="1" dirty="0"/>
              <a:t>!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B99B2A-398D-4F9D-A1DE-B9F9F9585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2921243"/>
            <a:ext cx="19050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6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인공지능 학자들은 인공 신경망을 개발하기 위해 반드시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문제를 극복해야만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문제를 해결하는 데도 고정 관념을 깨는 기발한 아이디어가 필요했음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노력은 결국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8-3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같은 아이디어를 낳았음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680CC15-9038-4E0D-A3D6-565953E76929}"/>
              </a:ext>
            </a:extLst>
          </p:cNvPr>
          <p:cNvSpPr txBox="1">
            <a:spLocks/>
          </p:cNvSpPr>
          <p:nvPr/>
        </p:nvSpPr>
        <p:spPr>
          <a:xfrm>
            <a:off x="597117" y="291053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8-3 | XOR </a:t>
            </a:r>
            <a:r>
              <a:rPr lang="ko-KR" altLang="en-US" sz="1600" b="1" dirty="0"/>
              <a:t>문제의 해결은 평면을 휘어 주는 것</a:t>
            </a:r>
            <a:r>
              <a:rPr lang="en-US" altLang="ko-KR" sz="1600" b="1" dirty="0"/>
              <a:t>!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42D345-5537-4191-A488-94D7DD6F2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3310899"/>
            <a:ext cx="62674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종이를 휘어 주어 선 두 개를 동시에 긋는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문제에 적용하면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두 개를 한 번에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계산’하면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된다는 결론에 이름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위해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두 개를 각각 처리하는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(hidden layer)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만듦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은닉층을 만드는 것이 어떻게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문제를 해결하는지는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8-4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소개되어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77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680CC15-9038-4E0D-A3D6-565953E76929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8-4 | </a:t>
            </a:r>
            <a:r>
              <a:rPr lang="ko-KR" altLang="en-US" sz="1600" b="1" dirty="0"/>
              <a:t>은닉층이 </a:t>
            </a:r>
            <a:r>
              <a:rPr lang="en-US" altLang="ko-KR" sz="1600" b="1" dirty="0"/>
              <a:t>XOR </a:t>
            </a:r>
            <a:r>
              <a:rPr lang="ko-KR" altLang="en-US" sz="1600" b="1" dirty="0"/>
              <a:t>문제를 해결하는 원리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09C7FE-A022-4635-BD7B-7D3D020A7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046432"/>
            <a:ext cx="71628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5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927187-1F42-48D9-9765-10A5E7E5A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585576"/>
            <a:ext cx="7067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642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2786</TotalTime>
  <Words>997</Words>
  <Application>Microsoft Office PowerPoint</Application>
  <PresentationFormat>화면 슬라이드 쇼(4:3)</PresentationFormat>
  <Paragraphs>137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PowerPoint 프레젠테이션</vt:lpstr>
      <vt:lpstr>1 다층 퍼셉트론의 등장</vt:lpstr>
      <vt:lpstr>1 다층 퍼셉트론의 등장</vt:lpstr>
      <vt:lpstr>1 다층 퍼셉트론의 등장</vt:lpstr>
      <vt:lpstr>1 다층 퍼셉트론의 등장</vt:lpstr>
      <vt:lpstr>1 다층 퍼셉트론의 등장</vt:lpstr>
      <vt:lpstr>1 다층 퍼셉트론의 등장</vt:lpstr>
      <vt:lpstr>1 다층 퍼셉트론의 등장</vt:lpstr>
      <vt:lpstr>PowerPoint 프레젠테이션</vt:lpstr>
      <vt:lpstr>2 다층 퍼셉트론의 설계</vt:lpstr>
      <vt:lpstr>2 다층 퍼셉트론의 설계</vt:lpstr>
      <vt:lpstr>2 다층 퍼셉트론의 설계</vt:lpstr>
      <vt:lpstr>2 다층 퍼셉트론의 설계</vt:lpstr>
      <vt:lpstr>PowerPoint 프레젠테이션</vt:lpstr>
      <vt:lpstr>3 XOR 문제의 해결</vt:lpstr>
      <vt:lpstr>3 XOR 문제의 해결</vt:lpstr>
      <vt:lpstr>3 XOR 문제의 해결</vt:lpstr>
      <vt:lpstr>3 XOR 문제의 해결</vt:lpstr>
      <vt:lpstr>PowerPoint 프레젠테이션</vt:lpstr>
      <vt:lpstr>4 코딩으로 XOR 문제 해결하기</vt:lpstr>
      <vt:lpstr>4 코딩으로 XOR 문제 해결하기</vt:lpstr>
      <vt:lpstr>4 코딩으로 XOR 문제 해결하기</vt:lpstr>
      <vt:lpstr>4 코딩으로 XOR 문제 해결하기</vt:lpstr>
      <vt:lpstr>4 코딩으로 XOR 문제 해결하기</vt:lpstr>
      <vt:lpstr>4 코딩으로 XOR 문제 해결하기</vt:lpstr>
      <vt:lpstr>4 코딩으로 XOR 문제 해결하기</vt:lpstr>
      <vt:lpstr>4 코딩으로 XOR 문제 해결하기</vt:lpstr>
      <vt:lpstr>4 코딩으로 XOR 문제 해결하기</vt:lpstr>
      <vt:lpstr>4 코딩으로 XOR 문제 해결하기</vt:lpstr>
      <vt:lpstr>4 코딩으로 XOR 문제 해결하기</vt:lpstr>
      <vt:lpstr>4 코딩으로 XOR 문제 해결하기</vt:lpstr>
      <vt:lpstr>4 코딩으로 XOR 문제 해결하기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USER</cp:lastModifiedBy>
  <cp:revision>381</cp:revision>
  <cp:lastPrinted>2016-08-10T06:58:55Z</cp:lastPrinted>
  <dcterms:created xsi:type="dcterms:W3CDTF">2013-04-05T19:58:06Z</dcterms:created>
  <dcterms:modified xsi:type="dcterms:W3CDTF">2022-04-07T01:39:27Z</dcterms:modified>
</cp:coreProperties>
</file>