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6" r:id="rId2"/>
  </p:sldMasterIdLst>
  <p:notesMasterIdLst>
    <p:notesMasterId r:id="rId30"/>
  </p:notesMasterIdLst>
  <p:handoutMasterIdLst>
    <p:handoutMasterId r:id="rId31"/>
  </p:handoutMasterIdLst>
  <p:sldIdLst>
    <p:sldId id="267" r:id="rId3"/>
    <p:sldId id="270" r:id="rId4"/>
    <p:sldId id="278" r:id="rId5"/>
    <p:sldId id="272" r:id="rId6"/>
    <p:sldId id="279" r:id="rId7"/>
    <p:sldId id="280" r:id="rId8"/>
    <p:sldId id="281" r:id="rId9"/>
    <p:sldId id="282" r:id="rId10"/>
    <p:sldId id="283" r:id="rId11"/>
    <p:sldId id="284" r:id="rId12"/>
    <p:sldId id="285" r:id="rId13"/>
    <p:sldId id="286" r:id="rId14"/>
    <p:sldId id="288" r:id="rId15"/>
    <p:sldId id="287" r:id="rId16"/>
    <p:sldId id="289" r:id="rId17"/>
    <p:sldId id="290" r:id="rId18"/>
    <p:sldId id="291" r:id="rId19"/>
    <p:sldId id="292" r:id="rId20"/>
    <p:sldId id="293" r:id="rId21"/>
    <p:sldId id="294" r:id="rId22"/>
    <p:sldId id="295" r:id="rId23"/>
    <p:sldId id="296" r:id="rId24"/>
    <p:sldId id="297" r:id="rId25"/>
    <p:sldId id="298" r:id="rId26"/>
    <p:sldId id="299" r:id="rId27"/>
    <p:sldId id="300" r:id="rId28"/>
    <p:sldId id="301" r:id="rId29"/>
  </p:sldIdLst>
  <p:sldSz cx="9144000" cy="6858000" type="screen4x3"/>
  <p:notesSz cx="9926638" cy="67976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807">
          <p15:clr>
            <a:srgbClr val="A4A3A4"/>
          </p15:clr>
        </p15:guide>
        <p15:guide id="3" pos="2916">
          <p15:clr>
            <a:srgbClr val="A4A3A4"/>
          </p15:clr>
        </p15:guide>
        <p15:guide id="4" pos="2481">
          <p15:clr>
            <a:srgbClr val="A4A3A4"/>
          </p15:clr>
        </p15:guide>
        <p15:guide id="5" pos="2372">
          <p15:clr>
            <a:srgbClr val="A4A3A4"/>
          </p15:clr>
        </p15:guide>
        <p15:guide id="6" pos="2045">
          <p15:clr>
            <a:srgbClr val="A4A3A4"/>
          </p15:clr>
        </p15:guide>
        <p15:guide id="7" pos="1937">
          <p15:clr>
            <a:srgbClr val="A4A3A4"/>
          </p15:clr>
        </p15:guide>
        <p15:guide id="8" pos="1610">
          <p15:clr>
            <a:srgbClr val="A4A3A4"/>
          </p15:clr>
        </p15:guide>
        <p15:guide id="9" pos="1501">
          <p15:clr>
            <a:srgbClr val="A4A3A4"/>
          </p15:clr>
        </p15:guide>
        <p15:guide id="10" pos="1174">
          <p15:clr>
            <a:srgbClr val="A4A3A4"/>
          </p15:clr>
        </p15:guide>
        <p15:guide id="11" pos="1066">
          <p15:clr>
            <a:srgbClr val="A4A3A4"/>
          </p15:clr>
        </p15:guide>
        <p15:guide id="12" pos="739">
          <p15:clr>
            <a:srgbClr val="A4A3A4"/>
          </p15:clr>
        </p15:guide>
        <p15:guide id="13" pos="630">
          <p15:clr>
            <a:srgbClr val="A4A3A4"/>
          </p15:clr>
        </p15:guide>
        <p15:guide id="14" pos="304">
          <p15:clr>
            <a:srgbClr val="A4A3A4"/>
          </p15:clr>
        </p15:guide>
        <p15:guide id="15" pos="267">
          <p15:clr>
            <a:srgbClr val="A4A3A4"/>
          </p15:clr>
        </p15:guide>
        <p15:guide id="16" pos="3352">
          <p15:clr>
            <a:srgbClr val="A4A3A4"/>
          </p15:clr>
        </p15:guide>
        <p15:guide id="17" pos="3243">
          <p15:clr>
            <a:srgbClr val="A4A3A4"/>
          </p15:clr>
        </p15:guide>
        <p15:guide id="18" pos="3678">
          <p15:clr>
            <a:srgbClr val="A4A3A4"/>
          </p15:clr>
        </p15:guide>
        <p15:guide id="19" pos="3787">
          <p15:clr>
            <a:srgbClr val="A4A3A4"/>
          </p15:clr>
        </p15:guide>
        <p15:guide id="20" pos="4114">
          <p15:clr>
            <a:srgbClr val="A4A3A4"/>
          </p15:clr>
        </p15:guide>
        <p15:guide id="21" pos="4223">
          <p15:clr>
            <a:srgbClr val="A4A3A4"/>
          </p15:clr>
        </p15:guide>
        <p15:guide id="22" pos="4549">
          <p15:clr>
            <a:srgbClr val="A4A3A4"/>
          </p15:clr>
        </p15:guide>
        <p15:guide id="23" pos="4658">
          <p15:clr>
            <a:srgbClr val="A4A3A4"/>
          </p15:clr>
        </p15:guide>
        <p15:guide id="24" pos="4985">
          <p15:clr>
            <a:srgbClr val="A4A3A4"/>
          </p15:clr>
        </p15:guide>
        <p15:guide id="25" pos="5420">
          <p15:clr>
            <a:srgbClr val="A4A3A4"/>
          </p15:clr>
        </p15:guide>
        <p15:guide id="26" pos="5094">
          <p15:clr>
            <a:srgbClr val="A4A3A4"/>
          </p15:clr>
        </p15:guide>
        <p15:guide id="27" pos="5456">
          <p15:clr>
            <a:srgbClr val="A4A3A4"/>
          </p15:clr>
        </p15:guide>
        <p15:guide id="28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B5B8"/>
    <a:srgbClr val="37C9CD"/>
    <a:srgbClr val="59D2D5"/>
    <a:srgbClr val="E06361"/>
    <a:srgbClr val="75B77D"/>
    <a:srgbClr val="A3CFA8"/>
    <a:srgbClr val="8D9DD8"/>
    <a:srgbClr val="FEF7DB"/>
    <a:srgbClr val="FEDBF7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08" d="100"/>
          <a:sy n="108" d="100"/>
        </p:scale>
        <p:origin x="1704" y="108"/>
      </p:cViewPr>
      <p:guideLst>
        <p:guide pos="2807"/>
        <p:guide pos="2916"/>
        <p:guide pos="2481"/>
        <p:guide pos="2372"/>
        <p:guide pos="2045"/>
        <p:guide pos="1937"/>
        <p:guide pos="1610"/>
        <p:guide pos="1501"/>
        <p:guide pos="1174"/>
        <p:guide pos="1066"/>
        <p:guide pos="739"/>
        <p:guide pos="630"/>
        <p:guide pos="304"/>
        <p:guide pos="267"/>
        <p:guide pos="3352"/>
        <p:guide pos="3243"/>
        <p:guide pos="3678"/>
        <p:guide pos="3787"/>
        <p:guide pos="4114"/>
        <p:guide pos="4223"/>
        <p:guide pos="4549"/>
        <p:guide pos="4658"/>
        <p:guide pos="4985"/>
        <p:guide pos="5420"/>
        <p:guide pos="5094"/>
        <p:guide pos="5456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9" d="100"/>
          <a:sy n="89" d="100"/>
        </p:scale>
        <p:origin x="941" y="62"/>
      </p:cViewPr>
      <p:guideLst/>
    </p:cSldViewPr>
  </p:notesViewPr>
  <p:gridSpacing cx="57607" cy="57607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1696" y="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6B0E63-BBCE-42FA-B3A6-5FD535041784}" type="datetimeFigureOut">
              <a:rPr lang="ko-KR" altLang="en-US" smtClean="0"/>
              <a:pPr/>
              <a:t>2022-04-07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741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1696" y="645741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421031-9F3C-4BB5-813E-6F6C294051C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9650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22799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D56D40-764E-476E-B5E6-4049846BDF68}" type="datetimeFigureOut">
              <a:rPr lang="en-US" smtClean="0"/>
              <a:pPr/>
              <a:t>4/7/2022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263900" y="509588"/>
            <a:ext cx="3398838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2665" y="3228896"/>
            <a:ext cx="7941310" cy="30589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456611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22799" y="6456611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CADBE4-966B-4F0C-AF81-59D2D1B847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476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481903" y="2680109"/>
            <a:ext cx="3859670" cy="806498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>
            <a:lvl1pPr marL="0" algn="l" defTabSz="457200" rtl="0" eaLnBrk="1" latinLnBrk="0" hangingPunct="1">
              <a:spcBef>
                <a:spcPct val="0"/>
              </a:spcBef>
              <a:buNone/>
              <a:defRPr lang="en-US" sz="4400" b="1" kern="1200" baseline="0" dirty="0">
                <a:solidFill>
                  <a:schemeClr val="bg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n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6712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orient="horz" pos="106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1830388" y="5078133"/>
            <a:ext cx="5329237" cy="423749"/>
          </a:xfrm>
        </p:spPr>
        <p:txBody>
          <a:bodyPr tIns="18288" bIns="18288"/>
          <a:lstStyle>
            <a:lvl1pPr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1967321" y="5513243"/>
            <a:ext cx="5216365" cy="935037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300">
                <a:solidFill>
                  <a:srgbClr val="373737"/>
                </a:solidFill>
              </a:defRPr>
            </a:lvl1pPr>
            <a:lvl2pPr>
              <a:spcBef>
                <a:spcPts val="200"/>
              </a:spcBef>
              <a:defRPr sz="1200"/>
            </a:lvl2pPr>
            <a:lvl3pPr>
              <a:spcBef>
                <a:spcPts val="100"/>
              </a:spcBef>
              <a:defRPr sz="1200"/>
            </a:lvl3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8"/>
          </p:nvPr>
        </p:nvSpPr>
        <p:spPr>
          <a:xfrm>
            <a:off x="1868332" y="1553021"/>
            <a:ext cx="5278773" cy="3312262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6E382E-3682-864D-BAAA-426D382364D6}" type="datetime1">
              <a:rPr lang="en-US"/>
              <a:pPr>
                <a:defRPr/>
              </a:pPr>
              <a:t>4/7/2022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0F1395-DF07-7644-8D70-6CD057F6934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457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2726889" y="1519159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2838920" y="1854654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  <a:lvl4pPr>
              <a:defRPr sz="12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8"/>
          </p:nvPr>
        </p:nvSpPr>
        <p:spPr>
          <a:xfrm>
            <a:off x="984284" y="151915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9" name="Picture Placeholder 16"/>
          <p:cNvSpPr>
            <a:spLocks noGrp="1"/>
          </p:cNvSpPr>
          <p:nvPr>
            <p:ph type="pic" sz="quarter" idx="19"/>
          </p:nvPr>
        </p:nvSpPr>
        <p:spPr>
          <a:xfrm>
            <a:off x="984284" y="311302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10" name="Picture Placeholder 16"/>
          <p:cNvSpPr>
            <a:spLocks noGrp="1"/>
          </p:cNvSpPr>
          <p:nvPr>
            <p:ph type="pic" sz="quarter" idx="20"/>
          </p:nvPr>
        </p:nvSpPr>
        <p:spPr>
          <a:xfrm>
            <a:off x="984284" y="470689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2726889" y="3113029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22"/>
          </p:nvPr>
        </p:nvSpPr>
        <p:spPr>
          <a:xfrm>
            <a:off x="2838920" y="3448524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23"/>
          </p:nvPr>
        </p:nvSpPr>
        <p:spPr>
          <a:xfrm>
            <a:off x="2726889" y="4706900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24"/>
          </p:nvPr>
        </p:nvSpPr>
        <p:spPr>
          <a:xfrm>
            <a:off x="2838920" y="5042395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5F553F-D6CF-024A-83E8-16C5ACBDBF0C}" type="datetime1">
              <a:rPr lang="en-US"/>
              <a:pPr>
                <a:defRPr/>
              </a:pPr>
              <a:t>4/7/2022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4D706A-52FD-E64D-AE1E-7C9D69A6BCF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6556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498996" y="1400681"/>
            <a:ext cx="3266506" cy="5140855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3944322" y="1271542"/>
            <a:ext cx="4576923" cy="423339"/>
          </a:xfrm>
        </p:spPr>
        <p:txBody>
          <a:bodyPr/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3944322" y="1707014"/>
            <a:ext cx="4576923" cy="4209134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  <a:lvl3pPr>
              <a:lnSpc>
                <a:spcPct val="100000"/>
              </a:lnSpc>
              <a:spcBef>
                <a:spcPts val="200"/>
              </a:spcBef>
              <a:defRPr sz="1100"/>
            </a:lvl3pPr>
            <a:lvl4pPr>
              <a:lnSpc>
                <a:spcPct val="100000"/>
              </a:lnSpc>
              <a:spcBef>
                <a:spcPts val="100"/>
              </a:spcBef>
              <a:defRPr sz="1050"/>
            </a:lvl4pPr>
            <a:lvl5pPr>
              <a:lnSpc>
                <a:spcPct val="100000"/>
              </a:lnSpc>
              <a:spcBef>
                <a:spcPts val="100"/>
              </a:spcBef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3B569C-1EA5-424B-AEC8-7C697A5412D8}" type="datetime1">
              <a:rPr lang="en-US"/>
              <a:pPr>
                <a:defRPr/>
              </a:pPr>
              <a:t>4/7/2022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21BB04-64BC-524B-8E69-A4BB3B716DB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6793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6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7538" y="748130"/>
            <a:ext cx="4501662" cy="800724"/>
          </a:xfrm>
        </p:spPr>
        <p:txBody>
          <a:bodyPr/>
          <a:lstStyle>
            <a:lvl1pPr>
              <a:defRPr sz="2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995615" y="6547962"/>
            <a:ext cx="1288163" cy="292565"/>
          </a:xfrm>
        </p:spPr>
        <p:txBody>
          <a:bodyPr/>
          <a:lstStyle/>
          <a:p>
            <a:fld id="{7E81C33E-41CC-7144-9EE9-6BB47BFC27EB}" type="datetime1">
              <a:rPr lang="en-US" smtClean="0"/>
              <a:pPr/>
              <a:t>4/7/2022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421923" y="6547962"/>
            <a:ext cx="2086022" cy="2925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95846" y="6547962"/>
            <a:ext cx="890953" cy="292565"/>
          </a:xfrm>
        </p:spPr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803677" y="1730693"/>
            <a:ext cx="4035523" cy="423339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000" b="0" kern="1200" cap="small" dirty="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</a:pPr>
            <a:r>
              <a:rPr lang="en-US" dirty="0"/>
              <a:t>Click to edit Master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865077" y="2139462"/>
            <a:ext cx="3974124" cy="4073769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  <a:lvl3pPr>
              <a:lnSpc>
                <a:spcPct val="100000"/>
              </a:lnSpc>
              <a:spcBef>
                <a:spcPts val="200"/>
              </a:spcBef>
              <a:defRPr sz="1100"/>
            </a:lvl3pPr>
            <a:lvl4pPr>
              <a:lnSpc>
                <a:spcPct val="100000"/>
              </a:lnSpc>
              <a:spcBef>
                <a:spcPts val="100"/>
              </a:spcBef>
              <a:defRPr sz="1050"/>
            </a:lvl4pPr>
            <a:lvl5pPr>
              <a:lnSpc>
                <a:spcPct val="100000"/>
              </a:lnSpc>
              <a:spcBef>
                <a:spcPts val="100"/>
              </a:spcBef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1934308" y="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0" y="2286001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1934308" y="2286001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0" y="457200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1934308" y="457200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7803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Wash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orld-map_wash2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368425"/>
            <a:ext cx="9144000" cy="44639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EBC88-5945-6548-81AC-D1E801230918}" type="datetime1">
              <a:rPr lang="en-US" smtClean="0"/>
              <a:pPr/>
              <a:t>4/7/2022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3298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Washout Map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orld-map_wash2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368425"/>
            <a:ext cx="9144000" cy="44653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5538"/>
            <a:ext cx="8229600" cy="51942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7FCC0-BCF1-7F40-94F0-C8B3ACD33893}" type="datetime1">
              <a:rPr lang="en-US" smtClean="0"/>
              <a:pPr/>
              <a:t>4/7/2022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4817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Bold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orld-map_100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004888"/>
            <a:ext cx="9144000" cy="4463935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A98B9-3ABE-A242-9F6B-DA9BAB124A35}" type="datetime1">
              <a:rPr lang="en-US" smtClean="0"/>
              <a:pPr/>
              <a:t>4/7/2022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83013"/>
            <a:ext cx="9144000" cy="1571625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FFFFFF"/>
              </a:solidFill>
              <a:latin typeface="Verdana"/>
              <a:cs typeface="Verdana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7744"/>
            <a:ext cx="9144000" cy="825867"/>
          </a:xfrm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:p14="http://schemas.microsoft.com/office/powerpoint/2010/main" val="398714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12 and Statement Ba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-1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2285999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-1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2285999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6"/>
          <p:cNvSpPr>
            <a:spLocks noGrp="1"/>
          </p:cNvSpPr>
          <p:nvPr>
            <p:ph type="pic" sz="quarter" idx="23"/>
          </p:nvPr>
        </p:nvSpPr>
        <p:spPr>
          <a:xfrm>
            <a:off x="4571999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6"/>
          <p:cNvSpPr>
            <a:spLocks noGrp="1"/>
          </p:cNvSpPr>
          <p:nvPr>
            <p:ph type="pic" sz="quarter" idx="24"/>
          </p:nvPr>
        </p:nvSpPr>
        <p:spPr>
          <a:xfrm>
            <a:off x="6858000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6"/>
          <p:cNvSpPr>
            <a:spLocks noGrp="1"/>
          </p:cNvSpPr>
          <p:nvPr>
            <p:ph type="pic" sz="quarter" idx="25"/>
          </p:nvPr>
        </p:nvSpPr>
        <p:spPr>
          <a:xfrm>
            <a:off x="4571999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1" name="Picture Placeholder 6"/>
          <p:cNvSpPr>
            <a:spLocks noGrp="1"/>
          </p:cNvSpPr>
          <p:nvPr>
            <p:ph type="pic" sz="quarter" idx="26"/>
          </p:nvPr>
        </p:nvSpPr>
        <p:spPr>
          <a:xfrm>
            <a:off x="6858000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5" name="Text Placeholder 12"/>
          <p:cNvSpPr>
            <a:spLocks noGrp="1"/>
          </p:cNvSpPr>
          <p:nvPr>
            <p:ph type="body" sz="quarter" idx="28" hasCustomPrompt="1"/>
          </p:nvPr>
        </p:nvSpPr>
        <p:spPr>
          <a:xfrm>
            <a:off x="0" y="3783013"/>
            <a:ext cx="9144000" cy="1572768"/>
          </a:xfr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0" indent="0" algn="ctr" defTabSz="457200" rtl="0" eaLnBrk="1" latinLnBrk="0" hangingPunct="1">
              <a:buNone/>
              <a:defRPr lang="en-US" sz="1600" kern="1200" dirty="0">
                <a:solidFill>
                  <a:srgbClr val="666666"/>
                </a:solidFill>
                <a:latin typeface="Verdana"/>
                <a:ea typeface="+mn-ea"/>
                <a:cs typeface="Verdana"/>
              </a:defRPr>
            </a:lvl1pPr>
          </a:lstStyle>
          <a:p>
            <a:pPr marL="0" lvl="0" indent="-225425" algn="ctr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Char char="•"/>
            </a:pPr>
            <a:r>
              <a:rPr lang="en-US" dirty="0"/>
              <a:t>Statement here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-1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2285999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6"/>
          <p:cNvSpPr>
            <a:spLocks noGrp="1"/>
          </p:cNvSpPr>
          <p:nvPr>
            <p:ph type="pic" sz="quarter" idx="21"/>
          </p:nvPr>
        </p:nvSpPr>
        <p:spPr>
          <a:xfrm>
            <a:off x="4571999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6"/>
          <p:cNvSpPr>
            <a:spLocks noGrp="1"/>
          </p:cNvSpPr>
          <p:nvPr>
            <p:ph type="pic" sz="quarter" idx="22"/>
          </p:nvPr>
        </p:nvSpPr>
        <p:spPr>
          <a:xfrm>
            <a:off x="6858000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5156-B5F0-8F44-9B3B-B829BD25E71A}" type="datetime1">
              <a:rPr lang="en-US" smtClean="0"/>
              <a:pPr/>
              <a:t>4/7/2022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6524"/>
            <a:ext cx="9144000" cy="825867"/>
          </a:xfrm>
          <a:ln>
            <a:noFill/>
          </a:ln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:p14="http://schemas.microsoft.com/office/powerpoint/2010/main" val="17371021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be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merica-globe_shadow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429014" y="203200"/>
            <a:ext cx="6640871" cy="666496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B5F46-2B7F-5B4D-AD94-C45166DC40CF}" type="datetime1">
              <a:rPr lang="en-US" smtClean="0"/>
              <a:pPr/>
              <a:t>4/7/2022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83013"/>
            <a:ext cx="9144000" cy="1571625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FFFFFF"/>
              </a:solidFill>
              <a:latin typeface="Verdana"/>
              <a:cs typeface="Verdana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7744"/>
            <a:ext cx="9144000" cy="825867"/>
          </a:xfrm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:p14="http://schemas.microsoft.com/office/powerpoint/2010/main" val="16664132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b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merica-globe_shadow_small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82880" y="332740"/>
            <a:ext cx="5059680" cy="50807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7769" y="3884054"/>
            <a:ext cx="4166148" cy="800724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995615" y="6547962"/>
            <a:ext cx="1288163" cy="292565"/>
          </a:xfrm>
        </p:spPr>
        <p:txBody>
          <a:bodyPr/>
          <a:lstStyle/>
          <a:p>
            <a:fld id="{6E7C3E9F-FCDE-664F-9336-1ABBAA0EA927}" type="datetime1">
              <a:rPr lang="en-US" smtClean="0"/>
              <a:pPr/>
              <a:t>4/7/2022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421923" y="6547962"/>
            <a:ext cx="2086022" cy="2925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95846" y="6547962"/>
            <a:ext cx="890953" cy="292565"/>
          </a:xfrm>
        </p:spPr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708768" y="4699000"/>
            <a:ext cx="4112847" cy="1807308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200"/>
            </a:lvl1pPr>
            <a:lvl2pPr>
              <a:lnSpc>
                <a:spcPct val="100000"/>
              </a:lnSpc>
              <a:spcBef>
                <a:spcPts val="300"/>
              </a:spcBef>
              <a:defRPr sz="1100"/>
            </a:lvl2pPr>
            <a:lvl3pPr>
              <a:lnSpc>
                <a:spcPct val="100000"/>
              </a:lnSpc>
              <a:spcBef>
                <a:spcPts val="200"/>
              </a:spcBef>
              <a:defRPr sz="1050"/>
            </a:lvl3pPr>
            <a:lvl4pPr>
              <a:lnSpc>
                <a:spcPct val="100000"/>
              </a:lnSpc>
              <a:spcBef>
                <a:spcPts val="100"/>
              </a:spcBef>
              <a:defRPr sz="1000"/>
            </a:lvl4pPr>
            <a:lvl5pPr>
              <a:lnSpc>
                <a:spcPct val="100000"/>
              </a:lnSpc>
              <a:spcBef>
                <a:spcPts val="100"/>
              </a:spcBef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68291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32219-5F3D-7F43-849E-768B69F61FFB}" type="datetime1">
              <a:rPr lang="en-US" smtClean="0"/>
              <a:pPr/>
              <a:t>4/7/2022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68330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48132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790700" y="990600"/>
            <a:ext cx="6756400" cy="3683000"/>
          </a:xfrm>
        </p:spPr>
        <p:txBody>
          <a:bodyPr/>
          <a:lstStyle>
            <a:lvl1pPr algn="r">
              <a:buNone/>
              <a:defRPr sz="6000" b="1" baseline="0">
                <a:solidFill>
                  <a:srgbClr val="F79646"/>
                </a:solidFill>
              </a:defRPr>
            </a:lvl1pPr>
          </a:lstStyle>
          <a:p>
            <a:pPr lvl="0"/>
            <a:r>
              <a:rPr lang="en-US" dirty="0"/>
              <a:t>Emphasis Slide</a:t>
            </a:r>
          </a:p>
          <a:p>
            <a:pPr lvl="0"/>
            <a:r>
              <a:rPr lang="en-US" dirty="0"/>
              <a:t>Used for making one important Point</a:t>
            </a:r>
          </a:p>
        </p:txBody>
      </p:sp>
    </p:spTree>
    <p:extLst>
      <p:ext uri="{BB962C8B-B14F-4D97-AF65-F5344CB8AC3E}">
        <p14:creationId xmlns:p14="http://schemas.microsoft.com/office/powerpoint/2010/main" val="14527663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DA2EC-FE51-234C-8874-87F532D5C722}" type="datetime1">
              <a:rPr lang="en-US" smtClean="0"/>
              <a:pPr/>
              <a:t>4/7/2022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0160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6BB0B-C07A-EF4C-ADBF-B404E3B41965}" type="datetime1">
              <a:rPr lang="en-US" smtClean="0"/>
              <a:pPr/>
              <a:t>4/7/2022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77396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0531E-1DA2-B34A-93A6-C570B815175C}" type="datetime1">
              <a:rPr lang="en-US" smtClean="0"/>
              <a:pPr/>
              <a:t>4/7/2022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08376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E4664-5CFD-1A4D-9B41-76CFD729FE90}" type="datetime1">
              <a:rPr lang="en-US" smtClean="0"/>
              <a:pPr/>
              <a:t>4/7/2022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26047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28452" y="1906719"/>
            <a:ext cx="6912841" cy="1522281"/>
          </a:xfrm>
          <a:noFill/>
        </p:spPr>
        <p:txBody>
          <a:bodyPr wrap="square" lIns="0" tIns="0" rIns="0" bIns="0" rtlCol="0" anchor="t" anchorCtr="0">
            <a:noAutofit/>
          </a:bodyPr>
          <a:lstStyle>
            <a:lvl1pPr marL="0" algn="l" defTabSz="457200" rtl="0" eaLnBrk="1" latinLnBrk="0" hangingPunct="1">
              <a:defRPr lang="en-US" sz="4800" b="1" kern="1200" dirty="0">
                <a:solidFill>
                  <a:schemeClr val="bg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n-cs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3912621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106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6897382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995" y="1922202"/>
            <a:ext cx="8081453" cy="80072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755618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781" y="548650"/>
            <a:ext cx="8107710" cy="80072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6781" y="1470362"/>
            <a:ext cx="8105496" cy="496462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86850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995" y="1922202"/>
            <a:ext cx="8081453" cy="80072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32219-5F3D-7F43-849E-768B69F61FFB}" type="datetime1">
              <a:rPr lang="en-US" smtClean="0"/>
              <a:pPr/>
              <a:t>4/7/2022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9261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781" y="1188101"/>
            <a:ext cx="8107710" cy="80072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3187" y="2104039"/>
            <a:ext cx="7431304" cy="4215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64862BFA-C828-2446-9B72-82AD7C7C4D28}" type="datetime1">
              <a:rPr lang="en-US" smtClean="0">
                <a:solidFill>
                  <a:srgbClr val="464646"/>
                </a:solidFill>
              </a:rPr>
              <a:pPr/>
              <a:t>4/7/2022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97954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53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-1" y="1802513"/>
            <a:ext cx="6063565" cy="1525991"/>
          </a:xfrm>
          <a:prstGeom prst="rect">
            <a:avLst/>
          </a:prstGeom>
          <a:solidFill>
            <a:srgbClr val="6867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4237838" y="3041745"/>
            <a:ext cx="4906162" cy="860290"/>
          </a:xfrm>
          <a:prstGeom prst="rect">
            <a:avLst/>
          </a:prstGeom>
          <a:solidFill>
            <a:srgbClr val="BC650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903" y="2007073"/>
            <a:ext cx="5357451" cy="1016006"/>
          </a:xfrm>
        </p:spPr>
        <p:txBody>
          <a:bodyPr anchor="ctr"/>
          <a:lstStyle>
            <a:lvl1pPr algn="ctr">
              <a:defRPr sz="2800" b="0" i="0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9607" y="3051981"/>
            <a:ext cx="3974883" cy="792411"/>
          </a:xfrm>
        </p:spPr>
        <p:txBody>
          <a:bodyPr anchor="ctr"/>
          <a:lstStyle>
            <a:lvl1pPr marL="0" indent="0" algn="l">
              <a:buNone/>
              <a:defRPr sz="1700" b="0" cap="all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0127579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996" y="1052514"/>
            <a:ext cx="3953364" cy="537205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8153" y="1052514"/>
            <a:ext cx="3976008" cy="537205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EF40C587-CD89-8C40-AE01-36B25C2FD636}" type="datetime1">
              <a:rPr lang="en-US" smtClean="0">
                <a:solidFill>
                  <a:srgbClr val="464646"/>
                </a:solidFill>
              </a:rPr>
              <a:pPr/>
              <a:t>4/7/2022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398548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995" y="983189"/>
            <a:ext cx="3960832" cy="568669"/>
          </a:xfrm>
        </p:spPr>
        <p:txBody>
          <a:bodyPr tIns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>
                <a:solidFill>
                  <a:srgbClr val="A6A40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995" y="1562099"/>
            <a:ext cx="3960832" cy="4920071"/>
          </a:xfrm>
        </p:spPr>
        <p:txBody>
          <a:bodyPr/>
          <a:lstStyle>
            <a:lvl1pPr>
              <a:defRPr sz="1600">
                <a:solidFill>
                  <a:srgbClr val="504B4B"/>
                </a:solidFill>
              </a:defRPr>
            </a:lvl1pPr>
            <a:lvl2pPr>
              <a:defRPr sz="1400">
                <a:solidFill>
                  <a:srgbClr val="504B4B"/>
                </a:solidFill>
              </a:defRPr>
            </a:lvl2pPr>
            <a:lvl3pPr>
              <a:defRPr sz="1200">
                <a:solidFill>
                  <a:srgbClr val="504B4B"/>
                </a:solidFill>
              </a:defRPr>
            </a:lvl3pPr>
            <a:lvl4pPr>
              <a:defRPr sz="1100">
                <a:solidFill>
                  <a:srgbClr val="504B4B"/>
                </a:solidFill>
              </a:defRPr>
            </a:lvl4pPr>
            <a:lvl5pPr>
              <a:defRPr sz="1100">
                <a:solidFill>
                  <a:srgbClr val="504B4B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607" y="983189"/>
            <a:ext cx="3976008" cy="568669"/>
          </a:xfrm>
        </p:spPr>
        <p:txBody>
          <a:bodyPr tIns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>
                <a:solidFill>
                  <a:srgbClr val="A6A40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607" y="1562099"/>
            <a:ext cx="3976008" cy="4920071"/>
          </a:xfrm>
        </p:spPr>
        <p:txBody>
          <a:bodyPr/>
          <a:lstStyle>
            <a:lvl1pPr>
              <a:defRPr sz="1600">
                <a:solidFill>
                  <a:srgbClr val="504B4B"/>
                </a:solidFill>
              </a:defRPr>
            </a:lvl1pPr>
            <a:lvl2pPr>
              <a:defRPr sz="1400">
                <a:solidFill>
                  <a:srgbClr val="504B4B"/>
                </a:solidFill>
              </a:defRPr>
            </a:lvl2pPr>
            <a:lvl3pPr>
              <a:defRPr sz="1200">
                <a:solidFill>
                  <a:srgbClr val="504B4B"/>
                </a:solidFill>
              </a:defRPr>
            </a:lvl3pPr>
            <a:lvl4pPr>
              <a:defRPr sz="1100">
                <a:solidFill>
                  <a:srgbClr val="504B4B"/>
                </a:solidFill>
              </a:defRPr>
            </a:lvl4pPr>
            <a:lvl5pPr>
              <a:defRPr sz="1100">
                <a:solidFill>
                  <a:srgbClr val="504B4B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234BB27-D512-944F-BD47-D639527B0043}" type="datetime1">
              <a:rPr lang="en-US" smtClean="0">
                <a:solidFill>
                  <a:srgbClr val="464646"/>
                </a:solidFill>
              </a:rPr>
              <a:pPr/>
              <a:t>4/7/2022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180316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5320890" y="5330091"/>
            <a:ext cx="3606765" cy="1057841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300"/>
            </a:lvl1pPr>
            <a:lvl2pPr>
              <a:lnSpc>
                <a:spcPct val="100000"/>
              </a:lnSpc>
              <a:spcBef>
                <a:spcPts val="30"/>
              </a:spcBef>
              <a:defRPr sz="1200"/>
            </a:lvl2pPr>
            <a:lvl3pPr>
              <a:lnSpc>
                <a:spcPct val="100000"/>
              </a:lnSpc>
              <a:spcBef>
                <a:spcPts val="30"/>
              </a:spcBef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4629607" y="4893679"/>
            <a:ext cx="4287895" cy="423749"/>
          </a:xfrm>
        </p:spPr>
        <p:txBody>
          <a:bodyPr tIns="18288" bIns="18288"/>
          <a:lstStyle>
            <a:lvl1pPr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1173187" y="1586793"/>
            <a:ext cx="4930054" cy="312578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8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C7D68E-693D-9C49-A798-620CA0EADA79}" type="datetime1">
              <a:rPr lang="en-US">
                <a:solidFill>
                  <a:srgbClr val="464646"/>
                </a:solidFill>
              </a:rPr>
              <a:pPr>
                <a:defRPr/>
              </a:pPr>
              <a:t>4/7/2022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9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20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03CD29-3FF4-6D4C-91CD-B76B0411C46D}" type="slidenum">
              <a:rPr lang="en-US">
                <a:solidFill>
                  <a:srgbClr val="464646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801128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1830388" y="5078133"/>
            <a:ext cx="5329237" cy="423749"/>
          </a:xfrm>
        </p:spPr>
        <p:txBody>
          <a:bodyPr tIns="18288" bIns="18288"/>
          <a:lstStyle>
            <a:lvl1pPr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1967321" y="5513243"/>
            <a:ext cx="5216365" cy="935037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300">
                <a:solidFill>
                  <a:srgbClr val="373737"/>
                </a:solidFill>
              </a:defRPr>
            </a:lvl1pPr>
            <a:lvl2pPr>
              <a:spcBef>
                <a:spcPts val="200"/>
              </a:spcBef>
              <a:defRPr sz="1200"/>
            </a:lvl2pPr>
            <a:lvl3pPr>
              <a:spcBef>
                <a:spcPts val="100"/>
              </a:spcBef>
              <a:defRPr sz="1200"/>
            </a:lvl3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8"/>
          </p:nvPr>
        </p:nvSpPr>
        <p:spPr>
          <a:xfrm>
            <a:off x="1868332" y="1553021"/>
            <a:ext cx="5278773" cy="3312262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9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6E382E-3682-864D-BAAA-426D382364D6}" type="datetime1">
              <a:rPr lang="en-US">
                <a:solidFill>
                  <a:srgbClr val="464646"/>
                </a:solidFill>
              </a:rPr>
              <a:pPr>
                <a:defRPr/>
              </a:pPr>
              <a:t>4/7/2022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20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21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0F1395-DF07-7644-8D70-6CD057F69345}" type="slidenum">
              <a:rPr lang="en-US">
                <a:solidFill>
                  <a:srgbClr val="464646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200870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2726889" y="1519159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2838920" y="1854654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  <a:lvl4pPr>
              <a:defRPr sz="12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8"/>
          </p:nvPr>
        </p:nvSpPr>
        <p:spPr>
          <a:xfrm>
            <a:off x="984284" y="151915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9" name="Picture Placeholder 16"/>
          <p:cNvSpPr>
            <a:spLocks noGrp="1"/>
          </p:cNvSpPr>
          <p:nvPr>
            <p:ph type="pic" sz="quarter" idx="19"/>
          </p:nvPr>
        </p:nvSpPr>
        <p:spPr>
          <a:xfrm>
            <a:off x="984284" y="311302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10" name="Picture Placeholder 16"/>
          <p:cNvSpPr>
            <a:spLocks noGrp="1"/>
          </p:cNvSpPr>
          <p:nvPr>
            <p:ph type="pic" sz="quarter" idx="20"/>
          </p:nvPr>
        </p:nvSpPr>
        <p:spPr>
          <a:xfrm>
            <a:off x="984284" y="470689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2726889" y="3113029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22"/>
          </p:nvPr>
        </p:nvSpPr>
        <p:spPr>
          <a:xfrm>
            <a:off x="2838920" y="3448524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23"/>
          </p:nvPr>
        </p:nvSpPr>
        <p:spPr>
          <a:xfrm>
            <a:off x="2726889" y="4706900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24"/>
          </p:nvPr>
        </p:nvSpPr>
        <p:spPr>
          <a:xfrm>
            <a:off x="2838920" y="5042395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25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5F553F-D6CF-024A-83E8-16C5ACBDBF0C}" type="datetime1">
              <a:rPr lang="en-US">
                <a:solidFill>
                  <a:srgbClr val="464646"/>
                </a:solidFill>
              </a:rPr>
              <a:pPr>
                <a:defRPr/>
              </a:pPr>
              <a:t>4/7/2022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26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27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4D706A-52FD-E64D-AE1E-7C9D69A6BCFF}" type="slidenum">
              <a:rPr lang="en-US">
                <a:solidFill>
                  <a:srgbClr val="464646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700854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498996" y="1400681"/>
            <a:ext cx="3266506" cy="5140855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3944322" y="1271542"/>
            <a:ext cx="4576923" cy="423339"/>
          </a:xfrm>
        </p:spPr>
        <p:txBody>
          <a:bodyPr/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3944322" y="1707014"/>
            <a:ext cx="4576923" cy="4209134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  <a:lvl3pPr>
              <a:lnSpc>
                <a:spcPct val="100000"/>
              </a:lnSpc>
              <a:spcBef>
                <a:spcPts val="200"/>
              </a:spcBef>
              <a:defRPr sz="1100"/>
            </a:lvl3pPr>
            <a:lvl4pPr>
              <a:lnSpc>
                <a:spcPct val="100000"/>
              </a:lnSpc>
              <a:spcBef>
                <a:spcPts val="100"/>
              </a:spcBef>
              <a:defRPr sz="1050"/>
            </a:lvl4pPr>
            <a:lvl5pPr>
              <a:lnSpc>
                <a:spcPct val="100000"/>
              </a:lnSpc>
              <a:spcBef>
                <a:spcPts val="100"/>
              </a:spcBef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6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3B569C-1EA5-424B-AEC8-7C697A5412D8}" type="datetime1">
              <a:rPr lang="en-US">
                <a:solidFill>
                  <a:srgbClr val="464646"/>
                </a:solidFill>
              </a:rPr>
              <a:pPr>
                <a:defRPr/>
              </a:pPr>
              <a:t>4/7/2022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8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21BB04-64BC-524B-8E69-A4BB3B716DBF}" type="slidenum">
              <a:rPr lang="en-US">
                <a:solidFill>
                  <a:srgbClr val="464646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464353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6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7538" y="748130"/>
            <a:ext cx="4501662" cy="800724"/>
          </a:xfrm>
        </p:spPr>
        <p:txBody>
          <a:bodyPr/>
          <a:lstStyle>
            <a:lvl1pPr>
              <a:defRPr sz="2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995615" y="6547962"/>
            <a:ext cx="1288163" cy="292565"/>
          </a:xfrm>
          <a:prstGeom prst="rect">
            <a:avLst/>
          </a:prstGeom>
        </p:spPr>
        <p:txBody>
          <a:bodyPr/>
          <a:lstStyle/>
          <a:p>
            <a:fld id="{7E81C33E-41CC-7144-9EE9-6BB47BFC27EB}" type="datetime1">
              <a:rPr lang="en-US" smtClean="0">
                <a:solidFill>
                  <a:srgbClr val="464646"/>
                </a:solidFill>
              </a:rPr>
              <a:pPr/>
              <a:t>4/7/2022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421923" y="6547962"/>
            <a:ext cx="2086022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95846" y="6547962"/>
            <a:ext cx="890953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803677" y="1730693"/>
            <a:ext cx="4035523" cy="423339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000" b="0" kern="1200" cap="small" dirty="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</a:pPr>
            <a:r>
              <a:rPr lang="en-US" dirty="0"/>
              <a:t>Click to edit Master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865077" y="2139462"/>
            <a:ext cx="3974124" cy="4073769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  <a:lvl3pPr>
              <a:lnSpc>
                <a:spcPct val="100000"/>
              </a:lnSpc>
              <a:spcBef>
                <a:spcPts val="200"/>
              </a:spcBef>
              <a:defRPr sz="1100"/>
            </a:lvl3pPr>
            <a:lvl4pPr>
              <a:lnSpc>
                <a:spcPct val="100000"/>
              </a:lnSpc>
              <a:spcBef>
                <a:spcPts val="100"/>
              </a:spcBef>
              <a:defRPr sz="1050"/>
            </a:lvl4pPr>
            <a:lvl5pPr>
              <a:lnSpc>
                <a:spcPct val="100000"/>
              </a:lnSpc>
              <a:spcBef>
                <a:spcPts val="100"/>
              </a:spcBef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1934308" y="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0" y="2286001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1934308" y="2286001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0" y="457200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1934308" y="457200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73889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Wash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orld-map_wash2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368425"/>
            <a:ext cx="9144000" cy="44639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51BEBC88-5945-6548-81AC-D1E801230918}" type="datetime1">
              <a:rPr lang="en-US" smtClean="0">
                <a:solidFill>
                  <a:srgbClr val="464646"/>
                </a:solidFill>
              </a:rPr>
              <a:pPr/>
              <a:t>4/7/2022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700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513" y="440330"/>
            <a:ext cx="8107710" cy="800724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995" y="1470362"/>
            <a:ext cx="8105496" cy="4849414"/>
          </a:xfrm>
        </p:spPr>
        <p:txBody>
          <a:bodyPr>
            <a:normAutofit/>
          </a:bodyPr>
          <a:lstStyle>
            <a:lvl1pPr marL="225425" indent="-225425">
              <a:buClr>
                <a:srgbClr val="FFCC66"/>
              </a:buClr>
              <a:buFont typeface="Wingdings" panose="05000000000000000000" pitchFamily="2" charset="2"/>
              <a:buChar char="l"/>
              <a:defRPr sz="1800">
                <a:latin typeface="KoPub돋움체_Pro Bold" panose="02020603020101020101" pitchFamily="18" charset="-127"/>
                <a:ea typeface="KoPub돋움체_Pro Bold" panose="02020603020101020101" pitchFamily="18" charset="-127"/>
              </a:defRPr>
            </a:lvl1pPr>
            <a:lvl2pPr marL="573088" indent="-238125">
              <a:buClr>
                <a:srgbClr val="FFCC66"/>
              </a:buClr>
              <a:buFont typeface="Wingdings" panose="05000000000000000000" pitchFamily="2" charset="2"/>
              <a:buChar char="l"/>
              <a:defRPr sz="1600">
                <a:latin typeface="KoPub돋움체_Pro Light" panose="02020603020101020101" pitchFamily="18" charset="-127"/>
                <a:ea typeface="KoPub돋움체_Pro Light" panose="02020603020101020101" pitchFamily="18" charset="-127"/>
              </a:defRPr>
            </a:lvl2pPr>
            <a:lvl3pPr marL="860425" indent="-182563">
              <a:buClr>
                <a:srgbClr val="FFCC66"/>
              </a:buClr>
              <a:buFont typeface="Wingdings" panose="05000000000000000000" pitchFamily="2" charset="2"/>
              <a:buChar char="l"/>
              <a:defRPr sz="1400">
                <a:latin typeface="KoPub돋움체_Pro Light" panose="02020603020101020101" pitchFamily="18" charset="-127"/>
                <a:ea typeface="KoPub돋움체_Pro Light" panose="02020603020101020101" pitchFamily="18" charset="-127"/>
              </a:defRPr>
            </a:lvl3pPr>
            <a:lvl4pPr marL="1198563" indent="-225425">
              <a:buClr>
                <a:srgbClr val="FFCC66"/>
              </a:buClr>
              <a:buFont typeface="Wingdings" panose="05000000000000000000" pitchFamily="2" charset="2"/>
              <a:buChar char="l"/>
              <a:defRPr sz="1200">
                <a:latin typeface="KoPub돋움체_Pro Light" panose="02020603020101020101" pitchFamily="18" charset="-127"/>
                <a:ea typeface="KoPub돋움체_Pro Light" panose="02020603020101020101" pitchFamily="18" charset="-127"/>
              </a:defRPr>
            </a:lvl4pPr>
            <a:lvl5pPr marL="1544638" indent="-228600">
              <a:buClr>
                <a:srgbClr val="FFCC66"/>
              </a:buClr>
              <a:buFont typeface="Wingdings" panose="05000000000000000000" pitchFamily="2" charset="2"/>
              <a:buChar char="l"/>
              <a:defRPr sz="1200">
                <a:latin typeface="KoPub돋움체_Pro Light" panose="02020603020101020101" pitchFamily="18" charset="-127"/>
                <a:ea typeface="KoPub돋움체_Pro Light" panose="02020603020101020101" pitchFamily="18" charset="-12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62BFA-C828-2446-9B72-82AD7C7C4D28}" type="datetime1">
              <a:rPr lang="en-US" smtClean="0"/>
              <a:pPr/>
              <a:t>4/7/2022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62949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Washout Map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orld-map_wash2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368425"/>
            <a:ext cx="9144000" cy="44653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5538"/>
            <a:ext cx="8229600" cy="51942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6917FCC0-BCF1-7F40-94F0-C8B3ACD33893}" type="datetime1">
              <a:rPr lang="en-US" smtClean="0">
                <a:solidFill>
                  <a:srgbClr val="464646"/>
                </a:solidFill>
              </a:rPr>
              <a:pPr/>
              <a:t>4/7/2022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273535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Bold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orld-map_100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004888"/>
            <a:ext cx="9144000" cy="4463935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08CA98B9-3ABE-A242-9F6B-DA9BAB124A35}" type="datetime1">
              <a:rPr lang="en-US" smtClean="0">
                <a:solidFill>
                  <a:srgbClr val="464646"/>
                </a:solidFill>
              </a:rPr>
              <a:pPr/>
              <a:t>4/7/2022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3783013"/>
            <a:ext cx="9144000" cy="1571625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FFFFFF"/>
              </a:solidFill>
              <a:latin typeface="Verdana"/>
              <a:cs typeface="Verdana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7744"/>
            <a:ext cx="9144000" cy="825867"/>
          </a:xfrm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:p14="http://schemas.microsoft.com/office/powerpoint/2010/main" val="19292992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12 and Statement Ba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-1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2285999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-1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2285999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6"/>
          <p:cNvSpPr>
            <a:spLocks noGrp="1"/>
          </p:cNvSpPr>
          <p:nvPr>
            <p:ph type="pic" sz="quarter" idx="23"/>
          </p:nvPr>
        </p:nvSpPr>
        <p:spPr>
          <a:xfrm>
            <a:off x="4571999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6"/>
          <p:cNvSpPr>
            <a:spLocks noGrp="1"/>
          </p:cNvSpPr>
          <p:nvPr>
            <p:ph type="pic" sz="quarter" idx="24"/>
          </p:nvPr>
        </p:nvSpPr>
        <p:spPr>
          <a:xfrm>
            <a:off x="6858000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6"/>
          <p:cNvSpPr>
            <a:spLocks noGrp="1"/>
          </p:cNvSpPr>
          <p:nvPr>
            <p:ph type="pic" sz="quarter" idx="25"/>
          </p:nvPr>
        </p:nvSpPr>
        <p:spPr>
          <a:xfrm>
            <a:off x="4571999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1" name="Picture Placeholder 6"/>
          <p:cNvSpPr>
            <a:spLocks noGrp="1"/>
          </p:cNvSpPr>
          <p:nvPr>
            <p:ph type="pic" sz="quarter" idx="26"/>
          </p:nvPr>
        </p:nvSpPr>
        <p:spPr>
          <a:xfrm>
            <a:off x="6858000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5" name="Text Placeholder 12"/>
          <p:cNvSpPr>
            <a:spLocks noGrp="1"/>
          </p:cNvSpPr>
          <p:nvPr>
            <p:ph type="body" sz="quarter" idx="28" hasCustomPrompt="1"/>
          </p:nvPr>
        </p:nvSpPr>
        <p:spPr>
          <a:xfrm>
            <a:off x="0" y="3783013"/>
            <a:ext cx="9144000" cy="1572768"/>
          </a:xfr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0" indent="0" algn="ctr" defTabSz="457200" rtl="0" eaLnBrk="1" latinLnBrk="0" hangingPunct="1">
              <a:buNone/>
              <a:defRPr lang="en-US" sz="1600" kern="1200" dirty="0">
                <a:solidFill>
                  <a:srgbClr val="666666"/>
                </a:solidFill>
                <a:latin typeface="Verdana"/>
                <a:ea typeface="+mn-ea"/>
                <a:cs typeface="Verdana"/>
              </a:defRPr>
            </a:lvl1pPr>
          </a:lstStyle>
          <a:p>
            <a:pPr marL="0" lvl="0" indent="-225425" algn="ctr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Char char="•"/>
            </a:pPr>
            <a:r>
              <a:rPr lang="en-US" dirty="0"/>
              <a:t>Statement here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-1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2285999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6"/>
          <p:cNvSpPr>
            <a:spLocks noGrp="1"/>
          </p:cNvSpPr>
          <p:nvPr>
            <p:ph type="pic" sz="quarter" idx="21"/>
          </p:nvPr>
        </p:nvSpPr>
        <p:spPr>
          <a:xfrm>
            <a:off x="4571999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6"/>
          <p:cNvSpPr>
            <a:spLocks noGrp="1"/>
          </p:cNvSpPr>
          <p:nvPr>
            <p:ph type="pic" sz="quarter" idx="22"/>
          </p:nvPr>
        </p:nvSpPr>
        <p:spPr>
          <a:xfrm>
            <a:off x="6858000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51305156-B5F0-8F44-9B3B-B829BD25E71A}" type="datetime1">
              <a:rPr lang="en-US" smtClean="0">
                <a:solidFill>
                  <a:srgbClr val="464646"/>
                </a:solidFill>
              </a:rPr>
              <a:pPr/>
              <a:t>4/7/2022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6524"/>
            <a:ext cx="9144000" cy="825867"/>
          </a:xfrm>
          <a:ln>
            <a:noFill/>
          </a:ln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:p14="http://schemas.microsoft.com/office/powerpoint/2010/main" val="156370993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be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merica-globe_shadow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429014" y="203200"/>
            <a:ext cx="6640871" cy="666496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2DAB5F46-2B7F-5B4D-AD94-C45166DC40CF}" type="datetime1">
              <a:rPr lang="en-US" smtClean="0">
                <a:solidFill>
                  <a:srgbClr val="464646"/>
                </a:solidFill>
              </a:rPr>
              <a:pPr/>
              <a:t>4/7/2022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3783013"/>
            <a:ext cx="9144000" cy="1571625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FFFFFF"/>
              </a:solidFill>
              <a:latin typeface="Verdana"/>
              <a:cs typeface="Verdana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7744"/>
            <a:ext cx="9144000" cy="825867"/>
          </a:xfrm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:p14="http://schemas.microsoft.com/office/powerpoint/2010/main" val="252962795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b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merica-globe_shadow_small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82880" y="332740"/>
            <a:ext cx="5059680" cy="50807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7769" y="3884054"/>
            <a:ext cx="4166148" cy="800724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995615" y="6547962"/>
            <a:ext cx="1288163" cy="292565"/>
          </a:xfrm>
          <a:prstGeom prst="rect">
            <a:avLst/>
          </a:prstGeom>
        </p:spPr>
        <p:txBody>
          <a:bodyPr/>
          <a:lstStyle/>
          <a:p>
            <a:fld id="{6E7C3E9F-FCDE-664F-9336-1ABBAA0EA927}" type="datetime1">
              <a:rPr lang="en-US" smtClean="0">
                <a:solidFill>
                  <a:srgbClr val="464646"/>
                </a:solidFill>
              </a:rPr>
              <a:pPr/>
              <a:t>4/7/2022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421923" y="6547962"/>
            <a:ext cx="2086022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95846" y="6547962"/>
            <a:ext cx="890953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708768" y="4699000"/>
            <a:ext cx="4112847" cy="1807308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200"/>
            </a:lvl1pPr>
            <a:lvl2pPr>
              <a:lnSpc>
                <a:spcPct val="100000"/>
              </a:lnSpc>
              <a:spcBef>
                <a:spcPts val="300"/>
              </a:spcBef>
              <a:defRPr sz="1100"/>
            </a:lvl2pPr>
            <a:lvl3pPr>
              <a:lnSpc>
                <a:spcPct val="100000"/>
              </a:lnSpc>
              <a:spcBef>
                <a:spcPts val="200"/>
              </a:spcBef>
              <a:defRPr sz="1050"/>
            </a:lvl3pPr>
            <a:lvl4pPr>
              <a:lnSpc>
                <a:spcPct val="100000"/>
              </a:lnSpc>
              <a:spcBef>
                <a:spcPts val="100"/>
              </a:spcBef>
              <a:defRPr sz="1000"/>
            </a:lvl4pPr>
            <a:lvl5pPr>
              <a:lnSpc>
                <a:spcPct val="100000"/>
              </a:lnSpc>
              <a:spcBef>
                <a:spcPts val="100"/>
              </a:spcBef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5354435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163540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790700" y="990600"/>
            <a:ext cx="6756400" cy="3683000"/>
          </a:xfrm>
        </p:spPr>
        <p:txBody>
          <a:bodyPr/>
          <a:lstStyle>
            <a:lvl1pPr algn="r">
              <a:buNone/>
              <a:defRPr sz="6000" b="1" baseline="0">
                <a:solidFill>
                  <a:srgbClr val="F79646"/>
                </a:solidFill>
              </a:defRPr>
            </a:lvl1pPr>
          </a:lstStyle>
          <a:p>
            <a:pPr lvl="0"/>
            <a:r>
              <a:rPr lang="en-US" dirty="0"/>
              <a:t>Emphasis Slide</a:t>
            </a:r>
          </a:p>
          <a:p>
            <a:pPr lvl="0"/>
            <a:r>
              <a:rPr lang="en-US" dirty="0"/>
              <a:t>Used for making one important Point</a:t>
            </a:r>
          </a:p>
        </p:txBody>
      </p:sp>
    </p:spTree>
    <p:extLst>
      <p:ext uri="{BB962C8B-B14F-4D97-AF65-F5344CB8AC3E}">
        <p14:creationId xmlns:p14="http://schemas.microsoft.com/office/powerpoint/2010/main" val="380403888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704DA2EC-FE51-234C-8874-87F532D5C722}" type="datetime1">
              <a:rPr lang="en-US" smtClean="0">
                <a:solidFill>
                  <a:srgbClr val="464646"/>
                </a:solidFill>
              </a:rPr>
              <a:pPr/>
              <a:t>4/7/2022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123856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2036BB0B-C07A-EF4C-ADBF-B404E3B41965}" type="datetime1">
              <a:rPr lang="en-US" smtClean="0">
                <a:solidFill>
                  <a:srgbClr val="464646"/>
                </a:solidFill>
              </a:rPr>
              <a:pPr/>
              <a:t>4/7/2022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195225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8600531E-1DA2-B34A-93A6-C570B815175C}" type="datetime1">
              <a:rPr lang="en-US" smtClean="0">
                <a:solidFill>
                  <a:srgbClr val="464646"/>
                </a:solidFill>
              </a:rPr>
              <a:pPr/>
              <a:t>4/7/2022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05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781" y="1188101"/>
            <a:ext cx="8107710" cy="80072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3187" y="2104039"/>
            <a:ext cx="7431304" cy="4215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62BFA-C828-2446-9B72-82AD7C7C4D28}" type="datetime1">
              <a:rPr lang="en-US" smtClean="0"/>
              <a:pPr/>
              <a:t>4/7/2022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9502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53" userDrawn="1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932E4664-5CFD-1A4D-9B41-76CFD729FE90}" type="datetime1">
              <a:rPr lang="en-US" smtClean="0">
                <a:solidFill>
                  <a:srgbClr val="464646"/>
                </a:solidFill>
              </a:rPr>
              <a:pPr/>
              <a:t>4/7/2022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5073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-1" y="1802513"/>
            <a:ext cx="6063565" cy="1525991"/>
          </a:xfrm>
          <a:prstGeom prst="rect">
            <a:avLst/>
          </a:prstGeom>
          <a:solidFill>
            <a:srgbClr val="6867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4237838" y="3041745"/>
            <a:ext cx="4906162" cy="860290"/>
          </a:xfrm>
          <a:prstGeom prst="rect">
            <a:avLst/>
          </a:prstGeom>
          <a:solidFill>
            <a:srgbClr val="BC650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903" y="2007073"/>
            <a:ext cx="5357451" cy="1016006"/>
          </a:xfrm>
        </p:spPr>
        <p:txBody>
          <a:bodyPr anchor="ctr"/>
          <a:lstStyle>
            <a:lvl1pPr algn="ctr">
              <a:defRPr sz="2800" b="0" i="0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9607" y="3051981"/>
            <a:ext cx="3974883" cy="792411"/>
          </a:xfrm>
        </p:spPr>
        <p:txBody>
          <a:bodyPr anchor="ctr"/>
          <a:lstStyle>
            <a:lvl1pPr marL="0" indent="0" algn="l">
              <a:buNone/>
              <a:defRPr sz="1700" b="0" cap="all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06830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996" y="1052514"/>
            <a:ext cx="3953364" cy="537205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8153" y="1052514"/>
            <a:ext cx="3976008" cy="537205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0C587-CD89-8C40-AE01-36B25C2FD636}" type="datetime1">
              <a:rPr lang="en-US" smtClean="0"/>
              <a:pPr/>
              <a:t>4/7/2022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27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995" y="983189"/>
            <a:ext cx="3960832" cy="568669"/>
          </a:xfrm>
        </p:spPr>
        <p:txBody>
          <a:bodyPr tIns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>
                <a:solidFill>
                  <a:srgbClr val="A6A40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995" y="1562099"/>
            <a:ext cx="3960832" cy="4920071"/>
          </a:xfrm>
        </p:spPr>
        <p:txBody>
          <a:bodyPr/>
          <a:lstStyle>
            <a:lvl1pPr>
              <a:defRPr sz="1600">
                <a:solidFill>
                  <a:srgbClr val="504B4B"/>
                </a:solidFill>
              </a:defRPr>
            </a:lvl1pPr>
            <a:lvl2pPr>
              <a:defRPr sz="1400">
                <a:solidFill>
                  <a:srgbClr val="504B4B"/>
                </a:solidFill>
              </a:defRPr>
            </a:lvl2pPr>
            <a:lvl3pPr>
              <a:defRPr sz="1200">
                <a:solidFill>
                  <a:srgbClr val="504B4B"/>
                </a:solidFill>
              </a:defRPr>
            </a:lvl3pPr>
            <a:lvl4pPr>
              <a:defRPr sz="1100">
                <a:solidFill>
                  <a:srgbClr val="504B4B"/>
                </a:solidFill>
              </a:defRPr>
            </a:lvl4pPr>
            <a:lvl5pPr>
              <a:defRPr sz="1100">
                <a:solidFill>
                  <a:srgbClr val="504B4B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607" y="983189"/>
            <a:ext cx="3976008" cy="568669"/>
          </a:xfrm>
        </p:spPr>
        <p:txBody>
          <a:bodyPr tIns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>
                <a:solidFill>
                  <a:srgbClr val="A6A40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607" y="1562099"/>
            <a:ext cx="3976008" cy="4920071"/>
          </a:xfrm>
        </p:spPr>
        <p:txBody>
          <a:bodyPr/>
          <a:lstStyle>
            <a:lvl1pPr>
              <a:defRPr sz="1600">
                <a:solidFill>
                  <a:srgbClr val="504B4B"/>
                </a:solidFill>
              </a:defRPr>
            </a:lvl1pPr>
            <a:lvl2pPr>
              <a:defRPr sz="1400">
                <a:solidFill>
                  <a:srgbClr val="504B4B"/>
                </a:solidFill>
              </a:defRPr>
            </a:lvl2pPr>
            <a:lvl3pPr>
              <a:defRPr sz="1200">
                <a:solidFill>
                  <a:srgbClr val="504B4B"/>
                </a:solidFill>
              </a:defRPr>
            </a:lvl3pPr>
            <a:lvl4pPr>
              <a:defRPr sz="1100">
                <a:solidFill>
                  <a:srgbClr val="504B4B"/>
                </a:solidFill>
              </a:defRPr>
            </a:lvl4pPr>
            <a:lvl5pPr>
              <a:defRPr sz="1100">
                <a:solidFill>
                  <a:srgbClr val="504B4B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4BB27-D512-944F-BD47-D639527B0043}" type="datetime1">
              <a:rPr lang="en-US" smtClean="0"/>
              <a:pPr/>
              <a:t>4/7/2022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97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5320890" y="5330091"/>
            <a:ext cx="3606765" cy="1057841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300"/>
            </a:lvl1pPr>
            <a:lvl2pPr>
              <a:lnSpc>
                <a:spcPct val="100000"/>
              </a:lnSpc>
              <a:spcBef>
                <a:spcPts val="30"/>
              </a:spcBef>
              <a:defRPr sz="1200"/>
            </a:lvl2pPr>
            <a:lvl3pPr>
              <a:lnSpc>
                <a:spcPct val="100000"/>
              </a:lnSpc>
              <a:spcBef>
                <a:spcPts val="30"/>
              </a:spcBef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4629607" y="4893679"/>
            <a:ext cx="4287895" cy="423749"/>
          </a:xfrm>
        </p:spPr>
        <p:txBody>
          <a:bodyPr tIns="18288" bIns="18288"/>
          <a:lstStyle>
            <a:lvl1pPr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1173187" y="1586793"/>
            <a:ext cx="4930054" cy="312578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C7D68E-693D-9C49-A798-620CA0EADA79}" type="datetime1">
              <a:rPr lang="en-US"/>
              <a:pPr>
                <a:defRPr/>
              </a:pPr>
              <a:t>4/7/2022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03CD29-3FF4-6D4C-91CD-B76B0411C46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52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18" Type="http://schemas.openxmlformats.org/officeDocument/2006/relationships/slideLayout" Target="../slideLayouts/slideLayout43.xml"/><Relationship Id="rId26" Type="http://schemas.openxmlformats.org/officeDocument/2006/relationships/theme" Target="../theme/theme2.xml"/><Relationship Id="rId3" Type="http://schemas.openxmlformats.org/officeDocument/2006/relationships/slideLayout" Target="../slideLayouts/slideLayout28.xml"/><Relationship Id="rId21" Type="http://schemas.openxmlformats.org/officeDocument/2006/relationships/slideLayout" Target="../slideLayouts/slideLayout46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42.xml"/><Relationship Id="rId25" Type="http://schemas.openxmlformats.org/officeDocument/2006/relationships/slideLayout" Target="../slideLayouts/slideLayout50.xml"/><Relationship Id="rId2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41.xml"/><Relationship Id="rId20" Type="http://schemas.openxmlformats.org/officeDocument/2006/relationships/slideLayout" Target="../slideLayouts/slideLayout45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2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40.xml"/><Relationship Id="rId23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35.xml"/><Relationship Id="rId19" Type="http://schemas.openxmlformats.org/officeDocument/2006/relationships/slideLayout" Target="../slideLayouts/slideLayout44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Relationship Id="rId22" Type="http://schemas.openxmlformats.org/officeDocument/2006/relationships/slideLayout" Target="../slideLayouts/slideLayout47.xml"/><Relationship Id="rId27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4258" y="375829"/>
            <a:ext cx="8107710" cy="8007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995" y="1355148"/>
            <a:ext cx="8106620" cy="49646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4"/>
                </a:solidFill>
              </a:defRPr>
            </a:lvl1pPr>
          </a:lstStyle>
          <a:p>
            <a:fld id="{64F5F5AC-42C6-7943-932B-3849F0E3EB5C}" type="datetime1">
              <a:rPr lang="en-US" smtClean="0"/>
              <a:pPr/>
              <a:t>4/7/2022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accent4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4"/>
                </a:solidFill>
              </a:defRPr>
            </a:lvl1pPr>
          </a:lstStyle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427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b="0" kern="1200">
          <a:solidFill>
            <a:schemeClr val="tx1"/>
          </a:solidFill>
          <a:latin typeface="KoPub돋움체_Pro Bold" panose="02020603020101020101" pitchFamily="18" charset="-127"/>
          <a:ea typeface="KoPub돋움체_Pro Bold" panose="02020603020101020101" pitchFamily="18" charset="-127"/>
          <a:cs typeface="+mj-cs"/>
        </a:defRPr>
      </a:lvl1pPr>
    </p:titleStyle>
    <p:bodyStyle>
      <a:lvl1pPr marL="225425" indent="-225425" algn="l" defTabSz="457200" rtl="0" eaLnBrk="1" latinLnBrk="0" hangingPunct="1">
        <a:lnSpc>
          <a:spcPct val="110000"/>
        </a:lnSpc>
        <a:spcBef>
          <a:spcPts val="600"/>
        </a:spcBef>
        <a:buClr>
          <a:srgbClr val="E0AC00"/>
        </a:buClr>
        <a:buFont typeface="Wingdings" panose="05000000000000000000" pitchFamily="2" charset="2"/>
        <a:buChar char="l"/>
        <a:defRPr sz="1800" kern="1200">
          <a:solidFill>
            <a:srgbClr val="504B4B"/>
          </a:solidFill>
          <a:latin typeface="KoPub돋움체_Pro Bold" panose="02020603020101020101" pitchFamily="18" charset="-127"/>
          <a:ea typeface="KoPub돋움체_Pro Bold" panose="02020603020101020101" pitchFamily="18" charset="-127"/>
          <a:cs typeface="+mn-cs"/>
        </a:defRPr>
      </a:lvl1pPr>
      <a:lvl2pPr marL="573088" indent="-238125" algn="l" defTabSz="457200" rtl="0" eaLnBrk="1" latinLnBrk="0" hangingPunct="1">
        <a:lnSpc>
          <a:spcPct val="110000"/>
        </a:lnSpc>
        <a:spcBef>
          <a:spcPts val="500"/>
        </a:spcBef>
        <a:buClr>
          <a:srgbClr val="E0AC00"/>
        </a:buClr>
        <a:buFont typeface="Wingdings" panose="05000000000000000000" pitchFamily="2" charset="2"/>
        <a:buChar char="l"/>
        <a:defRPr sz="1600" kern="1200">
          <a:solidFill>
            <a:srgbClr val="504B4B"/>
          </a:solidFill>
          <a:latin typeface="KoPub돋움체_Pro Light" panose="02020603020101020101" pitchFamily="18" charset="-127"/>
          <a:ea typeface="KoPub돋움체_Pro Light" panose="02020603020101020101" pitchFamily="18" charset="-127"/>
          <a:cs typeface="+mn-cs"/>
        </a:defRPr>
      </a:lvl2pPr>
      <a:lvl3pPr marL="860425" indent="-182563" algn="l" defTabSz="457200" rtl="0" eaLnBrk="1" latinLnBrk="0" hangingPunct="1">
        <a:lnSpc>
          <a:spcPct val="110000"/>
        </a:lnSpc>
        <a:spcBef>
          <a:spcPts val="300"/>
        </a:spcBef>
        <a:buClr>
          <a:srgbClr val="E0AC00"/>
        </a:buClr>
        <a:buFont typeface="Wingdings" panose="05000000000000000000" pitchFamily="2" charset="2"/>
        <a:buChar char="l"/>
        <a:defRPr sz="1400" kern="1200">
          <a:solidFill>
            <a:srgbClr val="504B4B"/>
          </a:solidFill>
          <a:latin typeface="KoPub돋움체_Pro Light" panose="02020603020101020101" pitchFamily="18" charset="-127"/>
          <a:ea typeface="KoPub돋움체_Pro Light" panose="02020603020101020101" pitchFamily="18" charset="-127"/>
          <a:cs typeface="+mn-cs"/>
        </a:defRPr>
      </a:lvl3pPr>
      <a:lvl4pPr marL="1198563" indent="-225425" algn="l" defTabSz="457200" rtl="0" eaLnBrk="1" latinLnBrk="0" hangingPunct="1">
        <a:lnSpc>
          <a:spcPct val="110000"/>
        </a:lnSpc>
        <a:spcBef>
          <a:spcPts val="100"/>
        </a:spcBef>
        <a:buClr>
          <a:srgbClr val="E0AC00"/>
        </a:buClr>
        <a:buFont typeface="Wingdings" panose="05000000000000000000" pitchFamily="2" charset="2"/>
        <a:buChar char="l"/>
        <a:defRPr sz="1200" kern="1200">
          <a:solidFill>
            <a:srgbClr val="504B4B"/>
          </a:solidFill>
          <a:latin typeface="KoPub돋움체_Pro Light" panose="02020603020101020101" pitchFamily="18" charset="-127"/>
          <a:ea typeface="KoPub돋움체_Pro Light" panose="02020603020101020101" pitchFamily="18" charset="-127"/>
          <a:cs typeface="+mn-cs"/>
        </a:defRPr>
      </a:lvl4pPr>
      <a:lvl5pPr marL="1544638" indent="-228600" algn="l" defTabSz="457200" rtl="0" eaLnBrk="1" latinLnBrk="0" hangingPunct="1">
        <a:lnSpc>
          <a:spcPct val="110000"/>
        </a:lnSpc>
        <a:spcBef>
          <a:spcPts val="0"/>
        </a:spcBef>
        <a:buClr>
          <a:srgbClr val="E0AC00"/>
        </a:buClr>
        <a:buFont typeface="Wingdings" panose="05000000000000000000" pitchFamily="2" charset="2"/>
        <a:buChar char="l"/>
        <a:defRPr sz="1200" kern="1200">
          <a:solidFill>
            <a:srgbClr val="504B4B"/>
          </a:solidFill>
          <a:latin typeface="KoPub돋움체_Pro Light" panose="02020603020101020101" pitchFamily="18" charset="-127"/>
          <a:ea typeface="KoPub돋움체_Pro Light" panose="02020603020101020101" pitchFamily="18" charset="-127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4258" y="375829"/>
            <a:ext cx="8107710" cy="8007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995" y="1355148"/>
            <a:ext cx="8106620" cy="49646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91071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  <p:sldLayoutId id="2147483703" r:id="rId17"/>
    <p:sldLayoutId id="2147483704" r:id="rId18"/>
    <p:sldLayoutId id="2147483705" r:id="rId19"/>
    <p:sldLayoutId id="2147483706" r:id="rId20"/>
    <p:sldLayoutId id="2147483707" r:id="rId21"/>
    <p:sldLayoutId id="2147483708" r:id="rId22"/>
    <p:sldLayoutId id="2147483709" r:id="rId23"/>
    <p:sldLayoutId id="2147483710" r:id="rId24"/>
    <p:sldLayoutId id="2147483711" r:id="rId25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b="0" kern="1200">
          <a:solidFill>
            <a:schemeClr val="tx1">
              <a:lumMod val="50000"/>
            </a:schemeClr>
          </a:solidFill>
          <a:latin typeface="+mj-ea"/>
          <a:ea typeface="+mj-ea"/>
          <a:cs typeface="+mj-cs"/>
        </a:defRPr>
      </a:lvl1pPr>
    </p:titleStyle>
    <p:bodyStyle>
      <a:lvl1pPr marL="225425" indent="-225425" algn="l" defTabSz="457200" rtl="0" eaLnBrk="1" latinLnBrk="0" hangingPunct="1">
        <a:lnSpc>
          <a:spcPct val="110000"/>
        </a:lnSpc>
        <a:spcBef>
          <a:spcPts val="600"/>
        </a:spcBef>
        <a:buClr>
          <a:srgbClr val="E0AC00"/>
        </a:buClr>
        <a:buFont typeface="Wingdings" panose="05000000000000000000" pitchFamily="2" charset="2"/>
        <a:buChar char="l"/>
        <a:defRPr sz="1800" kern="1200">
          <a:solidFill>
            <a:srgbClr val="504B4B"/>
          </a:solidFill>
          <a:latin typeface="+mn-ea"/>
          <a:ea typeface="+mn-ea"/>
          <a:cs typeface="+mn-cs"/>
        </a:defRPr>
      </a:lvl1pPr>
      <a:lvl2pPr marL="573088" indent="-238125" algn="l" defTabSz="457200" rtl="0" eaLnBrk="1" latinLnBrk="0" hangingPunct="1">
        <a:lnSpc>
          <a:spcPct val="110000"/>
        </a:lnSpc>
        <a:spcBef>
          <a:spcPts val="500"/>
        </a:spcBef>
        <a:buClr>
          <a:srgbClr val="E0AC00"/>
        </a:buClr>
        <a:buFont typeface="Wingdings" panose="05000000000000000000" pitchFamily="2" charset="2"/>
        <a:buChar char="l"/>
        <a:defRPr sz="1600" kern="1200">
          <a:solidFill>
            <a:srgbClr val="504B4B"/>
          </a:solidFill>
          <a:latin typeface="+mn-ea"/>
          <a:ea typeface="+mn-ea"/>
          <a:cs typeface="+mn-cs"/>
        </a:defRPr>
      </a:lvl2pPr>
      <a:lvl3pPr marL="860425" indent="-182563" algn="l" defTabSz="457200" rtl="0" eaLnBrk="1" latinLnBrk="0" hangingPunct="1">
        <a:lnSpc>
          <a:spcPct val="110000"/>
        </a:lnSpc>
        <a:spcBef>
          <a:spcPts val="300"/>
        </a:spcBef>
        <a:buClr>
          <a:srgbClr val="E0AC00"/>
        </a:buClr>
        <a:buFont typeface="Wingdings" panose="05000000000000000000" pitchFamily="2" charset="2"/>
        <a:buChar char="l"/>
        <a:defRPr sz="1400" kern="1200">
          <a:solidFill>
            <a:srgbClr val="504B4B"/>
          </a:solidFill>
          <a:latin typeface="+mn-ea"/>
          <a:ea typeface="+mn-ea"/>
          <a:cs typeface="+mn-cs"/>
        </a:defRPr>
      </a:lvl3pPr>
      <a:lvl4pPr marL="1198563" indent="-225425" algn="l" defTabSz="457200" rtl="0" eaLnBrk="1" latinLnBrk="0" hangingPunct="1">
        <a:lnSpc>
          <a:spcPct val="110000"/>
        </a:lnSpc>
        <a:spcBef>
          <a:spcPts val="100"/>
        </a:spcBef>
        <a:buClr>
          <a:srgbClr val="E0AC00"/>
        </a:buClr>
        <a:buFont typeface="Wingdings" panose="05000000000000000000" pitchFamily="2" charset="2"/>
        <a:buChar char="l"/>
        <a:defRPr sz="1200" kern="1200">
          <a:solidFill>
            <a:srgbClr val="504B4B"/>
          </a:solidFill>
          <a:latin typeface="+mn-ea"/>
          <a:ea typeface="+mn-ea"/>
          <a:cs typeface="+mn-cs"/>
        </a:defRPr>
      </a:lvl4pPr>
      <a:lvl5pPr marL="1544638" indent="-228600" algn="l" defTabSz="457200" rtl="0" eaLnBrk="1" latinLnBrk="0" hangingPunct="1">
        <a:lnSpc>
          <a:spcPct val="110000"/>
        </a:lnSpc>
        <a:spcBef>
          <a:spcPts val="0"/>
        </a:spcBef>
        <a:buClr>
          <a:srgbClr val="E0AC00"/>
        </a:buClr>
        <a:buFont typeface="Wingdings" panose="05000000000000000000" pitchFamily="2" charset="2"/>
        <a:buChar char="l"/>
        <a:defRPr sz="1200" kern="1200">
          <a:solidFill>
            <a:srgbClr val="504B4B"/>
          </a:solidFill>
          <a:latin typeface="+mn-ea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2224864"/>
            <a:ext cx="9144000" cy="1895420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>
            <a:lvl1pPr marL="0" algn="l" defTabSz="457200" rtl="0" eaLnBrk="1" latinLnBrk="0" hangingPunct="1">
              <a:spcBef>
                <a:spcPct val="0"/>
              </a:spcBef>
              <a:buNone/>
              <a:defRPr lang="en-US" sz="4400" b="1" kern="1200" baseline="0" dirty="0">
                <a:solidFill>
                  <a:schemeClr val="bg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n-cs"/>
              </a:defRPr>
            </a:lvl1pPr>
          </a:lstStyle>
          <a:p>
            <a:pPr algn="ctr"/>
            <a:r>
              <a:rPr lang="ko-KR" altLang="en-US" sz="5400" dirty="0">
                <a:solidFill>
                  <a:srgbClr val="E06361"/>
                </a:solidFill>
              </a:rPr>
              <a:t>넷째마당</a:t>
            </a:r>
            <a:endParaRPr lang="en-US" altLang="ko-KR" sz="5400" dirty="0">
              <a:solidFill>
                <a:srgbClr val="E06361"/>
              </a:solidFill>
            </a:endParaRPr>
          </a:p>
          <a:p>
            <a:pPr algn="ctr"/>
            <a:r>
              <a:rPr lang="ko-KR" altLang="en-US" sz="5400" dirty="0">
                <a:solidFill>
                  <a:schemeClr val="tx2"/>
                </a:solidFill>
              </a:rPr>
              <a:t>딥러닝 기본기 다지기 </a:t>
            </a:r>
            <a:endParaRPr lang="en-US" sz="5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50366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2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32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입력층</a:t>
            </a:r>
            <a:r>
              <a:rPr lang="en-US" altLang="ko-KR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, </a:t>
            </a:r>
            <a:r>
              <a:rPr lang="ko-KR" altLang="en-US" sz="32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은닉층</a:t>
            </a:r>
            <a:r>
              <a:rPr lang="en-US" altLang="ko-KR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, </a:t>
            </a:r>
            <a:r>
              <a:rPr lang="ko-KR" altLang="en-US" sz="32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출력층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sz="18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입력층</a:t>
            </a:r>
            <a:r>
              <a:rPr lang="en-US" altLang="ko-KR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, </a:t>
            </a:r>
            <a:r>
              <a:rPr lang="ko-KR" altLang="en-US" sz="18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은닉층</a:t>
            </a:r>
            <a:r>
              <a:rPr lang="en-US" altLang="ko-KR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, </a:t>
            </a:r>
            <a:r>
              <a:rPr lang="ko-KR" altLang="en-US" sz="18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출력층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먼저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딥러닝의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구조를 짜고 층을 설정하는 부분을 살펴보면 다음과 같음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FBBBFCC-925A-475A-9612-4B7A86FE59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641" y="2211171"/>
            <a:ext cx="7086600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9879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2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32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입력층</a:t>
            </a:r>
            <a:r>
              <a:rPr lang="en-US" altLang="ko-KR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, </a:t>
            </a:r>
            <a:r>
              <a:rPr lang="ko-KR" altLang="en-US" sz="32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은닉층</a:t>
            </a:r>
            <a:r>
              <a:rPr lang="en-US" altLang="ko-KR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, </a:t>
            </a:r>
            <a:r>
              <a:rPr lang="ko-KR" altLang="en-US" sz="32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출력층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sz="18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입력층</a:t>
            </a:r>
            <a:r>
              <a:rPr lang="en-US" altLang="ko-KR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, </a:t>
            </a:r>
            <a:r>
              <a:rPr lang="ko-KR" altLang="en-US" sz="18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은닉층</a:t>
            </a:r>
            <a:r>
              <a:rPr lang="en-US" altLang="ko-KR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, </a:t>
            </a:r>
            <a:r>
              <a:rPr lang="ko-KR" altLang="en-US" sz="18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출력층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셋째 마당에서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딥러닝이란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입력층과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출력층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사이에 은닉층들을 차곡차곡 추가하면서 학습시키는 것임을 배웠음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 층들이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케라스에서는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Sequential( )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함수를 통해 쉽게 구현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Sequential()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함수를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model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로 선언해 놓고 </a:t>
            </a:r>
            <a:r>
              <a:rPr lang="en-US" altLang="ko-KR" dirty="0" err="1">
                <a:latin typeface="KoPub돋움체_Pro Light" pitchFamily="18" charset="-127"/>
                <a:ea typeface="KoPub돋움체_Pro Light" pitchFamily="18" charset="-127"/>
              </a:rPr>
              <a:t>model.add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()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라는 라인을 추가하면 새로운 층이 만들어짐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코드에는 </a:t>
            </a:r>
            <a:r>
              <a:rPr lang="en-US" altLang="ko-KR" dirty="0" err="1">
                <a:latin typeface="KoPub돋움체_Pro Light" pitchFamily="18" charset="-127"/>
                <a:ea typeface="KoPub돋움체_Pro Light" pitchFamily="18" charset="-127"/>
              </a:rPr>
              <a:t>model.add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( 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로 시작되는 라인이 두 개 있으므로 층을 두 개 가진 모델을 만든 것</a:t>
            </a: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맨 마지막 층은 결과를 출력하는 ‘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출력층’이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됨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나머지는 모두 ‘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은닉층’의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역할을 함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지금 만들어진 이 층 두 개는 각각 은닉층과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출력층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각각의 층은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Dense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라는 함수를 통해 구체적으로 그 구조가 결정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028424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2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32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입력층</a:t>
            </a:r>
            <a:r>
              <a:rPr lang="en-US" altLang="ko-KR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, </a:t>
            </a:r>
            <a:r>
              <a:rPr lang="ko-KR" altLang="en-US" sz="32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은닉층</a:t>
            </a:r>
            <a:r>
              <a:rPr lang="en-US" altLang="ko-KR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, </a:t>
            </a:r>
            <a:r>
              <a:rPr lang="ko-KR" altLang="en-US" sz="32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출력층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sz="18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입력층</a:t>
            </a:r>
            <a:r>
              <a:rPr lang="en-US" altLang="ko-KR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, </a:t>
            </a:r>
            <a:r>
              <a:rPr lang="ko-KR" altLang="en-US" sz="18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은닉층</a:t>
            </a:r>
            <a:r>
              <a:rPr lang="en-US" altLang="ko-KR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, </a:t>
            </a:r>
            <a:r>
              <a:rPr lang="ko-KR" altLang="en-US" sz="18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출력층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이제 </a:t>
            </a:r>
            <a:r>
              <a:rPr lang="en-US" altLang="ko-KR" dirty="0" err="1">
                <a:latin typeface="KoPub돋움체_Pro Light" pitchFamily="18" charset="-127"/>
                <a:ea typeface="KoPub돋움체_Pro Light" pitchFamily="18" charset="-127"/>
              </a:rPr>
              <a:t>model.add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(Dense(30, </a:t>
            </a:r>
            <a:r>
              <a:rPr lang="en-US" altLang="ko-KR" dirty="0" err="1">
                <a:latin typeface="KoPub돋움체_Pro Light" pitchFamily="18" charset="-127"/>
                <a:ea typeface="KoPub돋움체_Pro Light" pitchFamily="18" charset="-127"/>
              </a:rPr>
              <a:t>input_dim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=16))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부분을 더 살펴보자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 err="1">
                <a:latin typeface="KoPub돋움체_Pro Light" pitchFamily="18" charset="-127"/>
                <a:ea typeface="KoPub돋움체_Pro Light" pitchFamily="18" charset="-127"/>
              </a:rPr>
              <a:t>model.add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( )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함수를 통해 새로운 층을 만들고 나면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Dense()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함수의 첫 번째 인자에 몇 개의 노드를 이 층에 만들 것인지 숫자를 적어 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노드란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앞서 소개된 ‘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가중합’에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해당하는 것으로 이전 층에서 전달된 변수와 가중치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바이어스가 하나로 모이게 되는 곳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하나의 층에 여러 개의 노드를 적절히 만들어 주어야 하는데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30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이라고 되어 있는 것은 이 층에 노드를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30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개 만들겠다는 것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541816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2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32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입력층</a:t>
            </a:r>
            <a:r>
              <a:rPr lang="en-US" altLang="ko-KR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, </a:t>
            </a:r>
            <a:r>
              <a:rPr lang="ko-KR" altLang="en-US" sz="32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은닉층</a:t>
            </a:r>
            <a:r>
              <a:rPr lang="en-US" altLang="ko-KR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, </a:t>
            </a:r>
            <a:r>
              <a:rPr lang="ko-KR" altLang="en-US" sz="32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출력층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sz="18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입력층</a:t>
            </a:r>
            <a:r>
              <a:rPr lang="en-US" altLang="ko-KR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, </a:t>
            </a:r>
            <a:r>
              <a:rPr lang="ko-KR" altLang="en-US" sz="18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은닉층</a:t>
            </a:r>
            <a:r>
              <a:rPr lang="en-US" altLang="ko-KR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, </a:t>
            </a:r>
            <a:r>
              <a:rPr lang="ko-KR" altLang="en-US" sz="18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출력층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이어서 </a:t>
            </a:r>
            <a:r>
              <a:rPr lang="en-US" altLang="ko-KR" dirty="0" err="1">
                <a:latin typeface="KoPub돋움체_Pro Light" pitchFamily="18" charset="-127"/>
                <a:ea typeface="KoPub돋움체_Pro Light" pitchFamily="18" charset="-127"/>
              </a:rPr>
              <a:t>input_dim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이라는 변수가 나옴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이는 입력 데이터에서 몇 개의 값을 가져올지 정하는 것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 err="1">
                <a:latin typeface="KoPub돋움체_Pro Light" pitchFamily="18" charset="-127"/>
                <a:ea typeface="KoPub돋움체_Pro Light" pitchFamily="18" charset="-127"/>
              </a:rPr>
              <a:t>keras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는 입력층을 따로 만드는 것이 아니라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첫 번째 은닉층에 </a:t>
            </a:r>
            <a:r>
              <a:rPr lang="en-US" altLang="ko-KR" dirty="0" err="1">
                <a:latin typeface="KoPub돋움체_Pro Light" pitchFamily="18" charset="-127"/>
                <a:ea typeface="KoPub돋움체_Pro Light" pitchFamily="18" charset="-127"/>
              </a:rPr>
              <a:t>input_dim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을 적어 줌으로써 첫 번째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Dense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가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은닉층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+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입력층의 역할을 겸함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우리가 다루고 있는 폐암 수술 환자의 생존 여부 데이터에는 입력 값이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16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개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데이터에서 값을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16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개 받아 은닉층의 노드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30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개로 보낸다는 의미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202310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2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32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입력층</a:t>
            </a:r>
            <a:r>
              <a:rPr lang="en-US" altLang="ko-KR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, </a:t>
            </a:r>
            <a:r>
              <a:rPr lang="ko-KR" altLang="en-US" sz="32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은닉층</a:t>
            </a:r>
            <a:r>
              <a:rPr lang="en-US" altLang="ko-KR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, </a:t>
            </a:r>
            <a:r>
              <a:rPr lang="ko-KR" altLang="en-US" sz="32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출력층</a:t>
            </a:r>
            <a:endParaRPr lang="ko-KR" altLang="en-US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F640DAF5-F71B-45C4-ADC1-3BB992B1878C}"/>
              </a:ext>
            </a:extLst>
          </p:cNvPr>
          <p:cNvSpPr txBox="1">
            <a:spLocks/>
          </p:cNvSpPr>
          <p:nvPr/>
        </p:nvSpPr>
        <p:spPr>
          <a:xfrm>
            <a:off x="597117" y="1530856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그림 </a:t>
            </a:r>
            <a:r>
              <a:rPr lang="en-US" altLang="ko-KR" sz="1600" b="1" dirty="0"/>
              <a:t>10-1 | </a:t>
            </a:r>
            <a:r>
              <a:rPr lang="ko-KR" altLang="en-US" sz="1600" b="1" dirty="0"/>
              <a:t>첫 번째 </a:t>
            </a:r>
            <a:r>
              <a:rPr lang="en-US" altLang="ko-KR" sz="1600" b="1" dirty="0"/>
              <a:t>Dense</a:t>
            </a:r>
            <a:r>
              <a:rPr lang="ko-KR" altLang="en-US" sz="1600" b="1" dirty="0"/>
              <a:t>는 입력층과 첫 번째 은닉층을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두 번째 </a:t>
            </a:r>
            <a:r>
              <a:rPr lang="en-US" altLang="ko-KR" sz="1600" b="1" dirty="0"/>
              <a:t>Dense</a:t>
            </a:r>
            <a:r>
              <a:rPr lang="ko-KR" altLang="en-US" sz="1600" b="1" dirty="0"/>
              <a:t>는 출력층을 의미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F3B5D7A-87BD-46FD-944B-DD3F39A4BE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430" y="1933829"/>
            <a:ext cx="4171950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7193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2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32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입력층</a:t>
            </a:r>
            <a:r>
              <a:rPr lang="en-US" altLang="ko-KR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, </a:t>
            </a:r>
            <a:r>
              <a:rPr lang="ko-KR" altLang="en-US" sz="32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은닉층</a:t>
            </a:r>
            <a:r>
              <a:rPr lang="en-US" altLang="ko-KR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, </a:t>
            </a:r>
            <a:r>
              <a:rPr lang="ko-KR" altLang="en-US" sz="32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출력층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sz="18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입력층</a:t>
            </a:r>
            <a:r>
              <a:rPr lang="en-US" altLang="ko-KR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, </a:t>
            </a:r>
            <a:r>
              <a:rPr lang="ko-KR" altLang="en-US" sz="18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은닉층</a:t>
            </a:r>
            <a:r>
              <a:rPr lang="en-US" altLang="ko-KR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, </a:t>
            </a:r>
            <a:r>
              <a:rPr lang="ko-KR" altLang="en-US" sz="18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출력층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이제 두 번째 나오는 </a:t>
            </a:r>
            <a:r>
              <a:rPr lang="en-US" altLang="ko-KR" dirty="0" err="1">
                <a:latin typeface="KoPub돋움체_Pro Light" pitchFamily="18" charset="-127"/>
                <a:ea typeface="KoPub돋움체_Pro Light" pitchFamily="18" charset="-127"/>
              </a:rPr>
              <a:t>model.add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(Dense(1, activation='sigmoid'))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를 보겠음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마지막 층이므로 이 층이 곧 출력층이 됨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출력 값을 하나로 정해서 보여 주어야 하므로 출력층의 노드 수는 한 개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 노드에서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입력받은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값은 활성화 함수를 거쳐 최종 출력 값으로 나와야 함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여기서는 활성화 함수로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시그모이드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(sigmoid)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함수를 사용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794721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9D7BC1C-BEF1-FE43-BAF8-AEC9A285889D}" type="slidenum">
              <a:rPr lang="en-US" smtClean="0"/>
              <a:pPr/>
              <a:t>16</a:t>
            </a:fld>
            <a:endParaRPr lang="en-US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699773" y="3399300"/>
            <a:ext cx="5779950" cy="11130"/>
          </a:xfrm>
          <a:prstGeom prst="line">
            <a:avLst/>
          </a:prstGeom>
          <a:ln w="57150">
            <a:solidFill>
              <a:srgbClr val="E063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제목 8">
            <a:extLst>
              <a:ext uri="{FF2B5EF4-FFF2-40B4-BE49-F238E27FC236}">
                <a16:creationId xmlns:a16="http://schemas.microsoft.com/office/drawing/2014/main" id="{18896CAC-438E-47B8-B473-3418742DE5AB}"/>
              </a:ext>
            </a:extLst>
          </p:cNvPr>
          <p:cNvSpPr txBox="1">
            <a:spLocks/>
          </p:cNvSpPr>
          <p:nvPr/>
        </p:nvSpPr>
        <p:spPr>
          <a:xfrm>
            <a:off x="531274" y="2564895"/>
            <a:ext cx="8081453" cy="8007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600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3 </a:t>
            </a:r>
            <a:r>
              <a:rPr lang="ko-KR" altLang="en-US" sz="2600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모델 컴파일</a:t>
            </a:r>
            <a:endParaRPr lang="en-US" altLang="ko-KR" sz="2600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129677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3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모델 컴파일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모델 컴파일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다음으로 </a:t>
            </a:r>
            <a:r>
              <a:rPr lang="en-US" altLang="ko-KR" dirty="0" err="1">
                <a:latin typeface="KoPub돋움체_Pro Light" pitchFamily="18" charset="-127"/>
                <a:ea typeface="KoPub돋움체_Pro Light" pitchFamily="18" charset="-127"/>
              </a:rPr>
              <a:t>model.compile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부분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8D3ACBC-EB01-4342-AD0F-CBE34E9D44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509" y="2219253"/>
            <a:ext cx="7096125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8363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3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모델 컴파일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모델 컴파일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 err="1">
                <a:latin typeface="KoPub돋움체_Pro Light" pitchFamily="18" charset="-127"/>
                <a:ea typeface="KoPub돋움체_Pro Light" pitchFamily="18" charset="-127"/>
              </a:rPr>
              <a:t>model.compile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부분은 앞서 지정한 모델이 효과적으로 구현될 수 있게 여러 가지 환경을 설정해 주면서 컴파일하는 부분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먼저 어떤 오차 함수를 사용할지 정해야 함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우리는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5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장에서 손실 함수에는 두 가지 종류가 있음을 배웠음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바로 선형 회귀에서 사용한 평균 제곱 오차와 로지스틱 회귀에서 사용한 교차 엔트로피 오차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폐암 수술 환자의 생존율 예측은 생존과 사망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둘 중 하나를 예측하므로 교차 엔트로피 오차 함수를 적용하기 위해 </a:t>
            </a:r>
            <a:r>
              <a:rPr lang="en-US" altLang="ko-KR" dirty="0" err="1">
                <a:latin typeface="KoPub돋움체_Pro Light" pitchFamily="18" charset="-127"/>
                <a:ea typeface="KoPub돋움체_Pro Light" pitchFamily="18" charset="-127"/>
              </a:rPr>
              <a:t>binary_crossentropy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를 선택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229383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3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모델 컴파일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모델 컴파일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손실 함수는 최적의 가중치를 학습하기 위해 필수적인 부분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올바른 손실 함수를 통해 계산된 오차는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옵티마이저를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적절히 활용하도록 만들어 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케라스는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쉽게 사용 가능한 여러 가지 손실 함수를 준비해 놓고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크게 평균 제곱 오차 계열과 교차 엔트로피 계열 오차로 나뉘는데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이를 표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10-1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에 정리해 놓았음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선형 회귀 모델은 평균 제곱 계열 중 하나를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이항 분류를 위해서는 </a:t>
            </a:r>
            <a:r>
              <a:rPr lang="en-US" altLang="ko-KR" dirty="0" err="1">
                <a:latin typeface="KoPub돋움체_Pro Light" pitchFamily="18" charset="-127"/>
                <a:ea typeface="KoPub돋움체_Pro Light" pitchFamily="18" charset="-127"/>
              </a:rPr>
              <a:t>binary_crossentropy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를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그리고 다항 분류에서는 </a:t>
            </a:r>
            <a:r>
              <a:rPr lang="en-US" altLang="ko-KR" dirty="0" err="1">
                <a:latin typeface="KoPub돋움체_Pro Light" pitchFamily="18" charset="-127"/>
                <a:ea typeface="KoPub돋움체_Pro Light" pitchFamily="18" charset="-127"/>
              </a:rPr>
              <a:t>categorical_crossentropy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를 사용한다는 것을 기억하자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06187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7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424296" y="375829"/>
            <a:ext cx="8410623" cy="80649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pPr lvl="0" algn="ctr" defTabSz="457200">
              <a:spcBef>
                <a:spcPct val="0"/>
              </a:spcBef>
            </a:pP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srgbClr val="E06361"/>
                </a:solidFill>
                <a:effectLst/>
                <a:uLnTx/>
                <a:uFillTx/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10</a:t>
            </a:r>
            <a:r>
              <a:rPr kumimoji="0" lang="ko-KR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E06361"/>
                </a:solidFill>
                <a:effectLst/>
                <a:uLnTx/>
                <a:uFillTx/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장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딥러닝 모델 설계하기</a:t>
            </a:r>
            <a:endParaRPr kumimoji="0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KoPub돋움체_Pro Bold" panose="02020603020101020101" pitchFamily="18" charset="-127"/>
              <a:ea typeface="KoPub돋움체_Pro Bold" panose="02020603020101020101" pitchFamily="18" charset="-127"/>
              <a:cs typeface="+mj-cs"/>
            </a:endParaRPr>
          </a:p>
        </p:txBody>
      </p:sp>
      <p:cxnSp>
        <p:nvCxnSpPr>
          <p:cNvPr id="5" name="직선 연결선 4"/>
          <p:cNvCxnSpPr>
            <a:cxnSpLocks/>
          </p:cNvCxnSpPr>
          <p:nvPr/>
        </p:nvCxnSpPr>
        <p:spPr>
          <a:xfrm flipV="1">
            <a:off x="1740023" y="1181435"/>
            <a:ext cx="5788241" cy="12051"/>
          </a:xfrm>
          <a:prstGeom prst="line">
            <a:avLst/>
          </a:prstGeom>
          <a:ln w="57150">
            <a:solidFill>
              <a:srgbClr val="E063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2159893" y="1643183"/>
            <a:ext cx="6041348" cy="24706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rgbClr val="E0636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1 </a:t>
            </a:r>
            <a:r>
              <a:rPr lang="ko-KR" altLang="en-US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모델의 정의</a:t>
            </a:r>
            <a:endParaRPr lang="en-US" altLang="ko-KR" sz="20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rgbClr val="E0636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2 </a:t>
            </a:r>
            <a:r>
              <a:rPr lang="ko-KR" altLang="en-US" sz="20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입력층</a:t>
            </a:r>
            <a:r>
              <a:rPr lang="en-US" altLang="ko-KR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, </a:t>
            </a:r>
            <a:r>
              <a:rPr lang="ko-KR" altLang="en-US" sz="20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은닉층</a:t>
            </a:r>
            <a:r>
              <a:rPr lang="en-US" altLang="ko-KR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, </a:t>
            </a:r>
            <a:r>
              <a:rPr lang="ko-KR" altLang="en-US" sz="20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출력층</a:t>
            </a:r>
            <a:endParaRPr lang="en-US" altLang="ko-KR" sz="20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rgbClr val="E0636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3 </a:t>
            </a:r>
            <a:r>
              <a:rPr lang="ko-KR" altLang="en-US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모델 컴파일</a:t>
            </a:r>
            <a:endParaRPr lang="en-US" altLang="ko-KR" sz="20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rgbClr val="E0636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4 </a:t>
            </a:r>
            <a:r>
              <a:rPr lang="ko-KR" altLang="en-US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모델 실행하기</a:t>
            </a:r>
            <a:endParaRPr lang="en-US" altLang="ko-KR" sz="20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75405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3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모델 컴파일</a:t>
            </a:r>
            <a:endParaRPr lang="ko-KR" altLang="en-US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951B7B3D-A56F-4D98-87FE-D2208B012BCE}"/>
              </a:ext>
            </a:extLst>
          </p:cNvPr>
          <p:cNvSpPr txBox="1">
            <a:spLocks/>
          </p:cNvSpPr>
          <p:nvPr/>
        </p:nvSpPr>
        <p:spPr>
          <a:xfrm>
            <a:off x="597117" y="1530856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표 </a:t>
            </a:r>
            <a:r>
              <a:rPr lang="en-US" altLang="ko-KR" sz="1600" b="1" dirty="0"/>
              <a:t>10-1 | </a:t>
            </a:r>
            <a:r>
              <a:rPr lang="ko-KR" altLang="en-US" sz="1600" b="1" dirty="0"/>
              <a:t>대표적인 오차 함수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0712A4B-4B3C-41FF-8472-D15DF2B8F0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724" y="1873611"/>
            <a:ext cx="7458075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4479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3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모델 컴파일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모델 컴파일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이어서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옵티마이저를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선택할 차례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앞 장에서 현재 가장 많이 쓰는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옵티마이저는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en-US" altLang="ko-KR" dirty="0" err="1">
                <a:latin typeface="KoPub돋움체_Pro Light" pitchFamily="18" charset="-127"/>
                <a:ea typeface="KoPub돋움체_Pro Light" pitchFamily="18" charset="-127"/>
              </a:rPr>
              <a:t>adam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이라고 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Optimizer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란에 </a:t>
            </a:r>
            <a:r>
              <a:rPr lang="en-US" altLang="ko-KR" dirty="0" err="1">
                <a:latin typeface="KoPub돋움체_Pro Light" pitchFamily="18" charset="-127"/>
                <a:ea typeface="KoPub돋움체_Pro Light" pitchFamily="18" charset="-127"/>
              </a:rPr>
              <a:t>adam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을 적어 주는 것으로 실행할 준비가 됨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(    optimizer='</a:t>
            </a:r>
            <a:r>
              <a:rPr lang="en-US" altLang="ko-KR" dirty="0" err="1">
                <a:latin typeface="KoPub돋움체_Pro Light" pitchFamily="18" charset="-127"/>
                <a:ea typeface="KoPub돋움체_Pro Light" pitchFamily="18" charset="-127"/>
              </a:rPr>
              <a:t>adam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’)</a:t>
            </a:r>
          </a:p>
          <a:p>
            <a:pPr lvl="1"/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metrics()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함수는 모델이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컴파일될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때 모델 수행의 결과를 나타내게끔 설정하는 부분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accuracy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라고 설정한 것은 학습셋에 대한 정확도에 기반해 결과를 출력하라는 의미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(     metrics=['accuracy’])</a:t>
            </a:r>
          </a:p>
          <a:p>
            <a:pPr lvl="1"/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accuracy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외에 학습셋에 대한 손실 값을 나타내는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loss,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테스트셋을 적용할 경우 테스트셋에 대한 정확도를 나타내는 </a:t>
            </a:r>
            <a:r>
              <a:rPr lang="en-US" altLang="ko-KR" dirty="0" err="1">
                <a:latin typeface="KoPub돋움체_Pro Light" pitchFamily="18" charset="-127"/>
                <a:ea typeface="KoPub돋움체_Pro Light" pitchFamily="18" charset="-127"/>
              </a:rPr>
              <a:t>val_acc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테스트셋에 대한 손실 값을 나타내는 </a:t>
            </a:r>
            <a:r>
              <a:rPr lang="en-US" altLang="ko-KR" dirty="0" err="1">
                <a:latin typeface="KoPub돋움체_Pro Light" pitchFamily="18" charset="-127"/>
                <a:ea typeface="KoPub돋움체_Pro Light" pitchFamily="18" charset="-127"/>
              </a:rPr>
              <a:t>val_loss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등을 사용할 수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481019A-F5E8-43F9-8609-183FF9ACF0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9782" y="2614348"/>
            <a:ext cx="180975" cy="1809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1950665-22A0-48CD-A1E6-675F1E44C4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043" y="3536060"/>
            <a:ext cx="180975" cy="18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4685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9D7BC1C-BEF1-FE43-BAF8-AEC9A285889D}" type="slidenum">
              <a:rPr lang="en-US" smtClean="0"/>
              <a:pPr/>
              <a:t>22</a:t>
            </a:fld>
            <a:endParaRPr lang="en-US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699773" y="3399300"/>
            <a:ext cx="5779950" cy="11130"/>
          </a:xfrm>
          <a:prstGeom prst="line">
            <a:avLst/>
          </a:prstGeom>
          <a:ln w="57150">
            <a:solidFill>
              <a:srgbClr val="E063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제목 8">
            <a:extLst>
              <a:ext uri="{FF2B5EF4-FFF2-40B4-BE49-F238E27FC236}">
                <a16:creationId xmlns:a16="http://schemas.microsoft.com/office/drawing/2014/main" id="{18896CAC-438E-47B8-B473-3418742DE5AB}"/>
              </a:ext>
            </a:extLst>
          </p:cNvPr>
          <p:cNvSpPr txBox="1">
            <a:spLocks/>
          </p:cNvSpPr>
          <p:nvPr/>
        </p:nvSpPr>
        <p:spPr>
          <a:xfrm>
            <a:off x="531274" y="2564895"/>
            <a:ext cx="8081453" cy="8007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600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4 </a:t>
            </a:r>
            <a:r>
              <a:rPr lang="ko-KR" altLang="en-US" sz="2600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모델 실행하기</a:t>
            </a:r>
            <a:endParaRPr lang="en-US" altLang="ko-KR" sz="2600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574278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4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모델 실행하기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모델 실행하기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모델을 정의하고 컴파일하고 나면 이제 실행시킬 차례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앞서 컴파일 단계에서 정해진 환경을 주어진 데이터를 불러 실행시킬 때 사용되는 함수는 다음과 같이 </a:t>
            </a:r>
            <a:r>
              <a:rPr lang="en-US" altLang="ko-KR" dirty="0" err="1">
                <a:latin typeface="KoPub돋움체_Pro Light" pitchFamily="18" charset="-127"/>
                <a:ea typeface="KoPub돋움체_Pro Light" pitchFamily="18" charset="-127"/>
              </a:rPr>
              <a:t>model.fit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()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부분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3ED23A7-0DCF-454F-A429-7D08956B9E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80" y="2801721"/>
            <a:ext cx="7096125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7780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4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모델 실행하기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모델 실행하기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 부분을 설명하기에 앞서 용어를 다시 한 번 정리해 보자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주어진 폐암 수술 환자의 수술 후 생존 여부 데이터는 총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470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명의 환자에게서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16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개의 정보를 정리한 것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이때 각 정보를 ‘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속성’이라고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함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생존 여부를 클래스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가로 한 줄에 해당하는 각 환자의 정보를 각각 ‘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샘플’이라고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함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주어진 데이터에는 총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470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개의 샘플이 각각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16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개씩의 속성을 가지고 있는 것이라고 앞서 설명한 바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620262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4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모델 실행하기</a:t>
            </a:r>
            <a:endParaRPr lang="ko-KR" altLang="en-US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8B11819D-C274-4ACB-A0FD-EC581F7D0205}"/>
              </a:ext>
            </a:extLst>
          </p:cNvPr>
          <p:cNvSpPr txBox="1">
            <a:spLocks/>
          </p:cNvSpPr>
          <p:nvPr/>
        </p:nvSpPr>
        <p:spPr>
          <a:xfrm>
            <a:off x="597117" y="1530856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그림 </a:t>
            </a:r>
            <a:r>
              <a:rPr lang="en-US" altLang="ko-KR" sz="1600" b="1" dirty="0"/>
              <a:t>10-2 | </a:t>
            </a:r>
            <a:r>
              <a:rPr lang="ko-KR" altLang="en-US" sz="1600" b="1" dirty="0"/>
              <a:t>폐암 환자 생존율 예측 데이터의 샘플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속성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클래스 구분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BAD8FFC-2D3C-400C-B47C-6E36221F97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331" y="1931218"/>
            <a:ext cx="6038850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8194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4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모델 실행하기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모델 실행하기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 용어는 출처마다 조금씩 다름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예를 들어 샘플을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instance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또는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example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이라고도 하며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속성 대신 피처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(feature)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또는 특성이라고도 함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 책에서는 ‘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속성’과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‘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샘플’로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통일해서 사용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10154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4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모델 실행하기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모델 실행하기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학습 프로세스가 모든 샘플에 대해 한 번 실행되는 것을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1 epoch(‘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에포크’라고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읽음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라고 함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코드에서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epochs=5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로 지정한 것은 각 샘플이 처음부터 끝까지 다섯 번 재사용될 때까지 실행을 반복하라는 의미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 err="1">
                <a:latin typeface="KoPub돋움체_Pro Light" pitchFamily="18" charset="-127"/>
                <a:ea typeface="KoPub돋움체_Pro Light" pitchFamily="18" charset="-127"/>
              </a:rPr>
              <a:t>batch_size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는 샘플을 한 번에 몇 개씩 처리할지 정하는 부분으로 </a:t>
            </a:r>
            <a:r>
              <a:rPr lang="en-US" altLang="ko-KR" dirty="0" err="1">
                <a:latin typeface="KoPub돋움체_Pro Light" pitchFamily="18" charset="-127"/>
                <a:ea typeface="KoPub돋움체_Pro Light" pitchFamily="18" charset="-127"/>
              </a:rPr>
              <a:t>batch_size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=16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은 전체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470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개의 샘플을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16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개씩 끊어서 집어넣으라는 의미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 err="1">
                <a:latin typeface="KoPub돋움체_Pro Light" pitchFamily="18" charset="-127"/>
                <a:ea typeface="KoPub돋움체_Pro Light" pitchFamily="18" charset="-127"/>
              </a:rPr>
              <a:t>batch_size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가 너무 크면 학습 속도가 느려지고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너무 작으면 각 실행 값의 편차가 생겨서 전체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결괏값이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불안정해질 수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자신의 컴퓨터 메모리가 감당할 만큼의 </a:t>
            </a:r>
            <a:r>
              <a:rPr lang="en-US" altLang="ko-KR" dirty="0" err="1">
                <a:latin typeface="KoPub돋움체_Pro Light" pitchFamily="18" charset="-127"/>
                <a:ea typeface="KoPub돋움체_Pro Light" pitchFamily="18" charset="-127"/>
              </a:rPr>
              <a:t>batch_size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를 찾아 설정해 주는 것이 좋음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04167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 딥러닝 모델 설계하기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278316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딥러닝 모델 설계하기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가끔 어려운 수식이 나오기도 했지만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모든 개념이 머릿속에 정리되었다면 여러분을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딥러닝의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세계로 성큼성큼 안내해 줄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텐서플로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케라스와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함께 지금부터 초고속으로 전진할 것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지금부터는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딥러닝의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기본 개념들이 실전에서는 어떤 방식으로 구현되는지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왜 우리가 그 어려운 개념들을 익혀야 했는지 공부하겠음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2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장에서 소개한 ‘폐암 수술 환자의 생존율 예측하기’ 예제를 기억하나요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?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당시에는 딥러닝 모델 부분을 자세히 설명할 수 없었지만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이제 설명할 수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여러분은 앞서 배운 내용이 이 짧은 코드 안에 모두 들어 있다는 사실에 감탄할지도 모름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머릿속에 차곡차곡 들어찬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딥러닝의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개념들이 어떻게 활용되는지 지금부터 함께 알아보자</a:t>
            </a:r>
            <a:endParaRPr lang="en-US" altLang="ko-KR" b="1" dirty="0">
              <a:solidFill>
                <a:schemeClr val="bg1">
                  <a:lumMod val="65000"/>
                </a:schemeClr>
              </a:solidFill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21852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9D7BC1C-BEF1-FE43-BAF8-AEC9A285889D}" type="slidenum">
              <a:rPr lang="en-US" smtClean="0"/>
              <a:pPr/>
              <a:t>4</a:t>
            </a:fld>
            <a:endParaRPr lang="en-US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699773" y="3399300"/>
            <a:ext cx="5779950" cy="11130"/>
          </a:xfrm>
          <a:prstGeom prst="line">
            <a:avLst/>
          </a:prstGeom>
          <a:ln w="57150">
            <a:solidFill>
              <a:srgbClr val="E063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제목 8">
            <a:extLst>
              <a:ext uri="{FF2B5EF4-FFF2-40B4-BE49-F238E27FC236}">
                <a16:creationId xmlns:a16="http://schemas.microsoft.com/office/drawing/2014/main" id="{18896CAC-438E-47B8-B473-3418742DE5AB}"/>
              </a:ext>
            </a:extLst>
          </p:cNvPr>
          <p:cNvSpPr txBox="1">
            <a:spLocks/>
          </p:cNvSpPr>
          <p:nvPr/>
        </p:nvSpPr>
        <p:spPr>
          <a:xfrm>
            <a:off x="531274" y="2564895"/>
            <a:ext cx="8081453" cy="8007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600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1 </a:t>
            </a:r>
            <a:r>
              <a:rPr lang="ko-KR" altLang="en-US" sz="2600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모델의 정의</a:t>
            </a:r>
            <a:endParaRPr lang="en-US" altLang="ko-KR" sz="2600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67578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1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모델의 정의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모델의 정의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‘폐암 수술 환자의 생존율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예측하기’의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딥러닝 코드를 다시 한 번 옮겨 보면 다음과 같음</a:t>
            </a:r>
            <a:endParaRPr lang="en-US" altLang="ko-KR" b="1" dirty="0">
              <a:solidFill>
                <a:schemeClr val="bg1">
                  <a:lumMod val="65000"/>
                </a:schemeClr>
              </a:solidFill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B29A50A-9165-4E75-8F1A-340C24CA01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148" y="2219253"/>
            <a:ext cx="7124700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627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1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모델의 정의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모델의 정의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FD3D467-27D5-43D5-A762-583A418AE3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50" y="1938217"/>
            <a:ext cx="720090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110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1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모델의 정의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모델의 정의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AD23D04-E008-4FBA-88F0-D4F80B8DBA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559" y="1931218"/>
            <a:ext cx="7077075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4348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1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모델의 정의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모델의 정의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 코드에서 데이터를 불러오고 다루는 부분은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2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장에서 이미 살펴보았으므로 여기서는 실제로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딥러닝이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수행되는 부분을 더 자세히 알아보자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딥러닝의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모델을 설정하고 구동하는 부분은 모두 </a:t>
            </a:r>
            <a:r>
              <a:rPr lang="en-US" altLang="ko-KR" b="1" dirty="0">
                <a:latin typeface="KoPub돋움체_Pro Light" pitchFamily="18" charset="-127"/>
                <a:ea typeface="KoPub돋움체_Pro Light" pitchFamily="18" charset="-127"/>
              </a:rPr>
              <a:t>model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이라는 함수를 선언하며 시작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먼저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model = Sequential()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로 시작되는 부분은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딥러닝의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구조를 짜고 층을 설정하는 부분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이어서 나오는 </a:t>
            </a:r>
            <a:r>
              <a:rPr lang="en-US" altLang="ko-KR" dirty="0" err="1">
                <a:latin typeface="KoPub돋움체_Pro Light" pitchFamily="18" charset="-127"/>
                <a:ea typeface="KoPub돋움체_Pro Light" pitchFamily="18" charset="-127"/>
              </a:rPr>
              <a:t>model.compile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( )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부분은 앞에서 정한 모델을 컴퓨터가 알아들을 수 있게끔 컴파일하는 부분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 err="1">
                <a:latin typeface="KoPub돋움체_Pro Light" pitchFamily="18" charset="-127"/>
                <a:ea typeface="KoPub돋움체_Pro Light" pitchFamily="18" charset="-127"/>
              </a:rPr>
              <a:t>model.fit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()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으로 시작하는 부분은 모델을 실제로 수행하는 부분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10749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9D7BC1C-BEF1-FE43-BAF8-AEC9A285889D}" type="slidenum">
              <a:rPr lang="en-US" smtClean="0"/>
              <a:pPr/>
              <a:t>9</a:t>
            </a:fld>
            <a:endParaRPr lang="en-US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699773" y="3399300"/>
            <a:ext cx="5779950" cy="11130"/>
          </a:xfrm>
          <a:prstGeom prst="line">
            <a:avLst/>
          </a:prstGeom>
          <a:ln w="57150">
            <a:solidFill>
              <a:srgbClr val="E063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제목 8">
            <a:extLst>
              <a:ext uri="{FF2B5EF4-FFF2-40B4-BE49-F238E27FC236}">
                <a16:creationId xmlns:a16="http://schemas.microsoft.com/office/drawing/2014/main" id="{18896CAC-438E-47B8-B473-3418742DE5AB}"/>
              </a:ext>
            </a:extLst>
          </p:cNvPr>
          <p:cNvSpPr txBox="1">
            <a:spLocks/>
          </p:cNvSpPr>
          <p:nvPr/>
        </p:nvSpPr>
        <p:spPr>
          <a:xfrm>
            <a:off x="531274" y="2564895"/>
            <a:ext cx="8081453" cy="8007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600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2 </a:t>
            </a:r>
            <a:r>
              <a:rPr lang="ko-KR" altLang="en-US" sz="2600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입력층</a:t>
            </a:r>
            <a:r>
              <a:rPr lang="en-US" altLang="ko-KR" sz="2600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, </a:t>
            </a:r>
            <a:r>
              <a:rPr lang="ko-KR" altLang="en-US" sz="2600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은닉층</a:t>
            </a:r>
            <a:r>
              <a:rPr lang="en-US" altLang="ko-KR" sz="2600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, </a:t>
            </a:r>
            <a:r>
              <a:rPr lang="ko-KR" altLang="en-US" sz="2600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출력층</a:t>
            </a:r>
            <a:endParaRPr lang="en-US" altLang="ko-KR" sz="2600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6364081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Custom 32">
      <a:dk1>
        <a:srgbClr val="464646"/>
      </a:dk1>
      <a:lt1>
        <a:sysClr val="window" lastClr="FFFFFF"/>
      </a:lt1>
      <a:dk2>
        <a:srgbClr val="474D49"/>
      </a:dk2>
      <a:lt2>
        <a:srgbClr val="EEECE1"/>
      </a:lt2>
      <a:accent1>
        <a:srgbClr val="68676C"/>
      </a:accent1>
      <a:accent2>
        <a:srgbClr val="BA6608"/>
      </a:accent2>
      <a:accent3>
        <a:srgbClr val="2D8F6C"/>
      </a:accent3>
      <a:accent4>
        <a:srgbClr val="8D8D8D"/>
      </a:accent4>
      <a:accent5>
        <a:srgbClr val="A94841"/>
      </a:accent5>
      <a:accent6>
        <a:srgbClr val="7688C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BC650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" cap="flat" cmpd="sng" algn="ctr">
          <a:solidFill>
            <a:srgbClr val="BC650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2_Office Theme">
  <a:themeElements>
    <a:clrScheme name="Custom 32">
      <a:dk1>
        <a:srgbClr val="464646"/>
      </a:dk1>
      <a:lt1>
        <a:sysClr val="window" lastClr="FFFFFF"/>
      </a:lt1>
      <a:dk2>
        <a:srgbClr val="474D49"/>
      </a:dk2>
      <a:lt2>
        <a:srgbClr val="EEECE1"/>
      </a:lt2>
      <a:accent1>
        <a:srgbClr val="68676C"/>
      </a:accent1>
      <a:accent2>
        <a:srgbClr val="BA6608"/>
      </a:accent2>
      <a:accent3>
        <a:srgbClr val="2D8F6C"/>
      </a:accent3>
      <a:accent4>
        <a:srgbClr val="8D8D8D"/>
      </a:accent4>
      <a:accent5>
        <a:srgbClr val="A94841"/>
      </a:accent5>
      <a:accent6>
        <a:srgbClr val="7688C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1750">
          <a:solidFill>
            <a:srgbClr val="FF0000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" cap="flat" cmpd="sng" algn="ctr">
          <a:solidFill>
            <a:srgbClr val="BC650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2952</TotalTime>
  <Words>1185</Words>
  <Application>Microsoft Office PowerPoint</Application>
  <PresentationFormat>화면 슬라이드 쇼(4:3)</PresentationFormat>
  <Paragraphs>124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27</vt:i4>
      </vt:variant>
    </vt:vector>
  </HeadingPairs>
  <TitlesOfParts>
    <vt:vector size="37" baseType="lpstr">
      <vt:lpstr>KoPub돋움체_Pro Bold</vt:lpstr>
      <vt:lpstr>KoPub돋움체_Pro Light</vt:lpstr>
      <vt:lpstr>KoPub돋움체_Pro Medium</vt:lpstr>
      <vt:lpstr>맑은 고딕</vt:lpstr>
      <vt:lpstr>Arial</vt:lpstr>
      <vt:lpstr>Calibri</vt:lpstr>
      <vt:lpstr>Verdana</vt:lpstr>
      <vt:lpstr>Wingdings</vt:lpstr>
      <vt:lpstr>1_Office Theme</vt:lpstr>
      <vt:lpstr>2_Office Theme</vt:lpstr>
      <vt:lpstr>PowerPoint 프레젠테이션</vt:lpstr>
      <vt:lpstr>PowerPoint 프레젠테이션</vt:lpstr>
      <vt:lpstr>  딥러닝 모델 설계하기</vt:lpstr>
      <vt:lpstr>PowerPoint 프레젠테이션</vt:lpstr>
      <vt:lpstr>1 모델의 정의</vt:lpstr>
      <vt:lpstr>1 모델의 정의</vt:lpstr>
      <vt:lpstr>1 모델의 정의</vt:lpstr>
      <vt:lpstr>1 모델의 정의</vt:lpstr>
      <vt:lpstr>PowerPoint 프레젠테이션</vt:lpstr>
      <vt:lpstr>2 입력층, 은닉층, 출력층</vt:lpstr>
      <vt:lpstr>2 입력층, 은닉층, 출력층</vt:lpstr>
      <vt:lpstr>2 입력층, 은닉층, 출력층</vt:lpstr>
      <vt:lpstr>2 입력층, 은닉층, 출력층</vt:lpstr>
      <vt:lpstr>2 입력층, 은닉층, 출력층</vt:lpstr>
      <vt:lpstr>2 입력층, 은닉층, 출력층</vt:lpstr>
      <vt:lpstr>PowerPoint 프레젠테이션</vt:lpstr>
      <vt:lpstr>3 모델 컴파일</vt:lpstr>
      <vt:lpstr>3 모델 컴파일</vt:lpstr>
      <vt:lpstr>3 모델 컴파일</vt:lpstr>
      <vt:lpstr>3 모델 컴파일</vt:lpstr>
      <vt:lpstr>3 모델 컴파일</vt:lpstr>
      <vt:lpstr>PowerPoint 프레젠테이션</vt:lpstr>
      <vt:lpstr>4 모델 실행하기</vt:lpstr>
      <vt:lpstr>4 모델 실행하기</vt:lpstr>
      <vt:lpstr>4 모델 실행하기</vt:lpstr>
      <vt:lpstr>4 모델 실행하기</vt:lpstr>
      <vt:lpstr>4 모델 실행하기</vt:lpstr>
    </vt:vector>
  </TitlesOfParts>
  <Company>The National Academies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Megan Ellinger</dc:creator>
  <cp:lastModifiedBy>USER</cp:lastModifiedBy>
  <cp:revision>423</cp:revision>
  <cp:lastPrinted>2016-08-10T06:58:55Z</cp:lastPrinted>
  <dcterms:created xsi:type="dcterms:W3CDTF">2013-04-05T19:58:06Z</dcterms:created>
  <dcterms:modified xsi:type="dcterms:W3CDTF">2022-04-07T04:24:50Z</dcterms:modified>
</cp:coreProperties>
</file>