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61"/>
  </p:notesMasterIdLst>
  <p:handoutMasterIdLst>
    <p:handoutMasterId r:id="rId62"/>
  </p:handoutMasterIdLst>
  <p:sldIdLst>
    <p:sldId id="267" r:id="rId3"/>
    <p:sldId id="270" r:id="rId4"/>
    <p:sldId id="281" r:id="rId5"/>
    <p:sldId id="283" r:id="rId6"/>
    <p:sldId id="284" r:id="rId7"/>
    <p:sldId id="272" r:id="rId8"/>
    <p:sldId id="282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2ED6"/>
    <a:srgbClr val="7E1E70"/>
    <a:srgbClr val="2EB5B8"/>
    <a:srgbClr val="37C9CD"/>
    <a:srgbClr val="59D2D5"/>
    <a:srgbClr val="E06361"/>
    <a:srgbClr val="75B77D"/>
    <a:srgbClr val="A3CFA8"/>
    <a:srgbClr val="8D9DD8"/>
    <a:srgbClr val="FEF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2022-04-11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4/11/2022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4/11/2022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4/11/2022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4/11/2022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4/11/2022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4/11/2022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4/11/2022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4/11/2022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4/11/2022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4/11/2022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4/11/2022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4/11/2022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4/11/2022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4/11/2022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4/11/2022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4/11/2022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4/11/2022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4/11/2022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4/11/2022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4/11/2022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4/11/2022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4/11/2022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다섯째마당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딥러닝 활용하기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주어진 텍스트를 단어 단위로 쪼개고 나면 이를 이용해 여러 가지를 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각 단어가 몇 번이나 중복해서 쓰였는지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단어의 빈도수를 알면 텍스트에서 중요한 역할을 하는 단어를 파악할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텍스트를 단어 단위로 쪼개는 것은 가장 많이 쓰이는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전처리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과정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20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Bag-of-Words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방법이 이러한 전처리를 일컫는 말인데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단어의 가방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(bag of words)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뜻 그대로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같은 단어끼리 따로따로 가방에 담은 후 각 가방에 몇 개의 단어가 들어 있는지 세는 기법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다음과 같은 세 개의 문장이 있다고 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F4532C-E037-4266-9E13-9A9B829BF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037176"/>
            <a:ext cx="7067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세 문장에 등장하는 단어를 모두 세어 보고 출현 빈도가 가장 높은 것부터 나열해 보면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토큰화’가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딥러닝에서’가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텍스트의’가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그리고 나머지 단어들이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회씩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가장 많이 사용된 단어인 ‘토큰화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텍스트’가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앞의 세 문장에서 중요한 역할을 하는 단어임을 짐작할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59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Tokenizer()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사용하면 단어의 빈도수를 쉽게 계산할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예제는 위에 제시된 세 문장의 단어를 빈도수로 다시 정리하는 코드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제공하는 텍스트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전처리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 중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Tokenizer()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불러옴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E63F5D-531A-479F-AE45-453F462EE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2852930"/>
            <a:ext cx="70961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0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전처리하려는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세 개의 문장을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docs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배열에 지정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B39D6D-979B-4C71-891E-3D5C3BE82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161646"/>
            <a:ext cx="70961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58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토큰화 함수인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Tokenizer()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이용해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전처리하는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과정은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96BFAF-6D4A-4F95-A82B-B89AAD6C5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16" y="2203931"/>
            <a:ext cx="71342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78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마지막 줄에 있는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word_counts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단어의 빈도수를 계산해 주는 함수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출력한 결과는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1EBB47-828A-4036-BD85-010826117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07288"/>
            <a:ext cx="7086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83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토큰화’가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텍스트의’와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딥러닝에서’가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나머지가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회씩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나오고 있음을 보여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순서를 기억하는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OrderedDict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클래스에 담겨 있는 형태로 출력되는 것을 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Document_count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이용하면 총 몇 개의 문장이 들어 있는지도 셀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9738D6-0D0E-45A6-9264-C48356678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41" y="2852930"/>
            <a:ext cx="7086600" cy="781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98CF8C-3549-4A7D-A8CA-FD33076DD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90" y="3744541"/>
            <a:ext cx="70770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41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word_docs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통해 각 단어들이 몇 개의 문장에 나오는지 세어서 출력할 수도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출력되는 순서는 랜덤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ACCEB4-79CD-4B9A-B82E-E8BA631F3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07288"/>
            <a:ext cx="70675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40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88B740-6966-417A-BE92-C59CA833C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856274"/>
            <a:ext cx="71056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4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17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딥러닝을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이용한 자연어 처리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846555" y="1181601"/>
            <a:ext cx="5601810" cy="11663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247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단어의 원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임베딩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단어에 매겨진 인덱스 값을 출력하려면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word_index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9A5D70-E5F5-4FF3-AE42-ADB49D744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161646"/>
            <a:ext cx="70770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27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2E7C68-7578-4BC8-B835-305B9AE9A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873611"/>
            <a:ext cx="71056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96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단어의 원</a:t>
            </a:r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094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단어의 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단어의 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우리는 문장을 컴퓨터가 알아들을 수 있게 토큰화하고 단어의 빈도수를 확인해 보았음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단순히 단어의 출현 빈도만 가지고는 해당 단어가 문장의 어디에서 왔는지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단어의 순서는 어떠했는지 등에 관한 정보를 얻을 수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088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단어의 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단어의 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단어가 문장의 다른 요소와 어떤 관계를 가지고 있는지 알아보는 방법이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기법 중에서 가장 기본적인 방법인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원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핫 인코딩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(one-hot encoding)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다중 분류 문제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해결하기’에서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배운 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핫 인코딩과 같은 개념인데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이것을 단어의 배열에 적용해 보는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다음과 같은 문장이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C5DDE8-04BA-4D51-9D73-5D48615EC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429000"/>
            <a:ext cx="7086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81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단어의 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단어의 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단어를 모두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바꾸어 주고 원하는 단어만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바꾸어 주는 것이 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핫 인코딩이었음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수행하기 위해 먼저 단어 수만큼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채워진 벡터 공간으로 바꾸면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315890-C374-40CA-91E2-EA2A3C86A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07288"/>
            <a:ext cx="70961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5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단어의 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단어의 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각 단어가 배열 내에서 해당하는 위치를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바꾸어서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벡터화할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CA6863-4270-404F-AB33-CB7C44AAF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161646"/>
            <a:ext cx="70866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07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단어의 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단어의 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과정을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실습해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토큰화 함수를 불러와 단어 단위로 토큰화하고 각 단어의 인덱스 값을 출력해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CF4FF2-8CB0-45E3-8D4B-DBA34D818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07288"/>
            <a:ext cx="7086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3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단어의 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단어의 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결과는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12BF12-0F95-4395-84DB-A98855D17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161646"/>
            <a:ext cx="71056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단어의 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단어의 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각 단어를 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핫 인코딩 방식으로 표현해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제공하는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Tokenizer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texts_to_sequences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사용해서 앞서 만들어진 토큰의 인덱스로만 채워진 새로운 배열을 만들어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AAC54C-3FE7-4840-9594-5C5CBDC80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795323"/>
            <a:ext cx="71342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8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딥러닝을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이용한 자연어 처리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딥러닝을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이용한 자연어 처리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CE2CE2-12B1-48F3-91E0-84624E29D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8" y="1878397"/>
            <a:ext cx="6858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10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단어의 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단어의 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1~6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정수로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인덱스되어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있는 것을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로만 이루어진 배열로 바꾸어 주는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to_categorical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사용해 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핫 인코딩 과정을 진행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배열 맨 앞에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추가되므로 단어 수보다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더 많게 인덱스 숫자를 잡아 주는 것에 유의하기 바람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CC8451-CB16-47D1-AFDE-805F27884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3083358"/>
            <a:ext cx="70294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73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단어의 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단어의 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결과는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예제 문장을 이루고 있는 단어들이 위에서부터 차례로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벡터화되었음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5ACF98-4E1C-4211-9600-27D8D73C0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37378"/>
            <a:ext cx="70961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49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32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임베딩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438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임베딩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임베딩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핫 인코딩과 함께 공부해야 할 것이 한 가지 더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핫 인코딩을 그대로 사용하면 벡터의 길이가 너무 길어진다는 단점이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 개의 단어 토큰으로 이루어진 말뭉치를 다룬다고 할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데이터를 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핫 인코딩으로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벡터화하면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9,999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하나의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이루어진 단어 벡터를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 개나 만들어야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공간적 낭비를 해결하기 위해 등장한 것이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단어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임베딩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(word embedding)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759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임베딩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임베딩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단어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임베딩은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주어진 배열을 정해진 길이로 압축시킴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17-1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핫 인코딩을 사용해 만든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차원 벡터가 단어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임베딩을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통해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차원 벡터로 바뀐 예를 보기 쉽게 비교한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C6B8453-6719-43F0-B0EA-045A2885D557}"/>
              </a:ext>
            </a:extLst>
          </p:cNvPr>
          <p:cNvSpPr txBox="1">
            <a:spLocks/>
          </p:cNvSpPr>
          <p:nvPr/>
        </p:nvSpPr>
        <p:spPr>
          <a:xfrm>
            <a:off x="597117" y="285293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17-1 | </a:t>
            </a:r>
            <a:r>
              <a:rPr lang="ko-KR" altLang="en-US" sz="1600" b="1" dirty="0"/>
              <a:t>원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핫 인코딩과 단어 </a:t>
            </a:r>
            <a:r>
              <a:rPr lang="ko-KR" altLang="en-US" sz="1600" b="1" dirty="0" err="1"/>
              <a:t>임베딩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5E4125-3CF0-4BA9-A8FB-0FB00A850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207315"/>
            <a:ext cx="62674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8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임베딩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임베딩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단어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임베딩으로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얻은 결과가 밀집된 정보를 가지고 있고 공간의 낭비가 적다는 것을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결과가 가능한 이유는 각 단어 간의 유사도를 계산했기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happy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단어는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bad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good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더 가깝고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cat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단어는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good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dog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가깝다는 것을 고려해 각 배열을 새로운 수치로 바꾸어 주는 것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17-2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685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임베딩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80ED44-1C93-4C1B-89F1-CBD184B3FC17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17-2 | </a:t>
            </a:r>
            <a:r>
              <a:rPr lang="ko-KR" altLang="en-US" sz="1600" b="1" dirty="0"/>
              <a:t>단어 간 유사도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E7CB96-6FE4-4C56-A6AB-AE3F8096E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38366"/>
            <a:ext cx="34575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94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임베딩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임베딩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그렇다면 이 단어 간 유사도는 어떻게 계산하는 것일까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앞서 배운 오차 역전파가 또다시 등장함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적절한 크기로 배열을 바꾸어 주기 위해 최적의 유사도를 계산하는 학습 과정을 거치는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과정은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제공하는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Embedding()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사용하면 간단히 해낼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다음과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Embedding()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적용해 딥러닝 모델을 만들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D3D62B-7F22-4FFA-85C5-9FA80C9F8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499860"/>
            <a:ext cx="70675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06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임베딩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임베딩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Embedding()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함수는 입력과 출력의 크기를 나타내는 두 개의 매개변수가 있어야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 예제에서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Embedding(16,4)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입력될 총 단어 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임베딩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후 출력되는 벡터 크기는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하겠다는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여기에 단어를 매번 얼마나 입력할지 추가로 지정할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Embedding(16, 4,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input_length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=2)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하면 총 입력되는 단어 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개이지만 매번 두 개씩만 넣겠다는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단어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임베딩의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예는 다음 절에서 직접 실습하면서 확인할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단어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임베딩을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포함하며 지금까지 배운 내용을 모두 적용해 텍스트 감정을 예측하는 딥러닝 모델을 만들어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239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39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99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딥러닝을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이용한 자연어 처리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딥러닝을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이용한 자연어 처리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애플의 시리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siri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구글의 어시스턴트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(assistant)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아마존의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알렉사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alexa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 네이버의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클로바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clova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까지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AI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비서라고 불리는 대화형 인공지능이 서로 경쟁하고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업무를 도와주고 삶의 질을 높여 주는 인공지능 비서 서비스를 누구나 사용하는 시대가 왔음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스마트폰이나 스피커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앱 같은 형태로 보급되는 인공지능 비서가 갖추어야 할 필수 능력은 사람의 언어를 이해하는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문장을 듣고 무엇을 의미하는지 알아야 서비스를 제공해 줄 수 있기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장에서는 이러한 능력을 만들어 주는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자연어 처리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(Natural Language Processing, NLP)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기본을 배울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자연어란 우리가 평소에 말하는 음성이나 텍스트를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자연어 처리는 이러한 음성이나 텍스트를 컴퓨터가 인식하고 처리하는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899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실습해 볼 과제는 영화를 보고 남긴 리뷰를 딥러닝 모델로 학습해서 각 리뷰가 긍정적인지 부정적인지를 예측하는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짧은 리뷰 열 개를 불러와 각각 긍정이면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클래스를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부정적이면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클래스로 지정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84E5AB-7AA9-4091-BD04-DA292C372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025751"/>
            <a:ext cx="71056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99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앞서 배운 토큰화 과정을 진행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제공하는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Tokenizer( 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함수의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fit_on_texts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이용해 각 단어를 하나의 토큰으로 변환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6CC20E-CBE3-4A5B-B0CD-D09D59D16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737716"/>
            <a:ext cx="71151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83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그럼 다음과 같이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31D696-6A90-41C0-BA14-FB1076A36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161646"/>
            <a:ext cx="71342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37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토큰에 지정된 인덱스로 새로운 배열을 생성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BAE8D8-CB6A-4955-8082-618CFB243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161646"/>
            <a:ext cx="7096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32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그럼 주어진 텍스트는 숫자로 이루어진 다음과 같은 배열로 재편됨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F7CB9C-E2A7-44BD-998C-5FE84ADFB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70770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10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단어가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까지의 숫자로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토큰화되었다는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것을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입력된 리뷰 데이터의 토큰 수가 각각 다름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최고예요’는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하나의 토큰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([3])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이지만 ‘참 잘 만든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영화예요’는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네 개의 토큰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([4, 5, 6, 7])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가지고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모델에 입력하려면 학습 데이터의 길이가 동일해야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토큰의 수를 똑같이 맞추어 주어야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336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이처럼 길이를 똑같이 맞추어 주는 작업을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패딩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(padding)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과정이라고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패딩은 자연어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처리뿐만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아니라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소개할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GAN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에서도 중요한 역할을 하니 잘 기억하기 바람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패딩 작업을 위해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pad_sequences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제공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pad_sequences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사용하면 원하는 길이보다 짧은 부분은 숫자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넣어서 채워 주고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긴 데이터는 잘라서 같은 길이로 맞춤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앞에서 생성한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배열을 네 개의 길이로 맞추기 위해 다음과 같이 실행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535F2C-FF0B-4365-AC1C-40B1CAAD5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4062677"/>
            <a:ext cx="71056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0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배열의 길이가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맞추어짐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DEF722-3557-41F8-AA78-E38A8BC53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71151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56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단어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임베딩을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포함해 딥러닝 모델을 만들고 결과를 출력해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임베딩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함수에 필요한 세 가지 파라미터는 ‘입력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단어 수’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총 몇 개의 단어 집합에서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몇 개의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임베딩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결과를 사용할 것인지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그리고 매번 입력될 단어 수는 몇 개로 할지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단어 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정해야 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514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총 몇 개의 인덱스가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입력’되어야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하는지 정함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word_size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변수를 만든 후 길이를 세는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len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이용해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word_index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앞서 만든 변수에 대입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전체 단어의 맨 앞에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먼저 나와야 하므로 총 단어 수에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더하는 것을 잊지 마시기 바람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CDE8CC-AB7D-408E-81DA-C8A49E00A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371393"/>
            <a:ext cx="70770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2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딥러닝을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이용한 자연어 처리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딥러닝을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이용한 자연어 처리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컴퓨터를 이용해 인간의 말을 알아듣는 연구는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나오기 이전부터 계속되어 왔음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언어의 규칙은 컴퓨터의 규칙과 달리 쉽게 해결되지 않는 여러 문제를 안고 있었는데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등장하면서 자연어 처리 연구가 활발해지기 시작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대용량 데이터를 학습할 수 있는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속성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비교적 쉽게 얻을 수 있는 자연어 데이터를 지속적으로 입력해 끊임없이 학습하는 것이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가능해졌기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텍스트 자료를 모았다고 해서 이를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그대로 입력할 수 있는 것은 아님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컴퓨터 알고리즘은 수치로 된 데이터만 이해할 뿐 텍스트는 이해할 수 없기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텍스트를 정제하는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전처리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과정이 꼭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자연어 처리를 위해 텍스트를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전처리하는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과정부터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7605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몇 개의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임베딩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결과를 사용할 것인지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출력’을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정할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 예제에서는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word_size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만큼 입력 값을 이용해 여덟 개의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임베딩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결과를 만들겠음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8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숫자는 임의로 정한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데이터에 따라 적절한 값으로 바꿀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만들어진 여덟 개의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임베딩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결과는 우리 눈에 보이지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내부에서 계산해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층으로 활용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끝으로 매번 입력될 ‘단어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수’를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정함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패딩 과정을 거쳐 네 개의 길이로 맞추어 주었으므로 네 개의 단어가 들어가게 설정하면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임베딩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과정은 다음 한 줄로 표현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AE1004-706E-4CDC-9204-FD464B03B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4753961"/>
            <a:ext cx="7086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398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이용해 모델을 만들면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0EB26B-87C5-4B0C-8A6B-E13599634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165836"/>
            <a:ext cx="71056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19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최적화 함수로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adam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사용하고 오차 함수로는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binary_crossentropy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 반복하고 나서 정확도를 계산해 출력하게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358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지금까지 모든 과정을 한눈에 보면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3DA032-4A5F-4B0F-88E5-6EF647153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2219253"/>
            <a:ext cx="71056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848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C3AED8-5ADA-4B23-916C-F1C0053D4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853935"/>
            <a:ext cx="71437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904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76DBF5-CED5-4F29-BE34-5BF5E431A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873611"/>
            <a:ext cx="7143750" cy="1933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E7A5CB-B575-4C58-AA6C-C99D038BB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48" y="3800723"/>
            <a:ext cx="7200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27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603BFA-A3FE-4042-8A01-85C7F5F92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91" y="1873611"/>
            <a:ext cx="71437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18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B72824-16E2-4F62-9066-86B88CEE7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1816004"/>
            <a:ext cx="71532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078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텍스트를 읽고 긍정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부정 예측하기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긍정적인 리뷰와 부정적인 리뷰의 학습이 진행되는 것을 확인할 수 있음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493469-1C68-43FF-817B-1A3A7D09D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873611"/>
            <a:ext cx="7124700" cy="1790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38C027-C7D1-4E14-A64A-36FDFC698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3659428"/>
            <a:ext cx="70866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해야 할 일은 텍스트를 잘게 나누는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입력할 텍스트가 준비되면 이를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단어별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문장별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형태소별로 나눌 수 있는데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작게 나누어진 하나의 단위를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토큰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(token)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입력된 텍스트를 잘게 나누는 과정을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토큰화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(tokenization)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다음 문장이 주어졌다고 가정해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547889-E923-48E0-9F05-B26FA879D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444634"/>
            <a:ext cx="70675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7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제공하는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text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모듈의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text_to_word_sequence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사용하면 문장을 단어 단위로 쉽게 나눌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해당 함수를 불러와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전처리할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텍스트를 지정한 후 다음과 같이 토큰화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7E3F6E-F463-4901-8F59-B95B48B47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737716"/>
            <a:ext cx="71151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8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텍스트의 토큰화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결과는 다음과 같이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1B1C1B-B3D8-4DDC-94CB-18465F396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08044"/>
            <a:ext cx="71342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338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4057</TotalTime>
  <Words>2157</Words>
  <Application>Microsoft Office PowerPoint</Application>
  <PresentationFormat>화면 슬라이드 쇼(4:3)</PresentationFormat>
  <Paragraphs>249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58</vt:i4>
      </vt:variant>
    </vt:vector>
  </HeadingPairs>
  <TitlesOfParts>
    <vt:vector size="68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 딥러닝을 이용한 자연어 처리</vt:lpstr>
      <vt:lpstr> 딥러닝을 이용한 자연어 처리</vt:lpstr>
      <vt:lpstr> 딥러닝을 이용한 자연어 처리</vt:lpstr>
      <vt:lpstr>PowerPoint 프레젠테이션</vt:lpstr>
      <vt:lpstr>1 텍스트의 토큰화</vt:lpstr>
      <vt:lpstr>1 텍스트의 토큰화</vt:lpstr>
      <vt:lpstr>1 텍스트의 토큰화</vt:lpstr>
      <vt:lpstr>1 텍스트의 토큰화</vt:lpstr>
      <vt:lpstr>1 텍스트의 토큰화</vt:lpstr>
      <vt:lpstr>1 텍스트의 토큰화</vt:lpstr>
      <vt:lpstr>1 텍스트의 토큰화</vt:lpstr>
      <vt:lpstr>1 텍스트의 토큰화</vt:lpstr>
      <vt:lpstr>1 텍스트의 토큰화</vt:lpstr>
      <vt:lpstr>1 텍스트의 토큰화</vt:lpstr>
      <vt:lpstr>1 텍스트의 토큰화</vt:lpstr>
      <vt:lpstr>1 텍스트의 토큰화</vt:lpstr>
      <vt:lpstr>1 텍스트의 토큰화</vt:lpstr>
      <vt:lpstr>1 텍스트의 토큰화</vt:lpstr>
      <vt:lpstr>1 텍스트의 토큰화</vt:lpstr>
      <vt:lpstr>PowerPoint 프레젠테이션</vt:lpstr>
      <vt:lpstr>2 단어의 원‐핫 인코딩</vt:lpstr>
      <vt:lpstr>2 단어의 원‐핫 인코딩</vt:lpstr>
      <vt:lpstr>2 단어의 원‐핫 인코딩</vt:lpstr>
      <vt:lpstr>2 단어의 원‐핫 인코딩</vt:lpstr>
      <vt:lpstr>2 단어의 원‐핫 인코딩</vt:lpstr>
      <vt:lpstr>2 단어의 원‐핫 인코딩</vt:lpstr>
      <vt:lpstr>2 단어의 원‐핫 인코딩</vt:lpstr>
      <vt:lpstr>2 단어의 원‐핫 인코딩</vt:lpstr>
      <vt:lpstr>2 단어의 원‐핫 인코딩</vt:lpstr>
      <vt:lpstr>PowerPoint 프레젠테이션</vt:lpstr>
      <vt:lpstr>3 단어 임베딩</vt:lpstr>
      <vt:lpstr>3 단어 임베딩</vt:lpstr>
      <vt:lpstr>3 단어 임베딩</vt:lpstr>
      <vt:lpstr>3 단어 임베딩</vt:lpstr>
      <vt:lpstr>3 단어 임베딩</vt:lpstr>
      <vt:lpstr>3 단어 임베딩</vt:lpstr>
      <vt:lpstr>PowerPoint 프레젠테이션</vt:lpstr>
      <vt:lpstr>4 텍스트를 읽고 긍정, 부정 예측하기</vt:lpstr>
      <vt:lpstr>4 텍스트를 읽고 긍정, 부정 예측하기</vt:lpstr>
      <vt:lpstr>4 텍스트를 읽고 긍정, 부정 예측하기</vt:lpstr>
      <vt:lpstr>4 텍스트를 읽고 긍정, 부정 예측하기</vt:lpstr>
      <vt:lpstr>4 텍스트를 읽고 긍정, 부정 예측하기</vt:lpstr>
      <vt:lpstr>4 텍스트를 읽고 긍정, 부정 예측하기</vt:lpstr>
      <vt:lpstr>4 텍스트를 읽고 긍정, 부정 예측하기</vt:lpstr>
      <vt:lpstr>4 텍스트를 읽고 긍정, 부정 예측하기</vt:lpstr>
      <vt:lpstr>4 텍스트를 읽고 긍정, 부정 예측하기</vt:lpstr>
      <vt:lpstr>4 텍스트를 읽고 긍정, 부정 예측하기</vt:lpstr>
      <vt:lpstr>4 텍스트를 읽고 긍정, 부정 예측하기</vt:lpstr>
      <vt:lpstr>4 텍스트를 읽고 긍정, 부정 예측하기</vt:lpstr>
      <vt:lpstr>4 텍스트를 읽고 긍정, 부정 예측하기</vt:lpstr>
      <vt:lpstr>4 텍스트를 읽고 긍정, 부정 예측하기</vt:lpstr>
      <vt:lpstr>4 텍스트를 읽고 긍정, 부정 예측하기</vt:lpstr>
      <vt:lpstr>4 텍스트를 읽고 긍정, 부정 예측하기</vt:lpstr>
      <vt:lpstr>4 텍스트를 읽고 긍정, 부정 예측하기</vt:lpstr>
      <vt:lpstr>4 텍스트를 읽고 긍정, 부정 예측하기</vt:lpstr>
      <vt:lpstr>4 텍스트를 읽고 긍정, 부정 예측하기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USER</cp:lastModifiedBy>
  <cp:revision>629</cp:revision>
  <cp:lastPrinted>2016-08-10T06:58:55Z</cp:lastPrinted>
  <dcterms:created xsi:type="dcterms:W3CDTF">2013-04-05T19:58:06Z</dcterms:created>
  <dcterms:modified xsi:type="dcterms:W3CDTF">2022-04-11T07:20:01Z</dcterms:modified>
</cp:coreProperties>
</file>