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9"/>
  </p:notesMasterIdLst>
  <p:handoutMasterIdLst>
    <p:handoutMasterId r:id="rId60"/>
  </p:handoutMasterIdLst>
  <p:sldIdLst>
    <p:sldId id="267" r:id="rId3"/>
    <p:sldId id="270" r:id="rId4"/>
    <p:sldId id="283" r:id="rId5"/>
    <p:sldId id="27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4" r:id="rId23"/>
    <p:sldId id="305" r:id="rId24"/>
    <p:sldId id="301" r:id="rId25"/>
    <p:sldId id="302" r:id="rId26"/>
    <p:sldId id="303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A2ED6"/>
    <a:srgbClr val="7E1E70"/>
    <a:srgbClr val="37C9CD"/>
    <a:srgbClr val="59D2D5"/>
    <a:srgbClr val="E06361"/>
    <a:srgbClr val="75B77D"/>
    <a:srgbClr val="A3CFA8"/>
    <a:srgbClr val="8D9DD8"/>
    <a:srgbClr val="FE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71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4/18/2022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62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6.jpg"/><Relationship Id="rId5" Type="http://schemas.openxmlformats.org/officeDocument/2006/relationships/image" Target="../media/image36.jpg"/><Relationship Id="rId4" Type="http://schemas.openxmlformats.org/officeDocument/2006/relationships/image" Target="../media/image6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7" Type="http://schemas.openxmlformats.org/officeDocument/2006/relationships/image" Target="../media/image71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jpg"/><Relationship Id="rId5" Type="http://schemas.openxmlformats.org/officeDocument/2006/relationships/image" Target="../media/image69.jpg"/><Relationship Id="rId4" Type="http://schemas.openxmlformats.org/officeDocument/2006/relationships/image" Target="../media/image35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51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70506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심화 학습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안에는 두 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출력 값이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=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각각 앞서 배운 평균 제곱 오차를 이용해 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실제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A8E76-C4C1-4AF9-B626-7F500EDE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198572"/>
            <a:ext cx="19812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해당하는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무엇일까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데이터에서 얻어 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자리의 실제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도출해야 하는 정답 값을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계산해서 나오는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데이터를 통해 알 수 있는 상수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결국 우리가 해야 할 일은 계산해서 나오는 ‘출력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실제 세상을 통해 알아낸 ‘실제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값’과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같아지도록 가중치를 조절해 주는 것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값은 우리의 목표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(target)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이므로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target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표현한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target,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우리가 구해야 할 목표를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64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다음과 같이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8F086-BBB2-4024-80D8-0DF404B0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76860"/>
            <a:ext cx="3295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1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1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이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편미분해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의 계산은 합성 함수 미분 공식을 따름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체인 룰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(chain rule)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의해 다음과 같이 계산할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972EDD-22BD-4D5D-B827-A2853D96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161646"/>
            <a:ext cx="7334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D78684-E9A6-4BBF-8E48-A2CECB8C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95600"/>
            <a:ext cx="38004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체인 룰은 연쇄 법칙이라고도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함수’를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미분할 때의 계산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합성 함수란 함수 안에 또 다른 함수가 들어 있는 것을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함수에 들어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또 다른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결과일 때를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우리는 지금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미분하려고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또 다른 식의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함수가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합성 함수의 미분이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82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합성 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f(g(x))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미분하면 안에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대체해 계산한 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미분한 값을 서로 곱해 주면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식으로 표현하면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다음과 같이 표현할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DDC3EF-704E-452F-B7ED-09F8B56F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201314"/>
            <a:ext cx="2362200" cy="34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F4CF26-19F3-4DCC-A8A7-3656AC01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71" y="4177891"/>
            <a:ext cx="1447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체인 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연쇄 법칙이라고 하는 이유가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식에서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하는 항이 분모와 분자로 고리처럼 연속적으로 이어져 나오기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구하려는 합성 함수처럼 만일 합성 함수식이 세 개라면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f(g(h(x)))′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이를 미분하면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F5162-3109-4D89-A419-358EDA55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48012"/>
            <a:ext cx="18764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5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체인 룰을 사용해서 주어진 식이 의미하는 것을 하나씩 알아보면서 직접 계산해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A5AE27-B363-4893-9CD7-EA964BC6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22524"/>
            <a:ext cx="54673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심화 학습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오차 역전파의 계산법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500326" y="1180825"/>
            <a:ext cx="6320901" cy="1316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470362"/>
            <a:ext cx="6041348" cy="493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6.3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절에서 설명했듯이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의해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관계없는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상수가 되어 사라지고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남는 것은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                  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F2EC4-938C-4737-9424-F0FF9C302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7239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E51CDD-C7F3-4F7D-9500-3AAE0438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95" y="3083358"/>
            <a:ext cx="102870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E296F9-287D-4AE0-A733-1A16B3CD1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2" y="3480738"/>
            <a:ext cx="1028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과정 유도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과정을 유도하면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86C637-CFCA-44F9-A397-9C5F2A97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36385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정리할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B8F48-40A2-417D-B3AF-7B780F47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3546"/>
            <a:ext cx="4638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부분을 보기 앞서 다음 그림을 한 번 더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72D26A9-1FAE-41B9-BA0F-11E261404BC0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 | </a:t>
            </a:r>
            <a:r>
              <a:rPr lang="ko-KR" altLang="en-US" sz="1600" b="1" dirty="0"/>
              <a:t>가중합과 활성화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B5BDF8-4A1D-4188-9E2E-C3FB1F94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80109"/>
            <a:ext cx="2476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바뀌는 과정에는 활성화 함수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거치는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활성화 함수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통해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미분하라는 것은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배출한 활성화 함수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미분하라는 의미가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EEAB9-8CAA-441D-9873-E5E411D1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52930"/>
            <a:ext cx="2571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함수에는 여러 가지가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그중에서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미분하는 방법을 알아볼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            로 정의할 때 이를 미분한            값은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미분은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값과 그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뺀 값을 곱하면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B1EF2-AB6D-4CF7-871A-4BAF5150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78" y="2564895"/>
            <a:ext cx="342900" cy="20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E27347-0120-4BC1-8DDD-70DBDA922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74" y="2464882"/>
            <a:ext cx="628650" cy="400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A18D0-F2BB-4EF5-97E7-8CFAE1EA2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37" y="2453337"/>
            <a:ext cx="628650" cy="457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DE087F-D388-4D9A-B09B-6F64DD828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66568"/>
            <a:ext cx="2238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9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marL="334963" lvl="1" indent="0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함수를 미분하는 과정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미분을 유도하는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궁금하다면 다음 증명을 참고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223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2A9C78-6261-4812-8145-8F780E6F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931218"/>
            <a:ext cx="59721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활성화 함수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미분은 다음과 같이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87216-B5A6-43E5-8908-E4EC5AC8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55" y="2529537"/>
            <a:ext cx="2847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6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주어진              식을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312672-910B-4031-8F2F-B14373A9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6" y="1800610"/>
            <a:ext cx="742950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2C2783-D9CB-42DA-A53C-7AC52BCE5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66056"/>
            <a:ext cx="48482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오차 역전파의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역전파의 계산법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딥러닝 라이브러리를 적극적으로 활용하면 연구 및 산업 현장에서 만나는 대부분 프로젝트를 해낼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나은 결과를 얻고 싶거나 딥러닝 알고리즘 자체를 공부한다면 신경망의 핵심인 오차 역전파의 계산법을 완전히 이해하고 이를 통해 신경망을 더욱 깊이 통찰할 수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심화 학습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에서는 오차 역전파의 개념을 설명하고 그 계산 과정을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67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노드로부터 전달된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(2)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통해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7B930B-F969-4576-9527-E671069D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31432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6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 다루었던 바이어스가 여기서는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대체되어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신경망에서는 바이어스를 항상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설정해 놓는데 왜 그럴까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바이어스는 그래프를 좌표에서 좌우로 움직이는 역할을 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함수로 사용되는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가장 안정된 예측을 하게 하는 바이어스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 값을 따로 계산하지 않고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처리해 연산 속도를 높임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3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편미분하므로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관계없는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h2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바이어스 항은 모두 상수로 처리되어 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남은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h1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항을 미분하면 다음과 같이 정리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5D798B-919C-4EF0-9E6F-4A8D6DD8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2" y="2857043"/>
            <a:ext cx="1800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1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체인 룰 계산하기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주어진 식을 다시 한 번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D1D158-F555-4971-9CFB-0C441B18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82" y="1931218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422336-16D9-4C10-A409-D68D0B65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17" y="1931217"/>
            <a:ext cx="180975" cy="180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F3245B-072A-48B1-B694-99B0F7E76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52" y="1924559"/>
            <a:ext cx="180975" cy="180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8392F5-DBDC-4353-98D4-6B02E7EC5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237995"/>
            <a:ext cx="3724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4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0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구한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빼 주면 새로운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출력층의 가중치를 업데이트하는 방법을 다음과 같이 정리할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다음으로 넘어가기 전 앞의 식에서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h1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나오는 부분의 형태를 잘 기억해 두자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F1411-C672-4513-89D6-91537D48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3895725" cy="285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06AA5D-881A-4498-ADB4-0692C4F2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27449"/>
            <a:ext cx="18859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장에서 배우겠지만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형태는 다음 오차 업데이트 때도 반복해서 나타남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식을 한 번 구해 놓으면 이후는 그대로 사용해서 오차를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node3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델타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(delta)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561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가중치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델타식을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하면 우리가 해내야 하는 오차의 업데이트는 다음 식으로도 구할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6091E2-7854-4BEA-8CDD-C648ED7C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7" y="1873611"/>
            <a:ext cx="20955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9EE560-4963-43F3-A722-C46E90ACD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85" y="2449681"/>
            <a:ext cx="2276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77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24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출력층을 거쳐 은닉층의 오차가 업데이트되는 과정을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은닉층의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(1)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 하나인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업데이트하는 방법을 설명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7A69FC5-6F08-4D7D-B2ED-901155EB4D08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 | </a:t>
            </a:r>
            <a:r>
              <a:rPr lang="ko-KR" altLang="en-US" sz="1600" b="1" dirty="0"/>
              <a:t>은닉층의 오차 업데이트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D236E-D652-4009-9593-E603E589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72405"/>
            <a:ext cx="62960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가중치에 기울기를 뺀 값을 구해야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우리가 구하려는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w11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이므로 다음과 같이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6C753B-DF39-4EED-9CC8-12579F61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4895"/>
            <a:ext cx="2581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17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             가 아니라               이라는 점을 주목하기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이유는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안에 위치해 있으므로 겉으로 드러나지 않기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값을 알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알 수 있는 출력 값은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뿐이므로 은닉층의 오차 업데이트를 위한 기울기를 구할 때도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출발해야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53E95-9D47-4701-BE2F-3C06A2152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771578"/>
            <a:ext cx="752475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2BF63C-F6CB-4FAA-99D6-AB1A3131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63" y="1771578"/>
            <a:ext cx="847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0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앞서 계산했던 바와 마찬가지로 기울기에 해당하는               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체인 룰을 적용해 다음과 같이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BF63C-F6CB-4FAA-99D6-AB1A3131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26" y="1758397"/>
            <a:ext cx="847725" cy="447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ED02F7-DA42-42B5-B712-BAA93192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622502"/>
            <a:ext cx="3933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3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수정하기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   항과    항은 이전과 같은 방법으로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바꾸어 줄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98085E-6F32-4985-8A80-5B1395B03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57" y="1931218"/>
            <a:ext cx="171450" cy="171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2508-D132-4149-8E59-ABBE2D5E7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7" y="1931218"/>
            <a:ext cx="171450" cy="171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467E03-EA8D-418D-A500-4CB21F23B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7097"/>
            <a:ext cx="32385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7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8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은닉층에서    항은 계산이 조금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안에는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이전에는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의해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관계없는 항인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상수가 되어 사라졌음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남는 것은              뿐이었음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785232-5DE9-7146-FED4-CE0AF202F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99" y="1931218"/>
            <a:ext cx="171450" cy="171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C5FB8B-38DD-D3D0-0D15-1CF822B2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6" y="3081696"/>
            <a:ext cx="704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17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h1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미분해야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h1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형성에 모두 관계가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과             가 모두 계산되어야 하므로 계산이 다음과 같이 조금 복잡해짐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C94AD5-A36A-487A-3503-B554B2335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" y="2507288"/>
            <a:ext cx="69532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0F8FC1-A2A2-8CED-91FE-53DB9BD87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58" y="2507288"/>
            <a:ext cx="695325" cy="447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E82CE9-D8BB-B50F-2CD5-C6BCE97FA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1" y="3065524"/>
            <a:ext cx="5314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    부분을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체인 룰에 의해 다음과 같이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1FF1C7-2957-0EC2-E764-42A65EB73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1931218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725AB0-9BB2-D427-9FE6-FA17821F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83476"/>
            <a:ext cx="2676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6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   </a:t>
            </a:r>
            <a:r>
              <a:rPr lang="en-US" altLang="ko-KR" b="1" baseline="-25000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-1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다시 미분하면 역시 체인 룰에 의해 다음과 같이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2A391-4031-C60A-72B3-9811D464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43" y="1931218"/>
            <a:ext cx="180975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E77699-2C0B-67B6-AC9B-A69D39C3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22754"/>
            <a:ext cx="2914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96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먼저              에 포함된 오차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                   이므로              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은 앞서 설명한 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함수의 미분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· (1 -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나머지    </a:t>
            </a:r>
            <a:r>
              <a:rPr lang="en-US" altLang="ko-KR" b="1" baseline="-25000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미분하면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남음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baseline="-25000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-1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en-US" altLang="ko-KR" b="1" baseline="-25000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-2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정리하면     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8301A-EE28-1CEF-F050-A3D9FDA6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2" y="1743003"/>
            <a:ext cx="742950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C35C74-2EA8-4360-DB48-F9F6E43D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3" y="1828728"/>
            <a:ext cx="1095375" cy="390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47D9DD-109B-41DE-9F1C-0B8176300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019" y="1819202"/>
            <a:ext cx="752475" cy="409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93575E-7CED-D0DF-2126-3DDC4A2F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392074"/>
            <a:ext cx="742950" cy="42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4D03AF-5DDD-4DAB-E576-2A30247E6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06" y="3180567"/>
            <a:ext cx="180975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E32F5E-8762-2ADB-D919-70A244409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5" y="3527906"/>
            <a:ext cx="180975" cy="180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00DDA6-75E9-F211-E9B2-8614218FD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0" y="3527906"/>
            <a:ext cx="180975" cy="180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529AD2-2E98-3421-783B-DE04A29E6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71" y="3536060"/>
            <a:ext cx="180975" cy="180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279384-6793-E209-B921-8D69CCFD2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889856"/>
            <a:ext cx="3200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실제로 오차 역전파를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이해를 돕고자 노드 하나 안에서 일어나는 일을 좀 더 세분화해서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노드 내부에서는 입력 값을 이용해 가중합을 만드는 단계와 이 가중합을 활성화 함수를 적용해 출력하는 단계로 구분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단계를 각 노드 내부에 표시하고 각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값과 은닉층의 출력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h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포함해 표현하면 다음 그림과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670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.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(1-y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눈에 익지 않은가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기억해 두었던 델타 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형식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구해야 하므로 델타식을      이라고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값은 다음과 같이 간단하게 표시할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    부분을 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역시 체인 룰에 의해 다음과 같이 변형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9A90C2-58B0-1B9D-D61C-97C7543AC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88" y="2249656"/>
            <a:ext cx="190500" cy="2000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C0CFC7-D37F-3762-5604-84FA690D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24" y="2564895"/>
            <a:ext cx="295275" cy="209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289364-98B1-4C2D-276F-55537AC30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3171825"/>
            <a:ext cx="2295525" cy="5143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07595F-09C1-5FFC-C0F5-547257266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3851761"/>
            <a:ext cx="180975" cy="1809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9BCF9BF-A05C-C6AE-EA44-65C135C96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5" y="4460514"/>
            <a:ext cx="2295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7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             부분은 체인 룰에 의해                            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식    풀이에서 설명한 방식과 똑같이 적용되므로 답은 바로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.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(1 -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델타식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형식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델타식을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할 때 주어진 식은 다음과 같이 표시할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654BB9-7F7A-82CD-259A-15EF7AA6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34" y="1790628"/>
            <a:ext cx="72390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15336-412A-E4A7-8331-78D6BF140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58" y="1758397"/>
            <a:ext cx="1581150" cy="466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B5A612-2E97-C85D-172A-1892E8FB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0" y="2268706"/>
            <a:ext cx="180975" cy="180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B7F1A8-3460-4991-7ADC-6B38A8D6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62516"/>
            <a:ext cx="3219450" cy="476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9F5FBA-4BF7-CD3E-4226-31C63FFD9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66" y="3548306"/>
            <a:ext cx="295275" cy="238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A701E5-AE11-585B-D4B3-59AE861D0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19" y="3889856"/>
            <a:ext cx="2257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20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은닉층의 오차 계산법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    와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    을 다시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이 값을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절에 나온 은닉층의 오차 업데이트 식을 완성하면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CD7A00-CBB8-5ADE-5D89-3855E378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14" y="1873611"/>
            <a:ext cx="247650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24D01A-A65E-471B-316C-5B0F99875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70" y="1873611"/>
            <a:ext cx="247650" cy="228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F7341C-D560-FFDB-2C11-BEA3F54A4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96" y="1932589"/>
            <a:ext cx="171450" cy="171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0D96D0-B09C-EFC8-6FA1-E15DD9D0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4981575" cy="4762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96127EF-5B7B-55EE-86D1-9644FEBD5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3286198"/>
            <a:ext cx="4238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04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338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8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출력층과 은닉층의 업데이트를 위해 도출된 두 개의 식을 비교해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출력층의 오차 업데이트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은닉층의 오차 업데이트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09B4E-141E-2977-8C6D-A67D435B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3" y="2680566"/>
            <a:ext cx="57150" cy="57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181A1F-9363-2952-6934-A84BC8C8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66" y="2968601"/>
            <a:ext cx="57150" cy="57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D2632E-0582-068C-73AA-5707690F2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21" y="2449681"/>
            <a:ext cx="28860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2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8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박스로 표시한 두 부분을 비교해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  ·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       ·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41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바뀌었지만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부분은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out(1 - out)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형태를 띠고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o1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 y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t1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오차 값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은닉층에서는 이렇게 오차를 계산할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은닉층에서 일어나는 일은 우리 눈으로 볼 때는 알 수 없으므로 출력층에서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가져와서 계산해야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식의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(       ·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       · 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41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형태가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복잡해졌을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뿐 결국 오차를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식 모두 ‘오차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 out(1 - out)’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델타식의 형태로 단순화할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75A21-739B-6766-6E5C-304553E3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20" y="2249656"/>
            <a:ext cx="342900" cy="20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4805F3-29A8-8D07-DFBC-2C3BA43F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253" y="2230606"/>
            <a:ext cx="352425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A50A3D-FAB2-8D8F-1F23-22727774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20" y="4120284"/>
            <a:ext cx="342900" cy="200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E1969C-85CF-0C2F-9EB9-352361E9A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28" y="4108510"/>
            <a:ext cx="3524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81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8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7932674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델타식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델타식이 중요한 이유는 이렇게 한 층을 거슬러 올라갈 때마다 같은 형태가 계속 나타나기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델타식을 파악하고 나면 이를 코딩으로 설계하는 것도 어렵지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델타식이므로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은닉층의 가중치 업데이트를 식으로 표현하면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해서 모든 출력층과 은닉층의 가중치가 각각 업데이트되는 과정을 수식을 통해 살펴보았음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F00F9-CA80-9E9F-C66B-0D042C92A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8" y="2852930"/>
            <a:ext cx="209550" cy="171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05508E-181F-4C2C-BB56-7B5FA201C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3" y="3371393"/>
            <a:ext cx="2190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C49191E-5386-42F8-89C9-0BC1B6A4548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 | </a:t>
            </a:r>
            <a:r>
              <a:rPr lang="ko-KR" altLang="en-US" sz="1600" b="1" dirty="0"/>
              <a:t>출력층의 오차 업데이트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42CEF9-7E17-42AE-89A6-DFE61F80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4" y="1931218"/>
            <a:ext cx="6353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값에서 거꾸로 거슬러 올라가며 가중치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(2)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가중치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더는 업데이트되지 않을 때까지 반복해 계산하는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(2)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 중 하나인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업데이트하는 과정을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 역전파의 공식을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업데이트하려면 다음 공식으로 계산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B732F-1F9D-4B8B-BBC5-A029566CA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67062"/>
            <a:ext cx="2447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출력층의 오차 업데이트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한 단계 앞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t + 1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현재 단계의 계산을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한 단계 앞에서 이미 계산된 값을 의미하므로 여기서는 구할 필요가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실제로 구해야 하는 값은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구하고 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31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오차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out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8E36B-EA3F-40F6-A5F5-38287F712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18" y="2500962"/>
            <a:ext cx="790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0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오차 공식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27C8A1-E6A3-4CA5-9654-EC4320537084}"/>
              </a:ext>
            </a:extLst>
          </p:cNvPr>
          <p:cNvCxnSpPr>
            <a:cxnSpLocks/>
          </p:cNvCxnSpPr>
          <p:nvPr/>
        </p:nvCxnSpPr>
        <p:spPr>
          <a:xfrm>
            <a:off x="1455938" y="3398830"/>
            <a:ext cx="6285390" cy="12104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574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1900</Words>
  <Application>Microsoft Office PowerPoint</Application>
  <PresentationFormat>화면 슬라이드 쇼(4:3)</PresentationFormat>
  <Paragraphs>269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오차 역전파의 계산법</vt:lpstr>
      <vt:lpstr>PowerPoint 프레젠테이션</vt:lpstr>
      <vt:lpstr>1 출력층의 오차 업데이트</vt:lpstr>
      <vt:lpstr>1 출력층의 오차 업데이트</vt:lpstr>
      <vt:lpstr>1 출력층의 오차 업데이트</vt:lpstr>
      <vt:lpstr>1 출력층의 오차 업데이트</vt:lpstr>
      <vt:lpstr>PowerPoint 프레젠테이션</vt:lpstr>
      <vt:lpstr>2 오차 공식</vt:lpstr>
      <vt:lpstr>2 오차 공식</vt:lpstr>
      <vt:lpstr>2 오차 공식</vt:lpstr>
      <vt:lpstr>PowerPoint 프레젠테이션</vt:lpstr>
      <vt:lpstr>3 체인 룰</vt:lpstr>
      <vt:lpstr>3 체인 룰</vt:lpstr>
      <vt:lpstr>3 체인 룰</vt:lpstr>
      <vt:lpstr>3 체인 룰</vt:lpstr>
      <vt:lpstr>PowerPoint 프레젠테이션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4 체인 룰 계산하기</vt:lpstr>
      <vt:lpstr>PowerPoint 프레젠테이션</vt:lpstr>
      <vt:lpstr>5 가중치 수정하기</vt:lpstr>
      <vt:lpstr>5 가중치 수정하기</vt:lpstr>
      <vt:lpstr>5 가중치 수정하기</vt:lpstr>
      <vt:lpstr>PowerPoint 프레젠테이션</vt:lpstr>
      <vt:lpstr>6 은닉층의 오차 수정하기</vt:lpstr>
      <vt:lpstr>6 은닉층의 오차 수정하기</vt:lpstr>
      <vt:lpstr>6 은닉층의 오차 수정하기</vt:lpstr>
      <vt:lpstr>6 은닉층의 오차 수정하기</vt:lpstr>
      <vt:lpstr>6 은닉층의 오차 수정하기</vt:lpstr>
      <vt:lpstr>PowerPoint 프레젠테이션</vt:lpstr>
      <vt:lpstr>7 은닉층의 오차 계산법</vt:lpstr>
      <vt:lpstr>7 은닉층의 오차 계산법</vt:lpstr>
      <vt:lpstr>7 은닉층의 오차 계산법</vt:lpstr>
      <vt:lpstr>7 은닉층의 오차 계산법</vt:lpstr>
      <vt:lpstr>7 은닉층의 오차 계산법</vt:lpstr>
      <vt:lpstr>7 은닉층의 오차 계산법</vt:lpstr>
      <vt:lpstr>7 은닉층의 오차 계산법</vt:lpstr>
      <vt:lpstr>7 은닉층의 오차 계산법</vt:lpstr>
      <vt:lpstr>PowerPoint 프레젠테이션</vt:lpstr>
      <vt:lpstr>8 델타식</vt:lpstr>
      <vt:lpstr>8 델타식</vt:lpstr>
      <vt:lpstr>8 델타식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813</cp:revision>
  <cp:lastPrinted>2016-08-10T06:58:55Z</cp:lastPrinted>
  <dcterms:created xsi:type="dcterms:W3CDTF">2013-04-05T19:58:06Z</dcterms:created>
  <dcterms:modified xsi:type="dcterms:W3CDTF">2022-04-18T01:41:23Z</dcterms:modified>
</cp:coreProperties>
</file>