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62" r:id="rId1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50433"/>
  </p:normalViewPr>
  <p:slideViewPr>
    <p:cSldViewPr snapToGrid="0" snapToObjects="1">
      <p:cViewPr varScale="1">
        <p:scale>
          <a:sx n="74" d="100"/>
          <a:sy n="74" d="100"/>
        </p:scale>
        <p:origin x="2429" y="7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37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Haesun" userId="822579d69d2dc3b5" providerId="LiveId" clId="{0A2B958E-392B-BE4E-B669-111332720C3A}"/>
    <pc:docChg chg="custSel modSld">
      <pc:chgData name="Park Haesun" userId="822579d69d2dc3b5" providerId="LiveId" clId="{0A2B958E-392B-BE4E-B669-111332720C3A}" dt="2020-12-22T12:30:21.423" v="1583" actId="20577"/>
      <pc:docMkLst>
        <pc:docMk/>
      </pc:docMkLst>
      <pc:sldChg chg="modNotesTx">
        <pc:chgData name="Park Haesun" userId="822579d69d2dc3b5" providerId="LiveId" clId="{0A2B958E-392B-BE4E-B669-111332720C3A}" dt="2020-12-22T11:38:05.732" v="203" actId="20577"/>
        <pc:sldMkLst>
          <pc:docMk/>
          <pc:sldMk cId="2406228266" sldId="259"/>
        </pc:sldMkLst>
      </pc:sldChg>
      <pc:sldChg chg="modNotesTx">
        <pc:chgData name="Park Haesun" userId="822579d69d2dc3b5" providerId="LiveId" clId="{0A2B958E-392B-BE4E-B669-111332720C3A}" dt="2020-12-22T12:30:21.423" v="1583" actId="20577"/>
        <pc:sldMkLst>
          <pc:docMk/>
          <pc:sldMk cId="2386623815" sldId="262"/>
        </pc:sldMkLst>
      </pc:sldChg>
      <pc:sldChg chg="modNotesTx">
        <pc:chgData name="Park Haesun" userId="822579d69d2dc3b5" providerId="LiveId" clId="{0A2B958E-392B-BE4E-B669-111332720C3A}" dt="2020-12-22T11:57:45.355" v="295" actId="20577"/>
        <pc:sldMkLst>
          <pc:docMk/>
          <pc:sldMk cId="1312468140" sldId="263"/>
        </pc:sldMkLst>
      </pc:sldChg>
      <pc:sldChg chg="modNotesTx">
        <pc:chgData name="Park Haesun" userId="822579d69d2dc3b5" providerId="LiveId" clId="{0A2B958E-392B-BE4E-B669-111332720C3A}" dt="2020-12-22T12:03:11.797" v="546" actId="20577"/>
        <pc:sldMkLst>
          <pc:docMk/>
          <pc:sldMk cId="2549650383" sldId="265"/>
        </pc:sldMkLst>
      </pc:sldChg>
      <pc:sldChg chg="modNotesTx">
        <pc:chgData name="Park Haesun" userId="822579d69d2dc3b5" providerId="LiveId" clId="{0A2B958E-392B-BE4E-B669-111332720C3A}" dt="2020-12-22T12:18:20.609" v="577" actId="20577"/>
        <pc:sldMkLst>
          <pc:docMk/>
          <pc:sldMk cId="2629280539" sldId="270"/>
        </pc:sldMkLst>
      </pc:sldChg>
      <pc:sldChg chg="modNotesTx">
        <pc:chgData name="Park Haesun" userId="822579d69d2dc3b5" providerId="LiveId" clId="{0A2B958E-392B-BE4E-B669-111332720C3A}" dt="2020-12-22T12:23:03.542" v="850" actId="20577"/>
        <pc:sldMkLst>
          <pc:docMk/>
          <pc:sldMk cId="3713464479" sldId="271"/>
        </pc:sldMkLst>
      </pc:sldChg>
      <pc:sldChg chg="modNotesTx">
        <pc:chgData name="Park Haesun" userId="822579d69d2dc3b5" providerId="LiveId" clId="{0A2B958E-392B-BE4E-B669-111332720C3A}" dt="2020-12-22T12:26:08.449" v="948" actId="20577"/>
        <pc:sldMkLst>
          <pc:docMk/>
          <pc:sldMk cId="2492832872" sldId="272"/>
        </pc:sldMkLst>
      </pc:sldChg>
      <pc:sldChg chg="modSp modNotesTx">
        <pc:chgData name="Park Haesun" userId="822579d69d2dc3b5" providerId="LiveId" clId="{0A2B958E-392B-BE4E-B669-111332720C3A}" dt="2020-12-22T12:27:30.404" v="1019" actId="20577"/>
        <pc:sldMkLst>
          <pc:docMk/>
          <pc:sldMk cId="2359672755" sldId="273"/>
        </pc:sldMkLst>
        <pc:spChg chg="mod">
          <ac:chgData name="Park Haesun" userId="822579d69d2dc3b5" providerId="LiveId" clId="{0A2B958E-392B-BE4E-B669-111332720C3A}" dt="2020-12-22T11:33:17.732" v="17" actId="20577"/>
          <ac:spMkLst>
            <pc:docMk/>
            <pc:sldMk cId="2359672755" sldId="273"/>
            <ac:spMk id="2" creationId="{5014C6DD-C7B3-4345-946A-F7D727BA80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0ABC5-6FA6-3149-AD97-FEA1B6B32986}" type="datetimeFigureOut">
              <a:t>2021-03-03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08AC7-EF7F-B347-BD4A-6697BFA7E890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8445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331238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10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062634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11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02775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x-none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12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46913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13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20157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14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843908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15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98674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0152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80839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1939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001626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043734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045784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8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76974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9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89653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3F0DC8-47A6-4E4E-B88B-B911C6EEA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ED22DDD-72F3-4843-AE2C-71FB4D995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574BE7-EDC0-E64F-90FC-6ABFAD09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AF56A2-C2E9-7245-B2A7-428029A5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4F560A-39C6-DD4B-A346-EB63D907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6132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1F998F-56ED-1A4B-81DB-802E79A7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E6C36A2-8528-FD43-B968-39A36E8F7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332F66E-7CB5-BC4E-9748-36D8DC49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2244F8-3551-7E42-9407-C3155AE1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C66E262-72F5-2647-93B3-A0FBA6D3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4414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E66169E-C7F6-B34A-8A96-36CE98A5A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82FC061-AA7C-6A44-8541-35FAAB9E8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36E122F-1AB0-6349-98F8-5524FA94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865DB2-3663-6143-A1D8-AF53052D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050FAF6-BD46-CA40-89F9-E42BE540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844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8EF6B3-FC2E-A648-AE56-84FF7FAF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AEA7A25-FD1A-B14A-A9AA-83F47FFE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1F5F394-0D64-1442-BA87-41B1C898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C669F8-9E55-CF48-B24F-457BC9C4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FF6FE9D-246E-D64B-8A30-252ECA43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2326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32329D-E691-294B-B0AA-0D412493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49517F2-0D6D-FC48-9737-AAC30905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E29C214-16B0-4048-8C03-0BE87794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38FAB39-C6D5-034D-BEA2-1F52F051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BFE798-903A-C040-B0D0-8AF5AD60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03733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921BB6-200C-F44A-ADDA-5D501322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D20DCD-AE92-704B-B891-B1E3B364C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0005761-C661-4F47-AE91-2B6D08A29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52D16A-A055-124D-A33C-722020CA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C37E92D-0266-0740-924D-304A01DB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482AC4A-C6A7-5D4B-87A0-7ACBB926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65818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4DB118-CCD0-5A45-8679-9BFB7F76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6C29536-E601-AA4F-B1EE-9D3EF476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5FED21B-6F2A-5B4D-A7A8-908A42627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899155F-C7F0-AB48-854B-557DACD12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C681848-ED92-0F4A-AE99-7B8704043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BE25EB8-6ED2-AE4F-80ED-AAC4DEE1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ECB7390-1795-0E42-A824-6DD5FD14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038E615-3BD0-034C-A538-9381CAAF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9440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DCCC79-23F2-0E43-BB4A-7076EAB9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466A865-27D5-BC47-BC59-4D28D51E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E1D6D24-8763-804D-85A9-46A7B34D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1C57D1F-7567-324B-AFC0-BB934529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4886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38F0E49-9056-B94F-B0C9-95D0B67D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BA6B29C-D949-0C40-AD6E-923245B7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44BE365-6827-924D-A298-057E2810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6469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A0138D-AC71-8045-A684-612F3D3C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3AD85B3-2C5C-8541-AA11-C44CB3F7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67CD7CF-1733-5C4E-8CE3-ED59DF2DB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529FFA3-CD2A-EC46-ACE0-CB923C7D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EE20E2-0C15-3B47-9701-C5298E75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F78F339-B320-6348-B239-4CBBD9A2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6538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2F115B-8129-1247-A20C-8393C924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B1B6DB4-D688-3F47-A9DB-4DE182486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11C95B5-88EC-4E4E-B29A-0149CB50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BCF137B-785E-E541-B180-10181BBA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35EA4B2-0C0F-4948-9D88-68027771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934D63A-3076-2C44-A731-CFBD7C2E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204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C517DCE-8AD8-ED47-8909-D585AE31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E1522B-90DF-4A49-8797-D673EEC91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43CE373-FEAD-F141-B6C2-F7619C13C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2D611BC-D16A-2241-ACDB-826C845D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35641BA-E64F-784B-A0E1-ED772F951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736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1">
            <a:extLst>
              <a:ext uri="{FF2B5EF4-FFF2-40B4-BE49-F238E27FC236}">
                <a16:creationId xmlns:a16="http://schemas.microsoft.com/office/drawing/2014/main" xmlns="" id="{6B1F108D-1A97-4116-9C32-E0CD6F6278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xmlns="" id="{3276E0C7-D588-440B-8F4A-876392DB71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6436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5">
            <a:extLst>
              <a:ext uri="{FF2B5EF4-FFF2-40B4-BE49-F238E27FC236}">
                <a16:creationId xmlns:a16="http://schemas.microsoft.com/office/drawing/2014/main" xmlns="" id="{5BDEA8D4-D640-4088-B589-8760DC702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040655" y="854168"/>
            <a:ext cx="7151345" cy="60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xmlns="" id="{708A22B1-9011-459B-BCED-99F879F1E9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040655" y="6022991"/>
            <a:ext cx="7151345" cy="60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F312EE3A-CCCA-D24F-90E2-3169C3ED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1409700"/>
            <a:ext cx="3886200" cy="4102100"/>
          </a:xfrm>
          <a:prstGeom prst="rect">
            <a:avLst/>
          </a:prstGeom>
        </p:spPr>
      </p:pic>
      <p:pic>
        <p:nvPicPr>
          <p:cNvPr id="7" name="그림 6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xmlns="" id="{77FE01EC-5AA0-884D-89C1-3A5CF3F6D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100" y="2262594"/>
            <a:ext cx="1543136" cy="2396312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F7ECB83-1E4C-3349-B56B-EC51C83DE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935" y="4297676"/>
            <a:ext cx="3527117" cy="1748219"/>
          </a:xfrm>
        </p:spPr>
        <p:txBody>
          <a:bodyPr>
            <a:normAutofit/>
          </a:bodyPr>
          <a:lstStyle/>
          <a:p>
            <a:endParaRPr kumimoji="1" lang="en-US" altLang="ko-KR" sz="1600">
              <a:latin typeface="+mn-ea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2000" b="1">
                <a:latin typeface="+mn-ea"/>
              </a:rPr>
              <a:t>01-3</a:t>
            </a:r>
            <a:r>
              <a:rPr kumimoji="1" lang="ko-KR" altLang="en-US" sz="2000" b="1">
                <a:latin typeface="+mn-ea"/>
              </a:rPr>
              <a:t> 마켓과 머신러닝</a:t>
            </a:r>
            <a:endParaRPr kumimoji="1" lang="en-US" altLang="x-none" sz="1600" b="1">
              <a:latin typeface="+mn-ea"/>
            </a:endParaRPr>
          </a:p>
          <a:p>
            <a:r>
              <a:rPr kumimoji="1" lang="ko-KR" altLang="en-US" sz="1600">
                <a:latin typeface="+mn-ea"/>
              </a:rPr>
              <a:t>박해선</a:t>
            </a:r>
            <a:endParaRPr kumimoji="1" lang="x-none" altLang="en-US" sz="1600"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73C14647-F2DE-614E-ACD6-1621124C7472}"/>
              </a:ext>
            </a:extLst>
          </p:cNvPr>
          <p:cNvGrpSpPr/>
          <p:nvPr/>
        </p:nvGrpSpPr>
        <p:grpSpPr>
          <a:xfrm>
            <a:off x="726675" y="1018001"/>
            <a:ext cx="3661637" cy="3523723"/>
            <a:chOff x="726675" y="915053"/>
            <a:chExt cx="3661637" cy="352372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9C59E8B4-3F4F-9248-9465-56DF1176B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6123" y="1129980"/>
              <a:ext cx="2902740" cy="324607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F45ACBB5-4161-4F4A-9636-64E4343A82FA}"/>
                </a:ext>
              </a:extLst>
            </p:cNvPr>
            <p:cNvSpPr/>
            <p:nvPr/>
          </p:nvSpPr>
          <p:spPr>
            <a:xfrm>
              <a:off x="2652765" y="915053"/>
              <a:ext cx="1477171" cy="903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ABC28AB7-5D4C-DA4D-835A-521491162F6E}"/>
                </a:ext>
              </a:extLst>
            </p:cNvPr>
            <p:cNvSpPr/>
            <p:nvPr/>
          </p:nvSpPr>
          <p:spPr>
            <a:xfrm>
              <a:off x="726675" y="4224871"/>
              <a:ext cx="811456" cy="213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DEB70F6E-908C-404E-89D3-FA6BD1B74981}"/>
                </a:ext>
              </a:extLst>
            </p:cNvPr>
            <p:cNvSpPr/>
            <p:nvPr/>
          </p:nvSpPr>
          <p:spPr>
            <a:xfrm>
              <a:off x="3917010" y="4194726"/>
              <a:ext cx="471302" cy="213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77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리스트 내포</a:t>
            </a:r>
            <a:endParaRPr kumimoji="1" lang="x-none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09EEAE5-9E30-7340-AD3F-B7747B9B67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004"/>
          <a:stretch/>
        </p:blipFill>
        <p:spPr>
          <a:xfrm>
            <a:off x="2540000" y="1871556"/>
            <a:ext cx="7112000" cy="688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0F184AA-D58A-AD4F-B481-63DB76434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26" y="2892279"/>
            <a:ext cx="10684748" cy="300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정답 준비</a:t>
            </a:r>
            <a:endParaRPr kumimoji="1" lang="x-none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E31E546-F0FE-774E-A1E4-85CA5A725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044" y="2642814"/>
            <a:ext cx="9679912" cy="15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8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x-none"/>
              <a:t>k-</a:t>
            </a:r>
            <a:r>
              <a:rPr kumimoji="1" lang="ko-KR" altLang="en-US"/>
              <a:t>최근접 이웃</a:t>
            </a:r>
            <a:endParaRPr kumimoji="1" lang="x-none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78B5FEC-60D6-964E-A0DF-1419ED22A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0" y="2239734"/>
            <a:ext cx="8788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6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새로운 생선 예측</a:t>
            </a:r>
            <a:endParaRPr kumimoji="1" lang="x-none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B23DE6AC-0FC3-954E-8738-AEFBF4D5E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9" y="2277764"/>
            <a:ext cx="50165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F6AF5A-E778-7245-829C-B358C85B9F1E}"/>
              </a:ext>
            </a:extLst>
          </p:cNvPr>
          <p:cNvSpPr txBox="1"/>
          <p:nvPr/>
        </p:nvSpPr>
        <p:spPr>
          <a:xfrm>
            <a:off x="2516705" y="261257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길이 </a:t>
            </a:r>
            <a:r>
              <a:rPr kumimoji="1" lang="en-US" altLang="ko-KR"/>
              <a:t>30cm,</a:t>
            </a:r>
            <a:r>
              <a:rPr kumimoji="1" lang="ko-KR" altLang="en-US"/>
              <a:t> 무게</a:t>
            </a:r>
            <a:r>
              <a:rPr kumimoji="1" lang="en-US" altLang="ko-KR"/>
              <a:t>:</a:t>
            </a:r>
            <a:r>
              <a:rPr kumimoji="1" lang="ko-KR" altLang="en-US"/>
              <a:t> </a:t>
            </a:r>
            <a:r>
              <a:rPr kumimoji="1" lang="en-US" altLang="ko-KR"/>
              <a:t>600g</a:t>
            </a:r>
            <a:endParaRPr kumimoji="1" lang="x-none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320125A2-A7E2-DD49-AE0F-FE9F70909068}"/>
              </a:ext>
            </a:extLst>
          </p:cNvPr>
          <p:cNvCxnSpPr/>
          <p:nvPr/>
        </p:nvCxnSpPr>
        <p:spPr>
          <a:xfrm>
            <a:off x="3698279" y="2994407"/>
            <a:ext cx="823476" cy="44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1DD1614-56AC-4E44-B223-EFA0CD2D3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212" y="3071654"/>
            <a:ext cx="4191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32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/>
              <a:t>무조건 도미</a:t>
            </a:r>
            <a:endParaRPr kumimoji="1" lang="x-none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A58F108-DE23-A344-AE7F-B5F36854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50" y="2108341"/>
            <a:ext cx="74803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7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0098C8C-4973-6F4B-AC61-C40680070DF5}"/>
              </a:ext>
            </a:extLst>
          </p:cNvPr>
          <p:cNvSpPr txBox="1"/>
          <p:nvPr/>
        </p:nvSpPr>
        <p:spPr>
          <a:xfrm>
            <a:off x="4464784" y="301350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4800"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8662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0BA1E94-3D99-7941-A122-BD2474329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3" y="384314"/>
            <a:ext cx="11171854" cy="608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42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843CD85-F989-E541-8B42-5CF3C73BD141}"/>
              </a:ext>
            </a:extLst>
          </p:cNvPr>
          <p:cNvSpPr txBox="1"/>
          <p:nvPr/>
        </p:nvSpPr>
        <p:spPr>
          <a:xfrm>
            <a:off x="0" y="6581001"/>
            <a:ext cx="4569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x-none" sz="1200">
                <a:solidFill>
                  <a:schemeClr val="bg1"/>
                </a:solidFill>
              </a:rPr>
              <a:t>http://muntermag.com/2016/09/her-y-el-amor-en-la-era-tecnologica/</a:t>
            </a:r>
            <a:endParaRPr kumimoji="1" lang="x-none" altLang="en-US" sz="120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B4EA784-0219-4B40-AA3F-DE95DCB7E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203" y="1970570"/>
            <a:ext cx="2408344" cy="381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09FF581-E7CB-644B-ADC0-55480130B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307" y="2805457"/>
            <a:ext cx="2739490" cy="214022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xmlns="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x-none" altLang="en-US"/>
              <a:t>첫</a:t>
            </a:r>
            <a:r>
              <a:rPr kumimoji="1" lang="ko-KR" altLang="en-US"/>
              <a:t> 번째 머신러닝 프로그램</a:t>
            </a:r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00118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521506-311F-E24B-B5C2-5C3AC0409CAB}"/>
              </a:ext>
            </a:extLst>
          </p:cNvPr>
          <p:cNvSpPr txBox="1"/>
          <p:nvPr/>
        </p:nvSpPr>
        <p:spPr>
          <a:xfrm>
            <a:off x="0" y="6581001"/>
            <a:ext cx="4569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x-none" sz="1200">
                <a:solidFill>
                  <a:schemeClr val="bg1"/>
                </a:solidFill>
              </a:rPr>
              <a:t>http://muntermag.com/2016/09/her-y-el-amor-en-la-era-tecnologica/</a:t>
            </a:r>
            <a:endParaRPr kumimoji="1" lang="x-none" altLang="en-US" sz="120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73D87E3-F77C-544A-8BAC-D4313CC79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084" y="1938280"/>
            <a:ext cx="3515832" cy="2259534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xmlns="" id="{63C6D25C-DD41-C74C-87A4-A4AD7E5197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/>
              <a:t>전통적인 프로그램</a:t>
            </a:r>
            <a:endParaRPr kumimoji="1" lang="x-none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387D0F2-F45A-8C46-B6C0-10B36D68D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600" y="4602273"/>
            <a:ext cx="3860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2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도미 </a:t>
            </a:r>
            <a:r>
              <a:rPr kumimoji="1" lang="en-US" altLang="ko-KR"/>
              <a:t>vs</a:t>
            </a:r>
            <a:r>
              <a:rPr kumimoji="1" lang="ko-KR" altLang="en-US"/>
              <a:t> 빙어 </a:t>
            </a:r>
            <a:endParaRPr kumimoji="1" lang="x-none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6A0B58-1ACF-4E4A-9E08-527EB6D0D7DE}"/>
              </a:ext>
            </a:extLst>
          </p:cNvPr>
          <p:cNvSpPr txBox="1"/>
          <p:nvPr/>
        </p:nvSpPr>
        <p:spPr>
          <a:xfrm>
            <a:off x="3373331" y="2540000"/>
            <a:ext cx="54453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/>
              <a:t>2</a:t>
            </a:r>
            <a:r>
              <a:rPr kumimoji="1" lang="ko-KR" altLang="en-US" sz="3200"/>
              <a:t>개의 클래스</a:t>
            </a:r>
            <a:r>
              <a:rPr kumimoji="1" lang="en-US" altLang="ko-KR" sz="3200"/>
              <a:t>(class)</a:t>
            </a:r>
          </a:p>
          <a:p>
            <a:pPr algn="ctr"/>
            <a:endParaRPr kumimoji="1" lang="en-US" altLang="x-none" sz="3200"/>
          </a:p>
          <a:p>
            <a:pPr algn="ctr"/>
            <a:r>
              <a:rPr kumimoji="1" lang="ko-KR" altLang="en-US" sz="3200"/>
              <a:t>분류</a:t>
            </a:r>
            <a:r>
              <a:rPr kumimoji="1" lang="en-US" altLang="ko-KR" sz="3200"/>
              <a:t>(classification)</a:t>
            </a:r>
          </a:p>
          <a:p>
            <a:pPr algn="ctr"/>
            <a:endParaRPr kumimoji="1" lang="en-US" altLang="x-none" sz="3200"/>
          </a:p>
          <a:p>
            <a:pPr algn="ctr"/>
            <a:r>
              <a:rPr kumimoji="1" lang="ko-KR" altLang="en-US" sz="3200"/>
              <a:t>이진 분류</a:t>
            </a:r>
            <a:r>
              <a:rPr kumimoji="1" lang="en-US" altLang="ko-KR" sz="3200"/>
              <a:t>(binary classification)</a:t>
            </a:r>
            <a:endParaRPr kumimoji="1" lang="x-none" altLang="en-US" sz="3200"/>
          </a:p>
        </p:txBody>
      </p:sp>
    </p:spTree>
    <p:extLst>
      <p:ext uri="{BB962C8B-B14F-4D97-AF65-F5344CB8AC3E}">
        <p14:creationId xmlns:p14="http://schemas.microsoft.com/office/powerpoint/2010/main" val="212188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도미 데이터</a:t>
            </a:r>
            <a:endParaRPr kumimoji="1" lang="x-none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0713A64-C204-C748-9211-3C125BD76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266" y="1789689"/>
            <a:ext cx="3605534" cy="13255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6EC913C-85EB-8D40-B85F-9BB09C246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60" y="3429000"/>
            <a:ext cx="10749280" cy="28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6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산점도</a:t>
            </a:r>
            <a:r>
              <a:rPr kumimoji="1" lang="en-US" altLang="ko-KR"/>
              <a:t>(scatter plot)</a:t>
            </a:r>
            <a:endParaRPr kumimoji="1" lang="x-none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7EC63B0-7FF8-8F4F-B4BF-A180565AA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07" y="2895369"/>
            <a:ext cx="4895273" cy="169718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9642C895-BC14-AE41-9F9A-3E35F34B0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030" y="2362200"/>
            <a:ext cx="4895273" cy="32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65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빙어 데이터</a:t>
            </a:r>
            <a:endParaRPr kumimoji="1" lang="x-none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54985B4-DC3E-BA47-8BC4-ACCA9D326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2038350"/>
            <a:ext cx="9867900" cy="27813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BCCD97F8-AE0E-854A-B644-F7ECE8AAA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540" y="3329940"/>
            <a:ext cx="50165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61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도미와 빙어 합치기</a:t>
            </a:r>
            <a:endParaRPr kumimoji="1" lang="x-none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6B427DF-D81A-5147-939E-4E8ED5A20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403"/>
          <a:stretch/>
        </p:blipFill>
        <p:spPr>
          <a:xfrm>
            <a:off x="1163320" y="2105660"/>
            <a:ext cx="7112000" cy="7797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4401894-A68D-C24E-B803-432609F4B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20" y="3054350"/>
            <a:ext cx="5867400" cy="2692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8241373-5528-9542-8D90-F79811064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260" y="2922270"/>
            <a:ext cx="3479800" cy="2679700"/>
          </a:xfrm>
          <a:prstGeom prst="rect">
            <a:avLst/>
          </a:prstGeom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xmlns="" id="{4AD96873-D27A-8E43-BDC1-66068EF68CCB}"/>
              </a:ext>
            </a:extLst>
          </p:cNvPr>
          <p:cNvSpPr/>
          <p:nvPr/>
        </p:nvSpPr>
        <p:spPr>
          <a:xfrm>
            <a:off x="6776720" y="4394200"/>
            <a:ext cx="589280" cy="238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3164647-ADE8-A84B-846C-33B6345AEEAC}"/>
              </a:ext>
            </a:extLst>
          </p:cNvPr>
          <p:cNvSpPr txBox="1"/>
          <p:nvPr/>
        </p:nvSpPr>
        <p:spPr>
          <a:xfrm>
            <a:off x="7739349" y="2495550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/>
              <a:t>사이킷런이</a:t>
            </a:r>
            <a:r>
              <a:rPr kumimoji="1" lang="ko-KR" altLang="en-US"/>
              <a:t> 기대하는 데이터 형태</a:t>
            </a:r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85293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6191</TotalTime>
  <Words>87</Words>
  <Application>Microsoft Office PowerPoint</Application>
  <PresentationFormat>와이드스크린</PresentationFormat>
  <Paragraphs>40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첫 번째 머신러닝 프로그램</vt:lpstr>
      <vt:lpstr>PowerPoint 프레젠테이션</vt:lpstr>
      <vt:lpstr>도미 vs 빙어 </vt:lpstr>
      <vt:lpstr>도미 데이터</vt:lpstr>
      <vt:lpstr>산점도(scatter plot)</vt:lpstr>
      <vt:lpstr>빙어 데이터</vt:lpstr>
      <vt:lpstr>도미와 빙어 합치기</vt:lpstr>
      <vt:lpstr>리스트 내포</vt:lpstr>
      <vt:lpstr>정답 준비</vt:lpstr>
      <vt:lpstr>k-최근접 이웃</vt:lpstr>
      <vt:lpstr>새로운 생선 예측</vt:lpstr>
      <vt:lpstr>무조건 도미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혼자 공부하는 머신러닝+딥러닝</dc:title>
  <dc:creator>Park Haesun</dc:creator>
  <cp:lastModifiedBy>HanbitMedia</cp:lastModifiedBy>
  <cp:revision>47</cp:revision>
  <cp:lastPrinted>2020-12-17T16:54:35Z</cp:lastPrinted>
  <dcterms:created xsi:type="dcterms:W3CDTF">2020-12-17T16:43:48Z</dcterms:created>
  <dcterms:modified xsi:type="dcterms:W3CDTF">2021-03-03T01:44:24Z</dcterms:modified>
</cp:coreProperties>
</file>