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jhixs+THK6gqbWZCpYj4ztqcu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446" y="1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08845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9903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77" name="Google Shape;177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6864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84" name="Google Shape;18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7407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7713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7123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9322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0100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4510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45" name="Google Shape;14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5597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53" name="Google Shape;15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7600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61" name="Google Shape;16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0717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69" name="Google Shape;16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397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5400000">
            <a:off x="1643658" y="3396997"/>
            <a:ext cx="6858002" cy="64008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5040655" y="854168"/>
            <a:ext cx="7151345" cy="60885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5040655" y="6022991"/>
            <a:ext cx="7151345" cy="60885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6700" y="1409700"/>
            <a:ext cx="3886200" cy="41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 descr="텍스트, 클립아트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32100" y="2262594"/>
            <a:ext cx="1543136" cy="239631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 txBox="1">
            <a:spLocks noGrp="1"/>
          </p:cNvSpPr>
          <p:nvPr>
            <p:ph type="subTitle" idx="1"/>
          </p:nvPr>
        </p:nvSpPr>
        <p:spPr>
          <a:xfrm>
            <a:off x="793935" y="4297676"/>
            <a:ext cx="3527117" cy="1748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 b="1">
                <a:latin typeface="Calibri"/>
                <a:ea typeface="Calibri"/>
                <a:cs typeface="Calibri"/>
                <a:sym typeface="Calibri"/>
              </a:rPr>
              <a:t>03-1 k-최근접 이웃 회귀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Calibri"/>
                <a:ea typeface="Calibri"/>
                <a:cs typeface="Calibri"/>
                <a:sym typeface="Calibri"/>
              </a:rPr>
              <a:t>박해선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" name="Google Shape;103;p2"/>
          <p:cNvGrpSpPr/>
          <p:nvPr/>
        </p:nvGrpSpPr>
        <p:grpSpPr>
          <a:xfrm>
            <a:off x="726675" y="1018001"/>
            <a:ext cx="3661637" cy="3523723"/>
            <a:chOff x="726675" y="915053"/>
            <a:chExt cx="3661637" cy="3523723"/>
          </a:xfrm>
        </p:grpSpPr>
        <p:pic>
          <p:nvPicPr>
            <p:cNvPr id="104" name="Google Shape;104;p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06123" y="1129980"/>
              <a:ext cx="2902740" cy="3246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2"/>
            <p:cNvSpPr/>
            <p:nvPr/>
          </p:nvSpPr>
          <p:spPr>
            <a:xfrm>
              <a:off x="2652765" y="915053"/>
              <a:ext cx="1477171" cy="9036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26675" y="4224871"/>
              <a:ext cx="811456" cy="21390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917010" y="4194726"/>
              <a:ext cx="471302" cy="21390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/>
              <a:t>과대적합과 과소적합</a:t>
            </a:r>
            <a:endParaRPr/>
          </a:p>
        </p:txBody>
      </p:sp>
      <p:pic>
        <p:nvPicPr>
          <p:cNvPr id="180" name="Google Shape;18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1950" y="2444750"/>
            <a:ext cx="6388100" cy="19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/>
              <a:t>이웃 개수 줄이기</a:t>
            </a:r>
            <a:endParaRPr/>
          </a:p>
        </p:txBody>
      </p:sp>
      <p:pic>
        <p:nvPicPr>
          <p:cNvPr id="187" name="Google Shape;18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246" y="1875352"/>
            <a:ext cx="6166758" cy="245844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2"/>
          <p:cNvSpPr txBox="1"/>
          <p:nvPr/>
        </p:nvSpPr>
        <p:spPr>
          <a:xfrm>
            <a:off x="8631608" y="2814486"/>
            <a:ext cx="13917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이웃의 개수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2"/>
          <p:cNvSpPr txBox="1"/>
          <p:nvPr/>
        </p:nvSpPr>
        <p:spPr>
          <a:xfrm>
            <a:off x="7020522" y="2814486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과대적합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2"/>
          <p:cNvSpPr txBox="1"/>
          <p:nvPr/>
        </p:nvSpPr>
        <p:spPr>
          <a:xfrm>
            <a:off x="10610086" y="2814486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과소적합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2"/>
          <p:cNvSpPr/>
          <p:nvPr/>
        </p:nvSpPr>
        <p:spPr>
          <a:xfrm>
            <a:off x="8265763" y="2676662"/>
            <a:ext cx="228600" cy="64497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2"/>
          <p:cNvSpPr/>
          <p:nvPr/>
        </p:nvSpPr>
        <p:spPr>
          <a:xfrm rot="10800000" flipH="1">
            <a:off x="10191173" y="2676661"/>
            <a:ext cx="228600" cy="64497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8531" y="4307615"/>
            <a:ext cx="3212149" cy="2260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06317" y="4333791"/>
            <a:ext cx="3259575" cy="2294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50098" y="4333791"/>
            <a:ext cx="3568700" cy="240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"/>
          <p:cNvSpPr txBox="1"/>
          <p:nvPr/>
        </p:nvSpPr>
        <p:spPr>
          <a:xfrm>
            <a:off x="4464784" y="3013501"/>
            <a:ext cx="326243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감사합니다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073" y="384314"/>
            <a:ext cx="11171854" cy="6087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/>
        </p:nvSpPr>
        <p:spPr>
          <a:xfrm>
            <a:off x="0" y="6581001"/>
            <a:ext cx="456984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http://muntermag.com/2016/09/her-y-el-amor-en-la-era-tecnologica/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/>
              <a:t>지난 시간에…</a:t>
            </a:r>
            <a:endParaRPr/>
          </a:p>
        </p:txBody>
      </p:sp>
      <p:pic>
        <p:nvPicPr>
          <p:cNvPr id="121" name="Google Shape;12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6128" y="2197584"/>
            <a:ext cx="1635064" cy="1006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16742" y="1757946"/>
            <a:ext cx="3462493" cy="2296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84917" y="1757947"/>
            <a:ext cx="3463200" cy="2229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63795" y="4463294"/>
            <a:ext cx="6305894" cy="1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253588" y="4158113"/>
            <a:ext cx="3555611" cy="233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/>
        </p:nvSpPr>
        <p:spPr>
          <a:xfrm>
            <a:off x="0" y="6581001"/>
            <a:ext cx="456984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http://muntermag.com/2016/09/her-y-el-amor-en-la-era-tecnologica/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/>
              <a:t>농어의 무게를 예측하라</a:t>
            </a:r>
            <a:endParaRPr/>
          </a:p>
        </p:txBody>
      </p:sp>
      <p:pic>
        <p:nvPicPr>
          <p:cNvPr id="133" name="Google Shape;13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3057" y="2326500"/>
            <a:ext cx="5066393" cy="2817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/>
              <a:t>회귀</a:t>
            </a:r>
            <a:endParaRPr/>
          </a:p>
        </p:txBody>
      </p:sp>
      <p:pic>
        <p:nvPicPr>
          <p:cNvPr id="140" name="Google Shape;14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3842" y="1769752"/>
            <a:ext cx="2444318" cy="331849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/>
          <p:nvPr/>
        </p:nvSpPr>
        <p:spPr>
          <a:xfrm>
            <a:off x="4601456" y="5650181"/>
            <a:ext cx="29890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Regression toward the mean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/>
        </p:nvSpPr>
        <p:spPr>
          <a:xfrm>
            <a:off x="0" y="6581001"/>
            <a:ext cx="456984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http://muntermag.com/2016/09/her-y-el-amor-en-la-era-tecnologica/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k-최근접 이웃 회귀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3679" y="1563101"/>
            <a:ext cx="8844642" cy="4547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/>
              <a:t>농어의 길이만 사용</a:t>
            </a:r>
            <a:endParaRPr/>
          </a:p>
        </p:txBody>
      </p:sp>
      <p:pic>
        <p:nvPicPr>
          <p:cNvPr id="156" name="Google Shape;15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356" y="2966210"/>
            <a:ext cx="5727702" cy="198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33030" y="2295978"/>
            <a:ext cx="5016500" cy="33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/>
              <a:t>훈련 세트 준비</a:t>
            </a:r>
            <a:endParaRPr/>
          </a:p>
        </p:txBody>
      </p:sp>
      <p:pic>
        <p:nvPicPr>
          <p:cNvPr id="164" name="Google Shape;16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0007" y="2463107"/>
            <a:ext cx="8811986" cy="1931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92043" y="3690257"/>
            <a:ext cx="361950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9479" y="1818653"/>
            <a:ext cx="7473042" cy="406977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/>
              <a:t>회귀 모델 훈련</a:t>
            </a:r>
            <a:endParaRPr/>
          </a:p>
        </p:txBody>
      </p:sp>
      <p:pic>
        <p:nvPicPr>
          <p:cNvPr id="173" name="Google Shape;173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385" y="2948419"/>
            <a:ext cx="3724729" cy="1119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와이드스크린</PresentationFormat>
  <Paragraphs>32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테마</vt:lpstr>
      <vt:lpstr>PowerPoint 프레젠테이션</vt:lpstr>
      <vt:lpstr>PowerPoint 프레젠테이션</vt:lpstr>
      <vt:lpstr>지난 시간에…</vt:lpstr>
      <vt:lpstr>농어의 무게를 예측하라</vt:lpstr>
      <vt:lpstr>회귀</vt:lpstr>
      <vt:lpstr>PowerPoint 프레젠테이션</vt:lpstr>
      <vt:lpstr>농어의 길이만 사용</vt:lpstr>
      <vt:lpstr>훈련 세트 준비</vt:lpstr>
      <vt:lpstr>회귀 모델 훈련</vt:lpstr>
      <vt:lpstr>과대적합과 과소적합</vt:lpstr>
      <vt:lpstr>이웃 개수 줄이기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Haesun</dc:creator>
  <cp:lastModifiedBy>HanbitMedia</cp:lastModifiedBy>
  <cp:revision>1</cp:revision>
  <dcterms:created xsi:type="dcterms:W3CDTF">2020-12-17T16:43:48Z</dcterms:created>
  <dcterms:modified xsi:type="dcterms:W3CDTF">2021-03-03T01:45:11Z</dcterms:modified>
</cp:coreProperties>
</file>