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58" r:id="rId5"/>
    <p:sldId id="263" r:id="rId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4134123" y="665945"/>
            <a:ext cx="4892686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우분투 리눅스 설치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5394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리눅스 설치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2BDD9D6-677D-445E-8EC8-6355EE5CA472}"/>
              </a:ext>
            </a:extLst>
          </p:cNvPr>
          <p:cNvSpPr txBox="1">
            <a:spLocks/>
          </p:cNvSpPr>
          <p:nvPr/>
        </p:nvSpPr>
        <p:spPr bwMode="auto">
          <a:xfrm>
            <a:off x="773341" y="145509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Server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</a:t>
            </a:r>
          </a:p>
        </p:txBody>
      </p:sp>
      <p:pic>
        <p:nvPicPr>
          <p:cNvPr id="16" name="그림 15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096B25F3-1FD1-4AE0-A62D-4FC02FD4D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84514"/>
            <a:ext cx="756709" cy="7422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42937" y="2190167"/>
            <a:ext cx="8229600" cy="421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Ubuntu 20.04 Desktop ISO </a:t>
            </a:r>
            <a:r>
              <a:rPr kumimoji="0" lang="ko-KR" altLang="en-US" sz="2000" dirty="0"/>
              <a:t>파일을 이용해서</a:t>
            </a:r>
            <a:r>
              <a:rPr kumimoji="0" lang="en-US" altLang="ko-KR" sz="2000" dirty="0"/>
              <a:t>, Server</a:t>
            </a:r>
            <a:r>
              <a:rPr kumimoji="0" lang="ko-KR" altLang="en-US" sz="2000" dirty="0"/>
              <a:t>를 설치한다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ko-KR" altLang="en-US" sz="2000" dirty="0"/>
              <a:t>설치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환경 설정 및 스냅숏까지 완료한다</a:t>
            </a:r>
            <a:r>
              <a:rPr kumimoji="0"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설치시작과 설치완료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kumimoji="0" lang="en-US" altLang="ko-KR" dirty="0"/>
          </a:p>
          <a:p>
            <a:pPr lvl="2" eaLnBrk="1" hangingPunct="1">
              <a:defRPr/>
            </a:pPr>
            <a:endParaRPr kumimoji="0" lang="en-US" altLang="ko-KR" dirty="0"/>
          </a:p>
          <a:p>
            <a:pPr eaLnBrk="1" hangingPunct="1">
              <a:defRPr/>
            </a:pPr>
            <a:endParaRPr kumimoji="0"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226728" y="5237747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3</a:t>
            </a:r>
            <a:r>
              <a:rPr lang="ko-KR" altLang="en-US" sz="2800" dirty="0"/>
              <a:t>대의 우분투 설치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21" name="말풍선: 타원형 20"/>
          <p:cNvSpPr/>
          <p:nvPr/>
        </p:nvSpPr>
        <p:spPr>
          <a:xfrm>
            <a:off x="3565571" y="48478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22" name="말풍선: 타원형 21"/>
          <p:cNvSpPr/>
          <p:nvPr/>
        </p:nvSpPr>
        <p:spPr>
          <a:xfrm>
            <a:off x="4090217" y="130429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F8350C-B2B8-41C0-B1A3-92E27B2445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0063" y="4025338"/>
            <a:ext cx="3233269" cy="2424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모니터, 컴퓨터, 전화이(가) 표시된 사진&#10;&#10;자동 생성된 설명">
            <a:extLst>
              <a:ext uri="{FF2B5EF4-FFF2-40B4-BE49-F238E27FC236}">
                <a16:creationId xmlns:a16="http://schemas.microsoft.com/office/drawing/2014/main" id="{C7F5F2B1-8F3C-4E16-9BFE-51D257A066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77" y="4044135"/>
            <a:ext cx="3233090" cy="24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44403-2C52-4A14-B709-8886B4B62B1E}"/>
              </a:ext>
            </a:extLst>
          </p:cNvPr>
          <p:cNvSpPr txBox="1">
            <a:spLocks/>
          </p:cNvSpPr>
          <p:nvPr/>
        </p:nvSpPr>
        <p:spPr bwMode="auto">
          <a:xfrm>
            <a:off x="773341" y="735040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Server(B)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F628FD36-CBA9-4DA3-B807-C4CB7CEBEE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64462"/>
            <a:ext cx="756709" cy="742276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266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  <a:endParaRPr kumimoji="0" lang="en-US" altLang="ko-KR" dirty="0"/>
          </a:p>
          <a:p>
            <a:pPr lvl="1" eaLnBrk="1" hangingPunct="1">
              <a:defRPr/>
            </a:pPr>
            <a:r>
              <a:rPr kumimoji="0" lang="en-US" altLang="ko-KR" sz="2000" dirty="0"/>
              <a:t>Ubuntu 20.04 Server ISO </a:t>
            </a:r>
            <a:r>
              <a:rPr kumimoji="0" lang="ko-KR" altLang="en-US" sz="2000" dirty="0"/>
              <a:t>파일을 사용해서</a:t>
            </a:r>
            <a:r>
              <a:rPr kumimoji="0" lang="en-US" altLang="ko-KR" sz="2000" dirty="0"/>
              <a:t> </a:t>
            </a:r>
            <a:r>
              <a:rPr kumimoji="0" lang="ko-KR" altLang="en-US" sz="2000" dirty="0"/>
              <a:t>텍스트모드로 사용할 </a:t>
            </a:r>
            <a:r>
              <a:rPr kumimoji="0" lang="en-US" altLang="ko-KR" sz="2000" dirty="0"/>
              <a:t>Server(B)</a:t>
            </a:r>
            <a:r>
              <a:rPr kumimoji="0" lang="ko-KR" altLang="en-US" sz="2000" dirty="0"/>
              <a:t>를 설치한다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ko-KR" altLang="en-US" sz="2000" dirty="0"/>
              <a:t>설치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환경 설정 및 스냅숏까지 완료한다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결과 화면 </a:t>
            </a:r>
            <a:r>
              <a:rPr lang="en-US" altLang="ko-KR" sz="2000" dirty="0"/>
              <a:t>(</a:t>
            </a:r>
            <a:r>
              <a:rPr lang="ko-KR" altLang="en-US" sz="2000" dirty="0"/>
              <a:t>설치시작과 설치완료 화면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ko-KR" altLang="en-US" dirty="0"/>
          </a:p>
        </p:txBody>
      </p:sp>
      <p:sp>
        <p:nvSpPr>
          <p:cNvPr id="11" name="오른쪽 화살표 14"/>
          <p:cNvSpPr/>
          <p:nvPr/>
        </p:nvSpPr>
        <p:spPr>
          <a:xfrm>
            <a:off x="4046867" y="4869160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말풍선: 타원형 17"/>
          <p:cNvSpPr/>
          <p:nvPr/>
        </p:nvSpPr>
        <p:spPr>
          <a:xfrm>
            <a:off x="4572814" y="5937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107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2C2EAC-D4E4-4105-8213-50267BC1E4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95943"/>
            <a:ext cx="3665350" cy="120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CC6D07-A76F-4564-881B-B8FF8DEA9E1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57304"/>
            <a:ext cx="3999616" cy="1404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7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A796C18-78A9-41B9-A7B0-E2CC4F03B183}"/>
              </a:ext>
            </a:extLst>
          </p:cNvPr>
          <p:cNvSpPr txBox="1">
            <a:spLocks/>
          </p:cNvSpPr>
          <p:nvPr/>
        </p:nvSpPr>
        <p:spPr bwMode="auto">
          <a:xfrm>
            <a:off x="773341" y="735040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Client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</a:t>
            </a:r>
          </a:p>
        </p:txBody>
      </p:sp>
      <p:pic>
        <p:nvPicPr>
          <p:cNvPr id="7" name="그림 6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DDB07C20-E59E-46FD-BF9A-F1C821B1D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64462"/>
            <a:ext cx="756709" cy="74227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626868"/>
            <a:ext cx="8229600" cy="180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/>
              <a:t>실습목표</a:t>
            </a:r>
          </a:p>
          <a:p>
            <a:pPr lvl="1" eaLnBrk="1" hangingPunct="1">
              <a:defRPr/>
            </a:pPr>
            <a:r>
              <a:rPr kumimoji="0" lang="en-US" altLang="ko-KR" sz="2000" dirty="0" err="1"/>
              <a:t>Kubuntu</a:t>
            </a:r>
            <a:r>
              <a:rPr kumimoji="0" lang="en-US" altLang="ko-KR" sz="2000" dirty="0"/>
              <a:t> 20.04 ISO</a:t>
            </a:r>
            <a:r>
              <a:rPr kumimoji="0" lang="ko-KR" altLang="en-US" sz="2000" dirty="0"/>
              <a:t>를 설치한다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r>
              <a:rPr kumimoji="0" lang="ko-KR" altLang="en-US" sz="2000" dirty="0"/>
              <a:t>설치 후</a:t>
            </a:r>
            <a:r>
              <a:rPr kumimoji="0" lang="en-US" altLang="ko-KR" sz="2000" dirty="0"/>
              <a:t>, </a:t>
            </a:r>
            <a:r>
              <a:rPr kumimoji="0" lang="ko-KR" altLang="en-US" sz="2000" dirty="0"/>
              <a:t>환경 설정 및 스냅숏까지 완료한다</a:t>
            </a:r>
            <a:r>
              <a:rPr kumimoji="0" lang="en-US" altLang="ko-KR" sz="2000" dirty="0"/>
              <a:t>.</a:t>
            </a:r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결과 화면 </a:t>
            </a:r>
            <a:r>
              <a:rPr lang="en-US" altLang="ko-KR" sz="2000" dirty="0"/>
              <a:t>(</a:t>
            </a:r>
            <a:r>
              <a:rPr lang="ko-KR" altLang="en-US" sz="2000" dirty="0"/>
              <a:t>설치시작과 설치완료 화면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 eaLnBrk="1" hangingPunct="1">
              <a:defRPr/>
            </a:pPr>
            <a:endParaRPr kumimoji="0" lang="ko-KR" altLang="en-US" sz="2000" dirty="0"/>
          </a:p>
          <a:p>
            <a:pPr lvl="1" eaLnBrk="1" hangingPunct="1">
              <a:defRPr/>
            </a:pPr>
            <a:endParaRPr kumimoji="0" lang="en-US" altLang="ko-KR" sz="2000" dirty="0"/>
          </a:p>
          <a:p>
            <a:pPr lvl="1" eaLnBrk="1" hangingPunct="1">
              <a:defRPr/>
            </a:pPr>
            <a:endParaRPr kumimoji="0" lang="ko-KR" altLang="en-US" dirty="0"/>
          </a:p>
        </p:txBody>
      </p:sp>
      <p:sp>
        <p:nvSpPr>
          <p:cNvPr id="19" name="오른쪽 화살표 14"/>
          <p:cNvSpPr/>
          <p:nvPr/>
        </p:nvSpPr>
        <p:spPr>
          <a:xfrm>
            <a:off x="4252991" y="4588459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말풍선: 타원형 19"/>
          <p:cNvSpPr/>
          <p:nvPr/>
        </p:nvSpPr>
        <p:spPr>
          <a:xfrm>
            <a:off x="3978376" y="61341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121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BE64DC-9F4F-4EB3-A113-927DE43D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05064"/>
            <a:ext cx="3220116" cy="1954368"/>
          </a:xfrm>
          <a:prstGeom prst="rect">
            <a:avLst/>
          </a:prstGeom>
        </p:spPr>
      </p:pic>
      <p:pic>
        <p:nvPicPr>
          <p:cNvPr id="5" name="그림 4" descr="전자기기, 모니터, 컴퓨터, 앉아있는이(가) 표시된 사진&#10;&#10;자동 생성된 설명">
            <a:extLst>
              <a:ext uri="{FF2B5EF4-FFF2-40B4-BE49-F238E27FC236}">
                <a16:creationId xmlns:a16="http://schemas.microsoft.com/office/drawing/2014/main" id="{FE859444-D947-46E1-833F-B1F9476B3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7" y="3429000"/>
            <a:ext cx="3904775" cy="29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312243"/>
            <a:ext cx="8229600" cy="492747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Windows 10 Enterprise </a:t>
            </a:r>
            <a:r>
              <a:rPr lang="ko-KR" altLang="en-US" sz="2000" dirty="0"/>
              <a:t>평가판을 설치하자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</a:t>
            </a:r>
            <a:r>
              <a:rPr lang="en-US" altLang="ko-KR" dirty="0"/>
              <a:t>(Windows Client </a:t>
            </a:r>
            <a:r>
              <a:rPr lang="ko-KR" altLang="en-US" dirty="0"/>
              <a:t>설치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WinClient </a:t>
            </a:r>
            <a:r>
              <a:rPr lang="ko-KR" altLang="en-US" sz="2800" dirty="0"/>
              <a:t>설치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11" name="말풍선: 타원형 10"/>
          <p:cNvSpPr/>
          <p:nvPr/>
        </p:nvSpPr>
        <p:spPr>
          <a:xfrm>
            <a:off x="3347864" y="48968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131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2253F4-51CF-4333-83F8-8C08676E1657}"/>
              </a:ext>
            </a:extLst>
          </p:cNvPr>
          <p:cNvSpPr txBox="1">
            <a:spLocks/>
          </p:cNvSpPr>
          <p:nvPr/>
        </p:nvSpPr>
        <p:spPr bwMode="auto">
          <a:xfrm>
            <a:off x="773341" y="140489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4&gt; Windows Client</a:t>
            </a:r>
            <a:r>
              <a:rPr kumimoji="0" lang="ko-KR" altLang="en-US" sz="2400" dirty="0">
                <a:solidFill>
                  <a:srgbClr val="FFC000"/>
                </a:solidFill>
              </a:rPr>
              <a:t>를 설치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1D908005-92B3-4AD9-BF33-9E17326A7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34317"/>
            <a:ext cx="756709" cy="742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11D55E-EDE9-4B47-A147-40C5957E6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7" y="4005064"/>
            <a:ext cx="7020272" cy="24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143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3대의 우분투 설치</vt:lpstr>
      <vt:lpstr>PowerPoint 프레젠테이션</vt:lpstr>
      <vt:lpstr>PowerPoint 프레젠테이션</vt:lpstr>
      <vt:lpstr>WinClient 설치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103</cp:revision>
  <dcterms:created xsi:type="dcterms:W3CDTF">2007-02-12T03:01:34Z</dcterms:created>
  <dcterms:modified xsi:type="dcterms:W3CDTF">2020-11-17T01:06:14Z</dcterms:modified>
</cp:coreProperties>
</file>