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DC041F-7ECB-4D0E-A733-F6969761FF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273BA-800F-4CA1-9083-CBD49DB9B3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1FF22-A011-44A6-A93B-959B4FA6E37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050F4E-3A9E-4020-91B6-B3E7BE36EC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CCF38-604C-4CCD-90B3-A38B355DF7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55E1-EE1D-444C-83DC-F2AC8405E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37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738108" y="328300"/>
            <a:ext cx="5036956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설치와 운영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6116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 서버 설치와 운영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/10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웹 서버 설정 파일과 폴더</a:t>
            </a:r>
            <a:r>
              <a:rPr lang="en-US" altLang="ko-KR" sz="2800" dirty="0"/>
              <a:t>(</a:t>
            </a:r>
            <a:r>
              <a:rPr lang="en-US" altLang="ko-KR" dirty="0"/>
              <a:t>apache2.conf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dirty="0"/>
              <a:t>▶ </a:t>
            </a:r>
            <a:r>
              <a:rPr lang="en-US" altLang="ko-KR" dirty="0" err="1"/>
              <a:t>ServerRoot</a:t>
            </a:r>
            <a:r>
              <a:rPr lang="en-US" altLang="ko-KR" dirty="0"/>
              <a:t> "/etc/apache2"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▶ Listen 80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▶ Include </a:t>
            </a:r>
            <a:r>
              <a:rPr lang="en-US" altLang="ko-KR" dirty="0" err="1"/>
              <a:t>conf.modules.d</a:t>
            </a:r>
            <a:r>
              <a:rPr lang="en-US" altLang="ko-KR" dirty="0"/>
              <a:t>/*.conf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▶ User ${APACHE_RUN_USER} 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▶ Group ${APACHE_RUN_GROUP} 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▶ </a:t>
            </a:r>
            <a:r>
              <a:rPr lang="en-US" altLang="ko-KR" dirty="0" err="1"/>
              <a:t>MaxKeepAliveRequests</a:t>
            </a:r>
            <a:r>
              <a:rPr lang="en-US" altLang="ko-KR" dirty="0"/>
              <a:t> 100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▶ &lt;Directory /var/www/ &gt;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     Option Indexes </a:t>
            </a:r>
            <a:r>
              <a:rPr lang="en-US" altLang="ko-KR" dirty="0" err="1"/>
              <a:t>FollowSymLinks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     AllowOverride All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     Require all granted   </a:t>
            </a:r>
          </a:p>
          <a:p>
            <a:pPr eaLnBrk="1" hangingPunct="1">
              <a:buNone/>
              <a:defRPr/>
            </a:pPr>
            <a:r>
              <a:rPr lang="en-US" altLang="ko-KR" dirty="0"/>
              <a:t>   &lt;/Directory&gt;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7843188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651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F6256-526A-43BB-BCBC-C22BCBAC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51" y="1767826"/>
            <a:ext cx="3171429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4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APM </a:t>
            </a:r>
            <a:r>
              <a:rPr lang="ko-KR" altLang="en-US" sz="2800" dirty="0"/>
              <a:t>개요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리눅스를 가장 많이 활용하는 분야 중에 하나가 바로 웹</a:t>
            </a:r>
            <a:r>
              <a:rPr lang="en-US" altLang="ko-KR" dirty="0"/>
              <a:t>(Web) </a:t>
            </a:r>
            <a:r>
              <a:rPr lang="ko-KR" altLang="en-US" dirty="0"/>
              <a:t>서버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가장 안정적이고 유명한 </a:t>
            </a:r>
            <a:r>
              <a:rPr lang="en-US" altLang="ko-KR" dirty="0"/>
              <a:t>Apache </a:t>
            </a:r>
            <a:r>
              <a:rPr lang="ko-KR" altLang="en-US" dirty="0"/>
              <a:t>웹 서버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APM = Apache </a:t>
            </a:r>
            <a:r>
              <a:rPr lang="ko-KR" altLang="en-US" dirty="0"/>
              <a:t>웹 서버 </a:t>
            </a:r>
            <a:r>
              <a:rPr lang="en-US" altLang="ko-KR" dirty="0"/>
              <a:t>+ </a:t>
            </a:r>
            <a:r>
              <a:rPr lang="ko-KR" altLang="en-US" dirty="0"/>
              <a:t>프로그래밍 언어 </a:t>
            </a:r>
            <a:r>
              <a:rPr lang="en-US" altLang="ko-KR" dirty="0"/>
              <a:t>PHP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데이터베이스 </a:t>
            </a:r>
            <a:r>
              <a:rPr lang="en-US" altLang="ko-KR" dirty="0"/>
              <a:t>MariaDB(</a:t>
            </a:r>
            <a:r>
              <a:rPr lang="ko-KR" altLang="en-US" dirty="0"/>
              <a:t>이전 </a:t>
            </a:r>
            <a:r>
              <a:rPr lang="en-US" altLang="ko-KR" dirty="0"/>
              <a:t>MySQL)</a:t>
            </a:r>
          </a:p>
          <a:p>
            <a:pPr>
              <a:defRPr/>
            </a:pPr>
            <a:r>
              <a:rPr lang="ko-KR" altLang="en-US" dirty="0"/>
              <a:t>리눅스 환경에서 사용될 경우에 </a:t>
            </a:r>
            <a:r>
              <a:rPr lang="en-US" altLang="ko-KR" dirty="0"/>
              <a:t>LAPM(Linux, Apache, PHP, MariaDB)</a:t>
            </a:r>
            <a:r>
              <a:rPr lang="ko-KR" altLang="en-US" dirty="0"/>
              <a:t>이라고도 부름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APM</a:t>
            </a:r>
            <a:r>
              <a:rPr lang="ko-KR" altLang="en-US" dirty="0"/>
              <a:t>이라는 소프트웨어는 존재하지 않으며 이 </a:t>
            </a:r>
            <a:r>
              <a:rPr lang="en-US" altLang="ko-KR" dirty="0"/>
              <a:t>3</a:t>
            </a:r>
            <a:r>
              <a:rPr lang="ko-KR" altLang="en-US" dirty="0"/>
              <a:t>가지가 서로 잘 연동되어 운영되도록 만든 환경을</a:t>
            </a:r>
            <a:r>
              <a:rPr lang="en-US" altLang="ko-KR" dirty="0"/>
              <a:t>APM</a:t>
            </a:r>
            <a:r>
              <a:rPr lang="ko-KR" altLang="en-US" dirty="0"/>
              <a:t>이라고 부르는 것임</a:t>
            </a:r>
            <a:endParaRPr lang="en-US" altLang="ko-KR" dirty="0"/>
          </a:p>
        </p:txBody>
      </p:sp>
      <p:sp>
        <p:nvSpPr>
          <p:cNvPr id="4" name="말풍선: 타원형 3"/>
          <p:cNvSpPr/>
          <p:nvPr/>
        </p:nvSpPr>
        <p:spPr>
          <a:xfrm>
            <a:off x="241176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621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0655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C16E-1A00-4BC0-A0EA-55C1CDB7205F}"/>
              </a:ext>
            </a:extLst>
          </p:cNvPr>
          <p:cNvSpPr txBox="1">
            <a:spLocks/>
          </p:cNvSpPr>
          <p:nvPr/>
        </p:nvSpPr>
        <p:spPr bwMode="auto">
          <a:xfrm>
            <a:off x="773341" y="60976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apt</a:t>
            </a:r>
            <a:r>
              <a:rPr kumimoji="0" lang="ko-KR" altLang="en-US" sz="2400" dirty="0">
                <a:solidFill>
                  <a:srgbClr val="FFC000"/>
                </a:solidFill>
              </a:rPr>
              <a:t>로 웹 서버 설치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286E158C-5241-42D5-A39B-E8234834BC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39188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간단하게 </a:t>
            </a:r>
            <a:r>
              <a:rPr lang="en-US" altLang="ko-KR" sz="2000" dirty="0"/>
              <a:t>apt </a:t>
            </a:r>
            <a:r>
              <a:rPr lang="ko-KR" altLang="en-US" sz="2000" dirty="0"/>
              <a:t>명령으로 웹 서버를 설치하자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apache2, php7.4, mysql-server8.0</a:t>
            </a:r>
            <a:r>
              <a:rPr lang="ko-KR" altLang="en-US" sz="2000" dirty="0"/>
              <a:t>을 설치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(APM </a:t>
            </a:r>
            <a:r>
              <a:rPr lang="ko-KR" altLang="en-US" dirty="0"/>
              <a:t>작동 확인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507605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622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40E228-F78F-4877-A46F-E22BBF1224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84571"/>
            <a:ext cx="7637780" cy="2875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91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1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초기화하고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메모리 용량을 </a:t>
            </a:r>
            <a:r>
              <a:rPr lang="en-US" altLang="ko-KR" sz="2400" dirty="0">
                <a:latin typeface="+mj-ea"/>
                <a:ea typeface="+mj-ea"/>
              </a:rPr>
              <a:t>1GB</a:t>
            </a:r>
            <a:r>
              <a:rPr lang="ko-KR" altLang="en-US" sz="2400" dirty="0">
                <a:latin typeface="+mj-ea"/>
                <a:ea typeface="+mj-ea"/>
              </a:rPr>
              <a:t>이상으로 설정하고 진행하자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1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12-1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75615" y="88166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625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1023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3BD81-F34D-4BC1-AEBF-693619494693}"/>
              </a:ext>
            </a:extLst>
          </p:cNvPr>
          <p:cNvSpPr txBox="1">
            <a:spLocks/>
          </p:cNvSpPr>
          <p:nvPr/>
        </p:nvSpPr>
        <p:spPr bwMode="auto">
          <a:xfrm>
            <a:off x="773341" y="1519143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워드프레스 설치 및 운영 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016B77EA-F944-4B76-AB48-991500D7D1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348565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2394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웹 사이트 통합 툴인 워드프레스 설치하여 운영하자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/>
              <a:t>웹 사이트 완성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워드프레스를 활용해 웹 사이트 구축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7" name="말풍선: 타원형 6"/>
          <p:cNvSpPr/>
          <p:nvPr/>
        </p:nvSpPr>
        <p:spPr>
          <a:xfrm>
            <a:off x="6516216" y="51963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625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10" name="말풍선: 타원형 9"/>
          <p:cNvSpPr/>
          <p:nvPr/>
        </p:nvSpPr>
        <p:spPr>
          <a:xfrm>
            <a:off x="5580112" y="141575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626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01D4BF-880A-4769-AAAD-4C47648C06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95592" y="3584713"/>
            <a:ext cx="4133812" cy="29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설치 파일은 </a:t>
            </a:r>
            <a:r>
              <a:rPr lang="en-US" altLang="ko-KR" sz="2400" dirty="0" err="1">
                <a:latin typeface="+mj-ea"/>
                <a:ea typeface="+mj-ea"/>
              </a:rPr>
              <a:t>wget</a:t>
            </a:r>
            <a:r>
              <a:rPr lang="en-US" altLang="ko-KR" sz="2400" dirty="0">
                <a:latin typeface="+mj-ea"/>
                <a:ea typeface="+mj-ea"/>
              </a:rPr>
              <a:t> https://ko.wordpress.org/wordpress-5.2.4-ko_KR.tar.gz </a:t>
            </a:r>
            <a:r>
              <a:rPr lang="ko-KR" altLang="en-US" sz="2400" dirty="0">
                <a:latin typeface="+mj-ea"/>
                <a:ea typeface="+mj-ea"/>
              </a:rPr>
              <a:t>명령으로 다운로드하자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1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12-2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380312" y="90872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633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73120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클라우드 서비스 구축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네이버의 </a:t>
            </a:r>
            <a:r>
              <a:rPr lang="en-US" altLang="ko-KR" dirty="0"/>
              <a:t>N</a:t>
            </a:r>
            <a:r>
              <a:rPr lang="ko-KR" altLang="en-US" dirty="0"/>
              <a:t>드라이브</a:t>
            </a:r>
            <a:r>
              <a:rPr lang="en-US" altLang="ko-KR" dirty="0"/>
              <a:t>, Microsoft</a:t>
            </a:r>
            <a:r>
              <a:rPr lang="ko-KR" altLang="en-US" dirty="0"/>
              <a:t>의 </a:t>
            </a:r>
            <a:r>
              <a:rPr lang="en-US" altLang="ko-KR" dirty="0"/>
              <a:t>OneDrive, Google</a:t>
            </a:r>
            <a:r>
              <a:rPr lang="ko-KR" altLang="en-US" dirty="0"/>
              <a:t>의 </a:t>
            </a:r>
            <a:r>
              <a:rPr lang="en-US" altLang="ko-KR" dirty="0"/>
              <a:t>Google </a:t>
            </a:r>
            <a:r>
              <a:rPr lang="ko-KR" altLang="en-US" dirty="0"/>
              <a:t>드라이브 등의 서비스를 말함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클라우드 서비스 개념도</a:t>
            </a:r>
            <a:r>
              <a:rPr lang="en-US" altLang="ko-KR" dirty="0"/>
              <a:t>(</a:t>
            </a:r>
            <a:r>
              <a:rPr lang="ko-KR" altLang="en-US" dirty="0"/>
              <a:t>한 명의 사용자만 표현됨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말풍선: 타원형 4"/>
          <p:cNvSpPr/>
          <p:nvPr/>
        </p:nvSpPr>
        <p:spPr>
          <a:xfrm>
            <a:off x="4427984" y="52006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634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832A1-26FD-4FB5-BB79-15C00FF1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8" y="2708920"/>
            <a:ext cx="5220072" cy="37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8786B-C348-4D7D-AB61-D7BA320A9A30}"/>
              </a:ext>
            </a:extLst>
          </p:cNvPr>
          <p:cNvSpPr txBox="1">
            <a:spLocks/>
          </p:cNvSpPr>
          <p:nvPr/>
        </p:nvSpPr>
        <p:spPr bwMode="auto">
          <a:xfrm>
            <a:off x="773341" y="622004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3&gt;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클라우드 서비스 설치 및 운영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D10CF4A1-AFF6-4296-872D-E8C911045F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51426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클라우드 오픈소스인 </a:t>
            </a:r>
            <a:r>
              <a:rPr lang="en-US" altLang="ko-KR" sz="2000" dirty="0"/>
              <a:t>ownCloud</a:t>
            </a:r>
            <a:r>
              <a:rPr lang="ko-KR" altLang="en-US" sz="2000" dirty="0"/>
              <a:t>를 설치하고 운영한다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리눅스</a:t>
            </a:r>
            <a:r>
              <a:rPr lang="en-US" altLang="ko-KR" sz="2000" dirty="0"/>
              <a:t>, Windows, </a:t>
            </a:r>
            <a:r>
              <a:rPr lang="ko-KR" altLang="en-US" sz="2000" dirty="0"/>
              <a:t>스마트폰에서 접속해서 사용해 본다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결과 화면</a:t>
            </a: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6372200" y="50975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635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1FFF3C-BB95-4545-BE5B-CF58737575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7704" y="2959060"/>
            <a:ext cx="5187612" cy="34211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854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en-US" altLang="ko-KR" sz="2400" dirty="0" err="1">
                <a:latin typeface="+mj-ea"/>
                <a:ea typeface="+mj-ea"/>
              </a:rPr>
              <a:t>ownCloud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관련 파일은 </a:t>
            </a:r>
            <a:r>
              <a:rPr lang="en-US" altLang="ko-KR" sz="2400" dirty="0" err="1">
                <a:latin typeface="+mj-ea"/>
                <a:ea typeface="+mj-ea"/>
              </a:rPr>
              <a:t>wget</a:t>
            </a:r>
            <a:r>
              <a:rPr lang="en-US" altLang="ko-KR" sz="2400" dirty="0">
                <a:latin typeface="+mj-ea"/>
                <a:ea typeface="+mj-ea"/>
              </a:rPr>
              <a:t> http://download.hanbit.co.kr/ubuntu/20.04/</a:t>
            </a:r>
            <a:r>
              <a:rPr lang="ko-KR" altLang="en-US" sz="2400" dirty="0">
                <a:latin typeface="+mj-ea"/>
                <a:ea typeface="+mj-ea"/>
              </a:rPr>
              <a:t>파일이름 명령으로 다운로드해서 사용하자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51960" y="908720"/>
            <a:ext cx="5623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12-3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75615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650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024780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351</Words>
  <Application>Microsoft Office PowerPoint</Application>
  <PresentationFormat>화면 슬라이드 쇼(4:3)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 2</vt:lpstr>
      <vt:lpstr>Urban</vt:lpstr>
      <vt:lpstr>PowerPoint 프레젠테이션</vt:lpstr>
      <vt:lpstr>APM 개요</vt:lpstr>
      <vt:lpstr>PowerPoint 프레젠테이션</vt:lpstr>
      <vt:lpstr>PowerPoint 프레젠테이션</vt:lpstr>
      <vt:lpstr>워드프레스를 활용해 웹 사이트 구축</vt:lpstr>
      <vt:lpstr>PowerPoint 프레젠테이션</vt:lpstr>
      <vt:lpstr>클라우드 서비스 구축</vt:lpstr>
      <vt:lpstr>PowerPoint 프레젠테이션</vt:lpstr>
      <vt:lpstr>PowerPoint 프레젠테이션</vt:lpstr>
      <vt:lpstr>웹 서버 설정 파일과 폴더(apache2.conf)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116</cp:revision>
  <dcterms:created xsi:type="dcterms:W3CDTF">2007-02-12T03:01:34Z</dcterms:created>
  <dcterms:modified xsi:type="dcterms:W3CDTF">2020-11-18T05:37:45Z</dcterms:modified>
</cp:coreProperties>
</file>