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401864" y="464489"/>
            <a:ext cx="5396029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NFS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설치와 운영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7903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14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NFS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서버 설치와 운영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NFS </a:t>
            </a:r>
            <a:r>
              <a:rPr lang="ko-KR" altLang="en-US" sz="2800" dirty="0"/>
              <a:t>서버 구현</a:t>
            </a:r>
            <a:r>
              <a:rPr lang="en-US" altLang="ko-KR" sz="2800" dirty="0"/>
              <a:t> 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Linux(Unix) </a:t>
            </a:r>
            <a:r>
              <a:rPr lang="ko-KR" altLang="en-US" dirty="0"/>
              <a:t>컴퓨터끼리</a:t>
            </a:r>
            <a:r>
              <a:rPr lang="en-US" altLang="ko-KR" dirty="0"/>
              <a:t> </a:t>
            </a:r>
            <a:r>
              <a:rPr lang="ko-KR" altLang="en-US" dirty="0"/>
              <a:t>저장 공간을 공유할 수 있도록 해 주는 시스템이 </a:t>
            </a:r>
            <a:r>
              <a:rPr lang="en-US" altLang="ko-KR" dirty="0"/>
              <a:t>NFS(Network File System)</a:t>
            </a:r>
          </a:p>
          <a:p>
            <a:pPr eaLnBrk="1" hangingPunct="1">
              <a:defRPr/>
            </a:pPr>
            <a:r>
              <a:rPr lang="en-US" altLang="ko-KR" dirty="0"/>
              <a:t>NFS </a:t>
            </a:r>
            <a:r>
              <a:rPr lang="ko-KR" altLang="en-US" dirty="0"/>
              <a:t>서버 구현의 개요도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5" name="말풍선: 타원형 4"/>
          <p:cNvSpPr/>
          <p:nvPr/>
        </p:nvSpPr>
        <p:spPr>
          <a:xfrm>
            <a:off x="320384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671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50B9A-96F7-476B-B71C-57490E5D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33321"/>
            <a:ext cx="8417569" cy="32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5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4BB99-1451-4FF7-881A-6110B3E59C8D}"/>
              </a:ext>
            </a:extLst>
          </p:cNvPr>
          <p:cNvSpPr txBox="1">
            <a:spLocks/>
          </p:cNvSpPr>
          <p:nvPr/>
        </p:nvSpPr>
        <p:spPr bwMode="auto">
          <a:xfrm>
            <a:off x="773341" y="651859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NFS </a:t>
            </a:r>
            <a:r>
              <a:rPr kumimoji="0" lang="ko-KR" altLang="en-US" sz="2400" dirty="0">
                <a:solidFill>
                  <a:srgbClr val="FFC000"/>
                </a:solidFill>
              </a:rPr>
              <a:t>서버 구축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8CCBF190-2EB8-41C9-B441-8936C5709B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81281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Server</a:t>
            </a:r>
            <a:r>
              <a:rPr lang="ko-KR" altLang="en-US" sz="2000" dirty="0"/>
              <a:t>를 </a:t>
            </a:r>
            <a:r>
              <a:rPr lang="en-US" altLang="ko-KR" sz="2000" dirty="0"/>
              <a:t>NFS </a:t>
            </a:r>
            <a:r>
              <a:rPr lang="ko-KR" altLang="en-US" sz="2000" dirty="0"/>
              <a:t>서버로 구축하고</a:t>
            </a:r>
            <a:r>
              <a:rPr lang="en-US" altLang="ko-KR" sz="2000" dirty="0"/>
              <a:t>, Client</a:t>
            </a:r>
            <a:r>
              <a:rPr lang="ko-KR" altLang="en-US" sz="2000" dirty="0"/>
              <a:t>를 </a:t>
            </a:r>
            <a:r>
              <a:rPr lang="en-US" altLang="ko-KR" sz="2000" dirty="0"/>
              <a:t>NFS </a:t>
            </a:r>
            <a:r>
              <a:rPr lang="ko-KR" altLang="en-US" sz="2000" dirty="0"/>
              <a:t>클라이언트로 구축하자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(NFS </a:t>
            </a:r>
            <a:r>
              <a:rPr lang="ko-KR" altLang="en-US" dirty="0"/>
              <a:t>접속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355976" y="53960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672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885758-ABE8-4646-8259-C9F1FAD175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3135" y="3470135"/>
            <a:ext cx="7237730" cy="27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7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/etc/exports </a:t>
            </a:r>
            <a:r>
              <a:rPr lang="ko-KR" altLang="en-US" sz="2800" dirty="0"/>
              <a:t>파일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/etc/exports </a:t>
            </a:r>
            <a:r>
              <a:rPr lang="ko-KR" altLang="en-US" dirty="0"/>
              <a:t>파일의 형식</a:t>
            </a:r>
            <a:endParaRPr lang="en-US" altLang="ko-KR" dirty="0"/>
          </a:p>
          <a:p>
            <a:pPr marL="109537" indent="0">
              <a:buNone/>
              <a:defRPr/>
            </a:pPr>
            <a:r>
              <a:rPr lang="en-US" altLang="ko-KR" dirty="0"/>
              <a:t>'</a:t>
            </a:r>
            <a:r>
              <a:rPr lang="ko-KR" altLang="en-US" dirty="0" err="1"/>
              <a:t>공유할디렉터리</a:t>
            </a:r>
            <a:r>
              <a:rPr lang="ko-KR" altLang="en-US" dirty="0"/>
              <a:t> 접근할</a:t>
            </a:r>
            <a:r>
              <a:rPr lang="en-US" altLang="ko-KR" dirty="0"/>
              <a:t>_</a:t>
            </a:r>
            <a:r>
              <a:rPr lang="ko-KR" altLang="en-US" dirty="0"/>
              <a:t>호스트</a:t>
            </a:r>
            <a:r>
              <a:rPr lang="en-US" altLang="ko-KR" dirty="0"/>
              <a:t>IP</a:t>
            </a:r>
            <a:r>
              <a:rPr lang="ko-KR" altLang="en-US" dirty="0" err="1"/>
              <a:t>주소또는이름</a:t>
            </a:r>
            <a:r>
              <a:rPr lang="en-US" altLang="ko-KR" dirty="0"/>
              <a:t>(</a:t>
            </a:r>
            <a:r>
              <a:rPr lang="ko-KR" altLang="en-US" dirty="0"/>
              <a:t>접근권한옵션</a:t>
            </a:r>
            <a:r>
              <a:rPr lang="en-US" altLang="ko-KR" dirty="0"/>
              <a:t>)'</a:t>
            </a:r>
          </a:p>
          <a:p>
            <a:pPr marL="109537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401637" lvl="1" indent="0">
              <a:buNone/>
              <a:defRPr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1) ‘/share’</a:t>
            </a:r>
            <a:r>
              <a:rPr lang="ko-KR" altLang="en-US" dirty="0"/>
              <a:t>라는 디렉터리를 </a:t>
            </a:r>
            <a:r>
              <a:rPr lang="en-US" altLang="ko-KR" dirty="0"/>
              <a:t>192.168.111.128 </a:t>
            </a:r>
            <a:r>
              <a:rPr lang="ko-KR" altLang="en-US" dirty="0"/>
              <a:t>컴퓨터에 읽기 전용으로 공유하라</a:t>
            </a:r>
            <a:r>
              <a:rPr lang="en-US" altLang="ko-KR" dirty="0"/>
              <a:t>.</a:t>
            </a:r>
          </a:p>
          <a:p>
            <a:pPr marL="401637" lvl="1" indent="0">
              <a:buNone/>
              <a:defRPr/>
            </a:pPr>
            <a:r>
              <a:rPr lang="en-US" altLang="ko-KR" dirty="0">
                <a:solidFill>
                  <a:srgbClr val="0070C0"/>
                </a:solidFill>
              </a:rPr>
              <a:t>   /share 192.168.111.128(</a:t>
            </a:r>
            <a:r>
              <a:rPr lang="en-US" altLang="ko-KR" dirty="0" err="1">
                <a:solidFill>
                  <a:srgbClr val="0070C0"/>
                </a:solidFill>
              </a:rPr>
              <a:t>ro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marL="401637" lvl="1" indent="0">
              <a:buNone/>
              <a:defRPr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2) ‘/share’</a:t>
            </a:r>
            <a:r>
              <a:rPr lang="ko-KR" altLang="en-US" dirty="0"/>
              <a:t>라는 디렉터리를 </a:t>
            </a:r>
            <a:r>
              <a:rPr lang="en-US" altLang="ko-KR" dirty="0"/>
              <a:t>this.com </a:t>
            </a:r>
            <a:r>
              <a:rPr lang="ko-KR" altLang="en-US" dirty="0"/>
              <a:t>도메인 아래의 모든 호스트에서 읽기가 가능하도록 공유하라</a:t>
            </a:r>
            <a:r>
              <a:rPr lang="en-US" altLang="ko-KR" dirty="0"/>
              <a:t>.</a:t>
            </a:r>
          </a:p>
          <a:p>
            <a:pPr marL="401637" lvl="1" indent="0">
              <a:buNone/>
              <a:defRPr/>
            </a:pPr>
            <a:r>
              <a:rPr lang="en-US" altLang="ko-KR" dirty="0">
                <a:solidFill>
                  <a:srgbClr val="0070C0"/>
                </a:solidFill>
              </a:rPr>
              <a:t>   /share *.this.com(</a:t>
            </a:r>
            <a:r>
              <a:rPr lang="en-US" altLang="ko-KR" dirty="0" err="1">
                <a:solidFill>
                  <a:srgbClr val="0070C0"/>
                </a:solidFill>
              </a:rPr>
              <a:t>rw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4047354" y="53960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673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9413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1960" y="908720"/>
            <a:ext cx="5623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14-1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40544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678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57527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</TotalTime>
  <Words>142</Words>
  <Application>Microsoft Office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 2</vt:lpstr>
      <vt:lpstr>Urban</vt:lpstr>
      <vt:lpstr>PowerPoint 프레젠테이션</vt:lpstr>
      <vt:lpstr>NFS 서버 구현  </vt:lpstr>
      <vt:lpstr>PowerPoint 프레젠테이션</vt:lpstr>
      <vt:lpstr>/etc/exports 파일 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113</cp:revision>
  <dcterms:created xsi:type="dcterms:W3CDTF">2007-02-12T03:01:34Z</dcterms:created>
  <dcterms:modified xsi:type="dcterms:W3CDTF">2020-11-18T06:00:46Z</dcterms:modified>
</cp:coreProperties>
</file>