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FF33"/>
    <a:srgbClr val="FFCCCC"/>
    <a:srgbClr val="99FF99"/>
    <a:srgbClr val="FF7C80"/>
    <a:srgbClr val="FFCC99"/>
    <a:srgbClr val="FFFF99"/>
    <a:srgbClr val="FFCC66"/>
    <a:srgbClr val="FF9933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>
      <p:cViewPr>
        <p:scale>
          <a:sx n="110" d="100"/>
          <a:sy n="110" d="100"/>
        </p:scale>
        <p:origin x="1392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FE1E17-38D0-4764-A605-7BB07631345D}" type="datetimeFigureOut">
              <a:rPr lang="ko-KR" altLang="en-US"/>
              <a:pPr>
                <a:defRPr/>
              </a:pPr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0B175-50B7-496C-B63E-4B4F03E0721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29AC604-D3AE-420D-B6DB-B04AB2882E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8936" y="620688"/>
            <a:ext cx="5184576" cy="54804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4B34DD-1B4C-47F2-B776-93FE66BFB7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46244" y="6204716"/>
            <a:ext cx="1970191" cy="49723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47EF5D-3ABF-4AB5-9C2A-08990B946E4D}"/>
              </a:ext>
            </a:extLst>
          </p:cNvPr>
          <p:cNvSpPr/>
          <p:nvPr userDrawn="1"/>
        </p:nvSpPr>
        <p:spPr>
          <a:xfrm>
            <a:off x="3171033" y="464489"/>
            <a:ext cx="5857694" cy="584775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서버 설치와 운영</a:t>
            </a:r>
            <a:endParaRPr lang="en-US" altLang="ko-KR" sz="3200" b="1" cap="none" spc="0" dirty="0">
              <a:ln w="10160">
                <a:noFill/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별: 꼭짓점 32개 6">
            <a:extLst>
              <a:ext uri="{FF2B5EF4-FFF2-40B4-BE49-F238E27FC236}">
                <a16:creationId xmlns:a16="http://schemas.microsoft.com/office/drawing/2014/main" id="{E002449F-0D13-470D-AE72-339635DCFB7C}"/>
              </a:ext>
            </a:extLst>
          </p:cNvPr>
          <p:cNvSpPr/>
          <p:nvPr userDrawn="1"/>
        </p:nvSpPr>
        <p:spPr>
          <a:xfrm>
            <a:off x="6646244" y="3861048"/>
            <a:ext cx="1630570" cy="1540912"/>
          </a:xfrm>
          <a:prstGeom prst="star32">
            <a:avLst>
              <a:gd name="adj" fmla="val 45138"/>
            </a:avLst>
          </a:prstGeom>
          <a:solidFill>
            <a:srgbClr val="CC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우분투 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20.04</a:t>
            </a:r>
          </a:p>
          <a:p>
            <a:pPr algn="ctr"/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LTS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BEA61D-E59A-418E-9EA8-457FF330AEDF}"/>
              </a:ext>
            </a:extLst>
          </p:cNvPr>
          <p:cNvSpPr/>
          <p:nvPr userDrawn="1"/>
        </p:nvSpPr>
        <p:spPr>
          <a:xfrm>
            <a:off x="206527" y="6301845"/>
            <a:ext cx="55093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카페  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  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https://</a:t>
            </a:r>
            <a:r>
              <a:rPr lang="en-US" altLang="ko-KR" sz="2000" b="1" cap="none" spc="0" dirty="0" err="1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cafe.naver.com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/thisisLinux</a:t>
            </a:r>
          </a:p>
        </p:txBody>
      </p:sp>
    </p:spTree>
    <p:extLst>
      <p:ext uri="{BB962C8B-B14F-4D97-AF65-F5344CB8AC3E}">
        <p14:creationId xmlns:p14="http://schemas.microsoft.com/office/powerpoint/2010/main" val="34592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3685-C9C7-46A1-BE54-14BF41CEC4D6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A1A9-6617-4B03-8D81-72B941360C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8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6E2D-11AA-4D7A-97B8-811672594385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F3D2F-599A-49E6-9281-C2BD50F5B8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8625" y="6581775"/>
            <a:ext cx="25731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kumimoji="0" lang="ko-KR" altLang="en-US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개정판</a:t>
            </a:r>
            <a:r>
              <a:rPr kumimoji="0" lang="en-US" altLang="ko-KR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kumimoji="0" lang="ko-KR" altLang="en-US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이것이 우분투 리눅스다</a:t>
            </a:r>
            <a:endParaRPr kumimoji="0" lang="ko-KR" altLang="en-US" sz="1400" b="0" dirty="0">
              <a:solidFill>
                <a:schemeClr val="accen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85750" y="0"/>
            <a:ext cx="302198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17</a:t>
            </a:r>
            <a:r>
              <a:rPr kumimoji="0" lang="ko-KR" altLang="en-US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</a:t>
            </a:r>
            <a:r>
              <a:rPr kumimoji="0" lang="en-US" altLang="ko-KR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kumimoji="0" lang="ko-KR" altLang="en-US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프록시 서버 설치와 운영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6014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/4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508104" y="0"/>
            <a:ext cx="32145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https://cafe.naver.com/thisisLinux</a:t>
            </a:r>
            <a:endParaRPr lang="ko-KR" altLang="en-US" sz="1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4208" y="6548338"/>
            <a:ext cx="1711174" cy="307777"/>
          </a:xfrm>
          <a:prstGeom prst="rect">
            <a:avLst/>
          </a:prstGeom>
          <a:solidFill>
            <a:srgbClr val="FF7C80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Ubuntu 20.04 LTS</a:t>
            </a:r>
            <a:endParaRPr lang="ko-KR" altLang="en-US" sz="1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4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A40A-1095-4482-A81C-DE8D97CF4FAF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0668-C776-4DEF-90B9-7FD1E5FDC3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7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67D-5DA1-4729-B991-E4DA6144546D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94A34-7693-4DA8-87B2-5F89B27874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4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CB4-DCC3-4812-BAA4-E89A66CCAA25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7B28E1-79AC-48A3-9558-454E42DE4ED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01D40-AEA9-4F59-9273-3AE4BD34FFDA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A269F-E158-42D9-816A-B30CB7545E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7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789F-1FA5-4F5C-A900-FE73EF265E54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75B4C-030A-4FCD-9864-787CE94FA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7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9F45-433C-435F-9729-7CA4AF07A0F6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1BBA6-43EC-4C88-96A0-166A32778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103-5A9F-48FB-917D-308A742FCF20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C6B0-8FED-4CA7-8A00-7E8567A752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9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rgbClr val="FFCC99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rgbClr val="FF9933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rgbClr val="FFCC66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rgbClr val="FFFF99">
              <a:alpha val="5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rgbClr val="FFFF99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04372308-AE4D-4F5B-A5F4-8D5BDCABB86D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80EA332E-FF14-428F-B02F-D0E6231A0C16}" type="slidenum">
              <a:rPr lang="en-US" altLang="ko-KR"/>
              <a:pPr/>
              <a:t>‹#›</a:t>
            </a:fld>
            <a:endParaRPr lang="en-US" altLang="ko-K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프록시 서버 개념</a:t>
            </a:r>
            <a:r>
              <a:rPr lang="en-US" altLang="ko-KR" sz="2800" dirty="0"/>
              <a:t>  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dirty="0" err="1"/>
              <a:t>프록시</a:t>
            </a:r>
            <a:r>
              <a:rPr lang="en-US" altLang="ko-KR" sz="2000" dirty="0"/>
              <a:t>(Proxy)</a:t>
            </a:r>
            <a:r>
              <a:rPr lang="ko-KR" altLang="en-US" sz="2000" dirty="0"/>
              <a:t>란 단어가 뜻하듯 ‘대리인’의 역할을 하는 서버</a:t>
            </a:r>
            <a:endParaRPr lang="en-US" altLang="ko-KR" sz="2000" dirty="0"/>
          </a:p>
          <a:p>
            <a:pPr>
              <a:defRPr/>
            </a:pPr>
            <a:r>
              <a:rPr lang="ko-KR" altLang="en-US" sz="2000" dirty="0"/>
              <a:t>웹 환경에서 </a:t>
            </a:r>
            <a:r>
              <a:rPr lang="ko-KR" altLang="en-US" sz="2000" dirty="0" err="1"/>
              <a:t>프록시</a:t>
            </a:r>
            <a:r>
              <a:rPr lang="ko-KR" altLang="en-US" sz="2000" dirty="0"/>
              <a:t> 서버는 웹 클라이언트와 웹 서버 사이에서 요청한 데이터를 전달하는 역할</a:t>
            </a:r>
            <a:endParaRPr lang="en-US" altLang="ko-KR" sz="2000" dirty="0"/>
          </a:p>
          <a:p>
            <a:pPr eaLnBrk="1" hangingPunct="1">
              <a:defRPr/>
            </a:pPr>
            <a:r>
              <a:rPr lang="ko-KR" altLang="en-US" sz="2000" dirty="0"/>
              <a:t>한번 전송한 데이터를 캐시에 저장한 후</a:t>
            </a:r>
            <a:r>
              <a:rPr lang="en-US" altLang="ko-KR" sz="2000" dirty="0"/>
              <a:t>, </a:t>
            </a:r>
            <a:r>
              <a:rPr lang="ko-KR" altLang="en-US" sz="2000" dirty="0"/>
              <a:t>같은 데이터를 또 요청할 경우에 캐시에 저장된 것을 보내줌</a:t>
            </a:r>
            <a:endParaRPr lang="en-US" altLang="ko-KR" sz="2000" dirty="0"/>
          </a:p>
          <a:p>
            <a:pPr lvl="1" eaLnBrk="1" hangingPunct="1"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ko-KR" altLang="en-US" sz="2000" dirty="0"/>
          </a:p>
        </p:txBody>
      </p:sp>
      <p:sp>
        <p:nvSpPr>
          <p:cNvPr id="5" name="말풍선: 타원형 4"/>
          <p:cNvSpPr/>
          <p:nvPr/>
        </p:nvSpPr>
        <p:spPr>
          <a:xfrm>
            <a:off x="3595612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717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7ED57B-946D-4F3E-8A9A-9F0148FEE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49" y="3212976"/>
            <a:ext cx="7771428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1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185F2-E4A2-4119-A26F-FB8C03B852BB}"/>
              </a:ext>
            </a:extLst>
          </p:cNvPr>
          <p:cNvSpPr txBox="1">
            <a:spLocks/>
          </p:cNvSpPr>
          <p:nvPr/>
        </p:nvSpPr>
        <p:spPr bwMode="auto">
          <a:xfrm>
            <a:off x="773341" y="662478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1&gt; </a:t>
            </a:r>
            <a:r>
              <a:rPr kumimoji="0" lang="ko-KR" altLang="en-US" sz="2400" dirty="0">
                <a:solidFill>
                  <a:srgbClr val="FFC000"/>
                </a:solidFill>
              </a:rPr>
              <a:t>프록시 서버 구현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B3FAA826-121E-4384-AB4E-9D9F8CF288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491900"/>
            <a:ext cx="756709" cy="742276"/>
          </a:xfrm>
          <a:prstGeom prst="rect">
            <a:avLst/>
          </a:prstGeom>
        </p:spPr>
      </p:pic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sz="2000" dirty="0"/>
              <a:t>우분투에서 제공되는 ‘</a:t>
            </a:r>
            <a:r>
              <a:rPr lang="en-US" altLang="ko-KR" sz="2000" dirty="0"/>
              <a:t>Squid </a:t>
            </a:r>
            <a:r>
              <a:rPr lang="ko-KR" altLang="en-US" sz="2000" dirty="0" err="1"/>
              <a:t>프록시</a:t>
            </a:r>
            <a:r>
              <a:rPr lang="ko-KR" altLang="en-US" sz="2000" dirty="0"/>
              <a:t> 서버’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설치한다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ko-KR" altLang="en-US" sz="2000" dirty="0"/>
              <a:t>설정 파일인 </a:t>
            </a:r>
            <a:r>
              <a:rPr lang="en-US" altLang="ko-KR" sz="2000" dirty="0"/>
              <a:t>/etc/squid/</a:t>
            </a:r>
            <a:r>
              <a:rPr lang="en-US" altLang="ko-KR" sz="2000" dirty="0" err="1"/>
              <a:t>squid.conf</a:t>
            </a:r>
            <a:r>
              <a:rPr lang="en-US" altLang="ko-KR" sz="2000" dirty="0"/>
              <a:t> </a:t>
            </a:r>
            <a:r>
              <a:rPr lang="ko-KR" altLang="en-US" sz="2000" dirty="0"/>
              <a:t>파일 내용을 파악한다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ko-KR" altLang="en-US" sz="2000" dirty="0"/>
              <a:t>웹 클라이언트의 다운로드 속도가 향상되는 것을 확인한다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실습 화면 </a:t>
            </a:r>
            <a:r>
              <a:rPr lang="en-US" altLang="ko-KR" dirty="0"/>
              <a:t>(Firefox</a:t>
            </a:r>
            <a:r>
              <a:rPr lang="ko-KR" altLang="en-US" dirty="0"/>
              <a:t>에서 프록시 서버 지정</a:t>
            </a:r>
            <a:r>
              <a:rPr lang="en-US" altLang="ko-KR" dirty="0"/>
              <a:t>)</a:t>
            </a: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6" name="말풍선: 타원형 5"/>
          <p:cNvSpPr/>
          <p:nvPr/>
        </p:nvSpPr>
        <p:spPr>
          <a:xfrm>
            <a:off x="4582007" y="5764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718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09A076F-7948-4D0F-AD7D-DFC13965E53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54" y="3929063"/>
            <a:ext cx="4106922" cy="222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D0127A5-6096-4F24-9242-9EC7AE0857D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122" y="3929063"/>
            <a:ext cx="4392368" cy="2150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591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>
                <a:latin typeface="+mj-ea"/>
                <a:ea typeface="+mj-ea"/>
              </a:rPr>
              <a:t>힌트 없음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51960" y="908720"/>
            <a:ext cx="5623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17-1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7275615" y="836712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724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897927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우분투]00장.시작하기전에(Ver 1.0).pptx" id="{9CB7B681-7F69-4437-97DB-78D719B423D5}" vid="{18BC4063-0A75-45F0-B6F0-A104C17F8AB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2211</TotalTime>
  <Words>108</Words>
  <Application>Microsoft Office PowerPoint</Application>
  <PresentationFormat>화면 슬라이드 쇼(4:3)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HY견고딕</vt:lpstr>
      <vt:lpstr>굴림</vt:lpstr>
      <vt:lpstr>나눔스퀘어 ExtraBold</vt:lpstr>
      <vt:lpstr>나눔스퀘어라운드 ExtraBold</vt:lpstr>
      <vt:lpstr>맑은 고딕</vt:lpstr>
      <vt:lpstr>Georgia</vt:lpstr>
      <vt:lpstr>Trebuchet MS</vt:lpstr>
      <vt:lpstr>Wingdings 2</vt:lpstr>
      <vt:lpstr>Urban</vt:lpstr>
      <vt:lpstr>PowerPoint 프레젠테이션</vt:lpstr>
      <vt:lpstr>프록시 서버 개념  </vt:lpstr>
      <vt:lpstr>PowerPoint 프레젠테이션</vt:lpstr>
      <vt:lpstr>PowerPoint 프레젠테이션</vt:lpstr>
    </vt:vector>
  </TitlesOfParts>
  <Company>DTSOLUTION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리눅스다</dc:title>
  <dc:creator>한빛미디어</dc:creator>
  <cp:lastModifiedBy>우재남</cp:lastModifiedBy>
  <cp:revision>113</cp:revision>
  <dcterms:created xsi:type="dcterms:W3CDTF">2007-02-12T03:01:34Z</dcterms:created>
  <dcterms:modified xsi:type="dcterms:W3CDTF">2020-11-18T06:35:27Z</dcterms:modified>
</cp:coreProperties>
</file>