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448353" y="464489"/>
            <a:ext cx="5303055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방화벽 컴퓨터 만들기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7446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18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방화벽 컴퓨터 만들기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보안을</a:t>
            </a:r>
            <a:r>
              <a:rPr lang="en-US" altLang="ko-KR" sz="2800" dirty="0"/>
              <a:t> </a:t>
            </a:r>
            <a:r>
              <a:rPr lang="ko-KR" altLang="en-US" sz="2800" dirty="0"/>
              <a:t>위한 네트워크 설계 </a:t>
            </a:r>
            <a:r>
              <a:rPr lang="en-US" altLang="ko-KR" sz="2800" dirty="0"/>
              <a:t>(1)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방화벽이란 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외부의 공개된 네트워크와 내부의 사설 네트워크 사이에 자리잡고</a:t>
            </a:r>
            <a:r>
              <a:rPr lang="en-US" altLang="ko-KR" sz="2000" dirty="0"/>
              <a:t>,</a:t>
            </a:r>
            <a:r>
              <a:rPr lang="ko-KR" altLang="en-US" sz="2000" dirty="0"/>
              <a:t> 외부와 내부에 전달되는 </a:t>
            </a:r>
            <a:r>
              <a:rPr lang="ko-KR" altLang="en-US" sz="2000" dirty="0" err="1"/>
              <a:t>트래픽을</a:t>
            </a:r>
            <a:r>
              <a:rPr lang="ko-KR" altLang="en-US" sz="2000" dirty="0"/>
              <a:t> ‘정책</a:t>
            </a:r>
            <a:r>
              <a:rPr lang="en-US" altLang="ko-KR" sz="2000" dirty="0"/>
              <a:t>(Policy)’</a:t>
            </a:r>
            <a:r>
              <a:rPr lang="ko-KR" altLang="en-US" sz="2000" dirty="0"/>
              <a:t>에 의해서 허용</a:t>
            </a:r>
            <a:r>
              <a:rPr lang="en-US" altLang="ko-KR" sz="2000" dirty="0"/>
              <a:t>/</a:t>
            </a:r>
            <a:r>
              <a:rPr lang="ko-KR" altLang="en-US" sz="2000" dirty="0"/>
              <a:t>거부하는 역할을 하는 컴퓨터나 장치를 말함</a:t>
            </a:r>
          </a:p>
          <a:p>
            <a:pPr>
              <a:defRPr/>
            </a:pPr>
            <a:r>
              <a:rPr lang="ko-KR" altLang="en-US" dirty="0"/>
              <a:t>내부의 사용자는 외부의 인터넷을 이용하면서</a:t>
            </a:r>
            <a:r>
              <a:rPr lang="en-US" altLang="ko-KR" dirty="0"/>
              <a:t>,</a:t>
            </a:r>
            <a:r>
              <a:rPr lang="ko-KR" altLang="en-US" dirty="0"/>
              <a:t> 외부에서는 내부로 침입할 수 없게 하는 방법 중 가장 보편적으로 많이 사용하는 방법이 사설</a:t>
            </a:r>
            <a:r>
              <a:rPr lang="en-US" altLang="ko-KR" dirty="0"/>
              <a:t>IP(Private IP)</a:t>
            </a:r>
            <a:r>
              <a:rPr lang="ko-KR" altLang="en-US" dirty="0"/>
              <a:t>라고 흔히 불리는 </a:t>
            </a:r>
            <a:r>
              <a:rPr lang="en-US" altLang="ko-KR" dirty="0" err="1"/>
              <a:t>nonroutable</a:t>
            </a:r>
            <a:r>
              <a:rPr lang="en-US" altLang="ko-KR" dirty="0"/>
              <a:t> IP </a:t>
            </a:r>
            <a:r>
              <a:rPr lang="ko-KR" altLang="en-US" dirty="0"/>
              <a:t>주소를 이용함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의 주소 범위는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10.0.0.0 ~ 10.255.255.255, 172.16.0.0 ~ 172.31.255.255 , 192.168.0.0~192.168.255.255 </a:t>
            </a:r>
            <a:r>
              <a:rPr lang="ko-KR" altLang="en-US" sz="2000" dirty="0"/>
              <a:t>세 범위가 있음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주소의 컴퓨터가 외부의 인터넷으로 접속할 수 있도록 해 주는 방법을 </a:t>
            </a:r>
            <a:r>
              <a:rPr lang="en-US" altLang="ko-KR" dirty="0"/>
              <a:t>IP </a:t>
            </a:r>
            <a:r>
              <a:rPr lang="ko-KR" altLang="en-US" dirty="0"/>
              <a:t>마스커레이딩</a:t>
            </a:r>
            <a:r>
              <a:rPr lang="en-US" altLang="ko-KR" dirty="0"/>
              <a:t>(Masquerading)</a:t>
            </a:r>
            <a:r>
              <a:rPr lang="ko-KR" altLang="en-US" dirty="0"/>
              <a:t>이라는 함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5652120" y="59863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727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6528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보안을</a:t>
            </a:r>
            <a:r>
              <a:rPr lang="en-US" altLang="ko-KR" sz="2800" dirty="0"/>
              <a:t> </a:t>
            </a:r>
            <a:r>
              <a:rPr lang="ko-KR" altLang="en-US" sz="2800" dirty="0"/>
              <a:t>위한 네트워크 설계 </a:t>
            </a:r>
            <a:r>
              <a:rPr lang="en-US" altLang="ko-KR" sz="2800" dirty="0"/>
              <a:t>(2)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보편적인 회사 네트워크 구성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5652120" y="59863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728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A6DA0E-9721-4DA1-96F7-14A1AD60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4" y="2132856"/>
            <a:ext cx="7828571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BF44E9-B355-4441-8AC1-5D766E96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63" y="1793537"/>
            <a:ext cx="7185529" cy="4762609"/>
          </a:xfrm>
          <a:prstGeom prst="rect">
            <a:avLst/>
          </a:prstGeom>
        </p:spPr>
      </p:pic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방화벽 구축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실습에서 구현할 네트워크의 구성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92392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730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069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15F6-E9B9-4A2A-8951-560A782214E6}"/>
              </a:ext>
            </a:extLst>
          </p:cNvPr>
          <p:cNvSpPr txBox="1">
            <a:spLocks/>
          </p:cNvSpPr>
          <p:nvPr/>
        </p:nvSpPr>
        <p:spPr bwMode="auto">
          <a:xfrm>
            <a:off x="773341" y="701507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방화벽 컴퓨터 구현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2AB8B97C-D0B4-4B5C-A6DA-8B410BD4F7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30929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3</a:t>
            </a:r>
            <a:r>
              <a:rPr lang="ko-KR" altLang="en-US" sz="2000" dirty="0"/>
              <a:t>대의 컴퓨터를 이용해서 </a:t>
            </a: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18-2]</a:t>
            </a:r>
            <a:r>
              <a:rPr lang="ko-KR" altLang="en-US" sz="2000" dirty="0"/>
              <a:t> 방화벽을 구성한다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실제 네트워크 구성에 대한 이해의 폭을 넓힌다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iptables </a:t>
            </a:r>
            <a:r>
              <a:rPr lang="ko-KR" altLang="en-US" sz="2000" dirty="0"/>
              <a:t>유틸리티의 활용법을 이해한다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외부에서 방화벽을 통한 내부 웹 서버 접근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4932040" y="5537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732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468F38-4757-4777-B7A0-9D1D39D090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2222" y="4221088"/>
            <a:ext cx="6599555" cy="15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다음 규칙을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iptables --table </a:t>
            </a:r>
            <a:r>
              <a:rPr lang="en-US" altLang="ko-KR" sz="2400" dirty="0" err="1">
                <a:latin typeface="+mj-ea"/>
                <a:ea typeface="+mj-ea"/>
              </a:rPr>
              <a:t>nat</a:t>
            </a:r>
            <a:r>
              <a:rPr lang="en-US" altLang="ko-KR" sz="2400" dirty="0">
                <a:latin typeface="+mj-ea"/>
                <a:ea typeface="+mj-ea"/>
              </a:rPr>
              <a:t> --append PREROUTING --proto </a:t>
            </a:r>
            <a:r>
              <a:rPr lang="en-US" altLang="ko-KR" sz="2400" dirty="0" err="1">
                <a:latin typeface="+mj-ea"/>
                <a:ea typeface="+mj-ea"/>
              </a:rPr>
              <a:t>tcp</a:t>
            </a:r>
            <a:r>
              <a:rPr lang="en-US" altLang="ko-KR" sz="2400" dirty="0">
                <a:latin typeface="+mj-ea"/>
                <a:ea typeface="+mj-ea"/>
              </a:rPr>
              <a:t> --in-interface ens32 --</a:t>
            </a:r>
            <a:r>
              <a:rPr lang="en-US" altLang="ko-KR" sz="2400" dirty="0" err="1">
                <a:latin typeface="+mj-ea"/>
                <a:ea typeface="+mj-ea"/>
              </a:rPr>
              <a:t>dport</a:t>
            </a:r>
            <a:r>
              <a:rPr lang="en-US" altLang="ko-KR" sz="2400" dirty="0">
                <a:latin typeface="+mj-ea"/>
                <a:ea typeface="+mj-ea"/>
              </a:rPr>
              <a:t> 21 --jump DNAT --to-destination 10.1.1.10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18-1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8367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</TotalTime>
  <Words>207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보안을 위한 네트워크 설계 (1)  </vt:lpstr>
      <vt:lpstr>보안을 위한 네트워크 설계 (2)  </vt:lpstr>
      <vt:lpstr>리눅스 방화벽 구축 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114</cp:revision>
  <dcterms:created xsi:type="dcterms:W3CDTF">2007-02-12T03:01:34Z</dcterms:created>
  <dcterms:modified xsi:type="dcterms:W3CDTF">2020-11-18T06:41:03Z</dcterms:modified>
</cp:coreProperties>
</file>